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2" r:id="rId17"/>
    <p:sldId id="271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72" r:id="rId26"/>
    <p:sldId id="273" r:id="rId27"/>
    <p:sldId id="274" r:id="rId28"/>
    <p:sldId id="283" r:id="rId29"/>
    <p:sldId id="285" r:id="rId30"/>
    <p:sldId id="286" r:id="rId31"/>
    <p:sldId id="287" r:id="rId32"/>
    <p:sldId id="288" r:id="rId33"/>
    <p:sldId id="289" r:id="rId34"/>
    <p:sldId id="284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7"/>
    <p:restoredTop sz="94654"/>
  </p:normalViewPr>
  <p:slideViewPr>
    <p:cSldViewPr snapToGrid="0">
      <p:cViewPr>
        <p:scale>
          <a:sx n="151" d="100"/>
          <a:sy n="151" d="100"/>
        </p:scale>
        <p:origin x="17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2.414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1 15 15268,'4'-15'1385,"5"48"0,5 48 1,1 24-1,0-1 0,-3-27-1430,-3-20 0,0 0-1105,3 22 0,4 27 0,1 3 0,-3-16 0,-6-38-559,-5-38 330,0 5-1230,-10-59 2256,0 1 1,-4-31 0,0 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6.825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218 113 19676,'-6'58'389,"-1"-1"1,4 4 0,5 0-300,5-2 0,5-2-90,7 24 180,17-7-4432,-17-54 4342,6-2 502,12-35-592,-15-3 90,15-21 269,-15-37-89,-11 12-1345,-9 4 1,-6-2 984,-20-24 45,5 37 0,-4 3 2095,-17-11-2050,-3 15 0,-6 23-1728,-19 22 1908,2 25-90,7 13-89,27 18 89,18-8 0,3 4 45,11 1 0,4 3-90,2-7 0,2 1 1088,4 12 0,2-1-1043,21 28-369,0-36 0,4-4 368,14 11-89,-12-17 0,2-6 90,8-11-90,0-10 0,0-9 90,-12-4-90,23-18-349,4-15 349,2-9-181,-24 4 1,-3-2 180,3-14 0,8-18-1429,-24 17 1339,-4-2 467,-6-14 0,-2-2-467,-2 5 219,1 1 0,-9 8-129,-16 36 473,2 25-473,-9 11 179,2 66-89,7-39 266,5 19 1,4 4-267,11 11-1215,10 9 1,3 1 1034,7 7 45,-6-32 0,1-6 23,2-18-68,1-6 0,2-7-270,30-4 180,-10-22-90,31-19 180,-35-14-90,2-13 90,2-32 2128,-21 28-1948,13-32 0,-27 44 90,-2 0 227,-3 7-317,-2 6 3450,-2 4-3450,-5 14 51,-2 6-51,-5 20 226,-2 5-406,1 24 0,0 6 0,-2 4-135,2 9 0,1 0-320,2-12 95,0 16-2968,-3 12 3418,-4-19 0,-2 10 0,-1-33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35.5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0 760 19496,'1'-17'1439,"2"-1"-1259,0 11 90,2-2-90,2-5 269,20-27-359,-6 12-524,29-32 613,-5 20 1,32-22-180,-18 18 90,11-5-90,-26 21 0,1 1 0,0 1 90,0 2-80,14-4 0,7-1 35,-16 9 0,1 1-45,15-8 0,1 1-90,-2 5 0,-9 4 0,-11 3-180,33-9 90,-57 18-90,0 1-989,-5 2 809,-7 1-359,3-1-712,-8 2-1087,-1 0 2608,0 0 0,0 1 0,-1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38.86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9242,'32'12'2248,"0"-1"-1708,1-3-180,4-1 90,3-2-990,29-2-539,-24-1-1,21-2-3237,-17 0 3469,-11 0 0,7 0 0,-17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0.0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87 14 11041,'-3'-14'6836,"1"58"-6297,1-10 91,1 26 0,0 5-360,0-4-2831,0 2 1,0 1 2740,0 3 0,0 21-494,0-35 0,0-1 494,0 13-530,0 32 440,0-55 0,0-5 180,0 17-180,0-25 90,0 13 1337,0-27-1607,-3 0 2358,1-9-2268,-2-1 3302,3-8-3302,-1-1 0,0-2-90,-1-3 90,0 2 0,0-4 90,-1-1 90,-1-3-90,2 2 0,0 1 90,1 1 90,2-8-90,-1 4 90,1-4-180,0 5 0,0 0 89,0-9-89,0 7 180,0-18-270,0 10 0,0-12 90,0 10-90,0 4-90,0 3 90,-6-2 0,2 2-90,-2 4-90,0-2 90,4 12-89,-2-6-1,1 6 180,0 1-90,1-1 90,1 3 0,0 0 90,0 2 90,3 6-180,-2-1 90,4 5-1,1 7-3391,3 2 3302,3 8-2178,1-1 2268,12 22-1517,-7-17 1427,7 16 90,-8-24 0,7 7-90,-4-9 0,6 5 1697,16 1-1697,-22-15 0,17 7 1908,-27-18-4606,1-17-2539,-4 8 5237,-5-30 0,-5 13 0,-3-16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0.7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 26 14009,'-6'-14'5037,"1"3"-10158,8 52 5391,2-2 0,3 31 1319,1-17-1319,-1-9 682,7 33-862,-5-29 90,5 23 0,-4-28-90,-4-14 179,6 17-179,-8-31 3125,1 8-3215,-4-17-3215,0 1 3125,-1-3 268,1 1-178,-2-4 0,0-7 0,0-3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1.44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3 395 11580,'-2'-20'6027,"1"-2"-4948,1 8 1,0-12-720,0 7-181,7-10 91,-5 13-90,7-2-90,-7 8 270,2-4-90,0-2-180,0 2 0,0 1 90,-2 4-180,0 3 89,0-2-89,1 0 0,-1 3 90,3-1-90,3 7 90,6-2-90,17 11 0,-4-6 0,15 7 0,-8-7 0,25 0 0,38-14 0,-21 3 0,19-9 0,-15-5-808,-29 6 808,26-7 0,-38 11 0,-4 0 0,-3 2 0,5-1 0,-9 2 0,-2 1 0,-11 3 0,-7 2 898,-2 1-898,0 0 0,1 14 0,-4-6-3482,0 17 3482,-4 7 0,-1-3-843,-2 24 1,-1 4 752,2-4-492,-1 1 0,0 1 492,3-2 90,8 37-90,0-15 1712,5 15-1622,-5-46 1774,1-9-1774,-4-18 2205,1 1-2205,-3-8-3239,0-2 3329,0 3 308,-1-4-309,0 2 271,-1-4-270,-8 7 0,-4-2-90,-8 4 90,-3-4-90,-2-1 3392,-1-2-3302,-19 2 0,9-4-90,-31 3-3212,-13-5 3212,19 0 0,-15-2-64,40 0 64,-2 0-495,-18-13 0,-2-3-45,7 3-539,-5-5 0,7-1-1710,30 8 2789,4-1 0,8 8 0,4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2.2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493 4 11490,'-17'-3'3059,"-1"9"-451,4 24-1528,-7 33-4882,4-8 4162,1 16 1347,3 16-1257,3-13-1396,2-10 0,1-1 946,0 3-90,1 2-270,4-37 181,2-10-91,-1 2 0,0-12 1802,0 5-2432,0-5 592,0 0 38,0-5 3482,0-5-3302,0 1 360,0-1-90,0 1 180,-2-2-90,1 0 2248,0 1-2338,-1-1 270,2-2-180,0-1 179,9-9-179,0-2-270,1-2 0,-1-5-719,-5 7 539,-12-13 0,-3 11-180,-32-6 270,23 15 0,-19 0 90,24 7-90,-5 0 0,-12 11 90,-3-2 0,3 7 0,6-6-3212,10-4 3302,3-1 180,0-1-180,7-2 0,1 0-1080,8-9 541,-1 4-2879,6-9 4291,-2 8-963,1-2 0,-1 4 0,0-1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2.9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38 15628,'2'-21'3418,"-2"9"-3058,3 7-90,-2 8 719,0 3-719,8 31 0,-4-8 0,6 29 179,-3 1-269,-2-11 0,1 15 0,-3-19 90,2 45-180,-2-33 0,0-4 0,-1-1 0,0-9 0,0 5 0,0-16 90,-1-4 0,1-2-91,-1-6-268,-2-15-1,0-5-90,0-8-4022,-1-20 4292,1-22 0,-1-3 0,1-9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3.49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10 406 16438,'-2'-23'1439,"0"3"-989,1 9 1798,-1-14-1978,1 8 180,0-9-270,1 9 0,8-11-90,-1 4 179,15-18-179,-6 17 90,8-3 0,8 7-3482,6 4 3392,3 2 0,16 4 0,-5 6-90,-6 3 90,-1 1 0,32 1-180,-30 0 90,43 0-902,-46 0 902,1 0 1218,23-7 1,3-1-1309,6 1 90,-11-1 0,-2 0-2926,-14 3 2836,-31 3 90,5 0 0,-16 1 0,-3 1 0,1 8-90,-4 0 958,-3 14-868,-4 19 253,0 1-253,-1 18 3392,2-11-3392,2 14 0,0 2 0,0 10 0,1-5 0,0-1 0,1-13 45,0 9 0,0 1-1063,0 0 1018,0-6 0,0-2 0,0-17-121,0 7 211,0-16-2835,-7 22 2835,-1-30 442,-40 16-442,25-29-1363,-40 1 1363,23-25 59,-7 3-59,-5-11 811,11 8-811,0-1-1045,-6-3 0,-1 0 865,-5-2 0,5 2 0,1 1 1730,6 2-3169,-50-14-1038,43 13-312,-33-11 2667,59 19 0,5 1 0,3-1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4.1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 30 10141,'-9'-17'5397,"1"4"-2608,5 102-2430,1-44-134,1 10 0,0 10 314,5 23 1,0-3-360,-1 5-30,0-14 0,1 12 0,-2-15 30,-1 1 0,0-5 0,0-4 0,-1-24 90,0 11-1,0-35-179,-2 0 0,1-10 90,-2-5 90,2-12-180,0-2 90,0-3 629,-1-12-809,2 10 180,-1-12-180,1 13 90,10-21-90,-1 14-180,32-33 180,-18 37-90,19-11 90,-23 21-90,-1 2-179,8-1-3213,-12 3 3392,5-1-90,-12 4 0,-1 2-3508,-1-1 900,-1 6 2788,-3-2 0,-1 7 0,-3-4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4.29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292 218 16797,'-94'-20'2519,"36"-2"0,10-2-2340,27 3 91,-18-20-90,32 28-90,0 1-4341,1-3 4071,2 4-180,0-1 950,2 5-1760,1 1-899,0 1-629,1 1 2698,0 1 0,0 2 0,0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5.41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112 298 19226,'-2'45'1169,"4"21"-899,1-18-5660,4 22 5749,-1 16 343,-1 3-523,1-3-89,-2-12 0,-2-29 0,-1-7 0,0-4 270,0-1 899,-1-10-1259,1 2 0,-3-10 0,0-10 0,-1-4 2838,1-21-2838,-1-5-90,0-13-1990,-2-28 1900,-1-13-954,1 28 0,-1-1 1134,-1-30-219,-4-12 309,4 44-1385,-2-12 1385,3 24 1385,-3-8-1385,3 11 1980,-4-6-1980,1 5 597,0 6-597,0-4 0,3 13-90,1 5 0,1-4 90,2 9 3302,0-11-3392,2 12 0,17-16 0,-2 9 90,18-6-90,-5 12-3392,4 2 3392,4 3-90,26 0-405,9 5 0,7 0 225,-15 0 0,1 0-999,19 1 0,-3 0 999,9 0 1,-27 0-1,-2 0-45,-8 0 0,1 0 1365,13 0-1140,30 0 0,-52 0-660,6 0 930,-17 0 449,7 0-449,-24 0 2686,1 11-2686,-12-4 0,-1 8-90,-5-4 179,-5 25-149,-2 13 150,-3 32-180,2-13-1480,1 30 1480,6-24 0,0 6 607,2-14-607,0-17-90,8 30 90,1-15 0,1 4-45,5 4 0,1 2-995,-1 2 1,0-5 1129,5 14 0,-11-45 2211,-8-33-1762,0-1-629,-8-1 90,2-4-2095,-18-3 2095,9 0-180,-23-8 1,9 5-1,-33-9-180,-3 1-1337,-3 0 1517,1 1-270,-1 3 90,-9 0 62,-1 2 28,0 2-179,-7 0 1682,20 3-1593,1 0 0,-3 0-180,-19 1 1,-12 0-1710,35 1 2159,20 0 0,15 0 0,-2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35.8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31 110 10591,'-9'-20'5757,"1"2"-4858,4 6-179,0 2 1169,0-3-1080,3 6-539,21-10-180,-4 12-90,19-2 0,-16 6 0,0 1 0,-1 0 0,4 0 0,18 10 0,-7-3-90,2 5 90,-16-5 90,-8 2-90,-5-2 90,0 4 0,-5 21-90,-10 3-3302,1 13 3212,-12 10-409,7-23 230,-4 12-1530,-6 14-180,9-20 1438,-12 32 0,18-42 1,-3 7-1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5.96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28 116 8622,'-7'-28'4588,"1"4"-2582,2 5-747,-1 4-285,3 3-434,0 2 803,1 3-804,0 6 165,6 21-479,4 41 0,1 11-135,2 14-1191,-5-22 0,2 8 1,-2-9 1190,-1 19-90,-3-31 0,0 4 45,-1 11 0,-1-1 45,1 14-45,-1-15 0,0-2-45,-1 4 90,0-16-2359,0-3 2359,0-22 180,0 2 0,0-8 2178,-7 7-2358,5-18 0,-6-1 90,7-19 3212,0 4-3302,0-13-90,2 14 90,-1-7-180,2 5 90,0 1-90,18-31 0,16-15 90,-3 1-90,5 0 90,-25 35-360,1 0-3867,-3 7 1618,2 12 2609,-8 2 0,0 13 0,-5-6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6.10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283 236 10585,'-37'-9'2158,"8"1"-1618,1-9 0,9 3 1723,-7-7-1273,-10-15-1250,9 7 350,-3-6 454,17 19-544,4 3-463,-4-4 463,6 9 0,-1-4 0,8 11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7.3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 77 16438,'3'48'2518,"-3"-8"-1888,7 23-180,-2-12-1,4 28-2919,-3-30 0,0 2 2739,0 3 1,1 0-180,-1-1 0,0 0 884,3 18 1,1-3-705,0 12-651,-2-28 1,-1-3 559,0-3 1,-4-19-90,-2-15 2456,-1-6-2456,1-1-90,-2-6-180,-2-21 90,0-2 2647,-5-42-2827,1 17 90,-1-19-90,1 15-960,1-2 780,-4-26 270,-1-5 180,0 4-232,4 28 1,-1 4 411,0 2 0,-3-18 0,5 41 0,2 5 90,-1 3 449,-2-12-539,2 15 967,-1-9-1057,4 15 816,0 2-816,1 0 0,0-2 0,0 0 0,1 1-90,39-14 0,-16 14 0,51-12 0,-45 18 0,18-1-3392,-5 2 3392,12 0 0,2 0 0,15 0 0,-17-6 0,0 0-822,14 0 822,30-10 0,-71 10-140,-4 1 140,-5 0 90,-3 2 0,3-1 2960,-9 2-3050,5 0 0,-10 1 0,4 12 90,-1 5 980,3 12-1070,1 21 0,7 33-801,-3-13 801,6 20-2930,5 2 2930,-8-31 0,10 30-342,-4-22 432,-5-16-90,5 16-1906,8 16 1906,-12-33 0,9 26-957,-14-36 957,-6-14 1882,2 11-1882,-16-16 90,-4 1 0,-12-7 180,-47-6-270,34-6 347,-37 0-347,44-4 0,-8 0 2268,-22-12-2448,-32-3 2362,15-4-2272,-14 2-179,20 5 179,17 2-180,-14-1-3381,10 3 1402,18 2-809,-8 1-3460,23 2 6518,4 1 0,6 1 0,2 1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8.1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 84 11041,'-9'-24'6926,"-2"-5"-6297,6 17-179,1-3 270,3 12-360,1 5-91,1 3 181,3 18-3482,10 55 3302,1 7-225,-5-31 0,-1 1-2224,5 31 2314,-6-25 0,0 0-217,3 18 127,-3-18 0,1 0 45,3 26-90,-3-26 134,0-3 1,-1-3 45,-1-13 0,1 21-90,-6-52 2273,-1-3-1823,1-3 2814,-1-15-3354,-1 4 475,1-13-385,-2-4 0,1-12 0,0-37-90,0 19-45,16-24 0,3 1 45,-6 27-45,9-12 0,-1 8-45,-12 38-89,5-10 89,-8 17-180,3-6 0,-6 10-2684,-2 3 2774,0 2-900,-4 9 541,-1 6-1620,-4 7-540,-3 4 2699,0 1 0,0 1 0,0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8.32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280 319 15898,'-25'-17'2518,"-1"-3"-1888,1-2-180,1-3-2933,-10-11 2753,10 7 89,-5-7-881,5 3 612,8 10-180,-3-3-2248,4 4 359,8 11 1979,-3-4 0,9 13 0,0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9.0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14369,'-1'50'2203,"5"5"1,1 4-7307,2 25 5282,0-20 1,0-2 90,0 1-1040,0 2 1220,4 26-270,-3-20 704,3 16-524,1-5-180,-4-26-1502,2 14 1952,-2-14 1452,-3-19-1722,0 0 2176,-7-38-2626,0-16-3828,-4-46 1,1-9-311,1 7 4228,0-6 0,0 1 0,3 21 0,-1-2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49.8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0 279 14279,'22'-63'4227,"5"5"-3777,0 19 0,4 7 180,9 7-1015,8 3 565,3 3 0,-1 6-90,-14 9 223,1 2-223,-8 1 90,32 1 0,26 15-180,-11-8 90,10 10-90,-51-14 701,-1 0-611,16-2-90,-16 1 0,22-2 0,-29 0 0,5 0 90,2 0-1,-15 0-89,9 0 90,-12 0-90,-3 0 0,11 0 90,27-10-90,-20 7 0,40-7 0,-39 10 0,18 0 0,-10 0 0,2 0 0,21 9 0,7-3-653,-1 5 653,-2-5 0,-3 0 90,-16-1-90,13 2-3085,14 2 3085,-36-3 0,23 3 89,-47-7-89,-3 1 0,-2-2 90,0 1 527,-1 1-527,0-2 3392,-1 4-3392,-4-3-90,-1 2 90,-3-1 0,1 1 0,-14 28-90,3-9-3302,-19 37 3302,10-27 0,-6 12-2269,7-12 2269,-17 35-598,-3 14 598,0 0-614,9-5 0,3-4 614,7-15 473,0 6 0,1-4-383,9-25 0,-6 27-90,9-38 179,-5 14-89,8-30 1878,-6 8-1968,3-10 990,-20 8-990,8-9 3165,-15 2-3075,-22-6-1,1-10-89,-36-1 0,28-5 90,-18 3 0,-3 1-90,6 3-1217,0-1 1,2 1 1216,15 5-2268,-28 0 2088,8 2-3,28 1 0,0 0-267,-38 0-2519,33 0 1,2 0-1259,-11 0 4227,-5 0 0,56 0 0,2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50.32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 50 11670,'-4'-20'4408,"0"3"-3329,3 11 450,-1 1-899,3 4 989,12 41-1349,-2-6 270,16 62-361,-11-31 61,-1 0 0,2 13 0,-2-9-529,-4-20 0,0 0 349,4 21 0,2 10 0,-3-15 30,0 0 89,2 4 1,0-2-90,-3-11 0,9 36 270,-12-54-180,-5-17-90,2 5 0,-5-19 360,1-3 218,1-16-848,1-10 90,-1-2 0,-2-2 0,0 14-90,2-8-90,3-8-1598,2-3 1508,2 5-449,1 8 809,-3 12 0,15 11 0,-1 7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50.5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185 201 20845,'-18'-7'1529,"3"1"-1169,5-7-893,-1 0 892,-4-7 290,0 1 250,-13-18-661,11 16-328,-7-10 0,14 19-719,3 4 906,1 1-2346,1 2 2249,3 3 0,1 4 0,0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50.7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205 60 13289,'-19'0'3868,"2"0"-2159,10-1 180,-38-14-1709,25 8-4252,-33-12 3983,41 13 303,-6-1 1,12 5 0,-1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43.9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20215,'14'55'1080,"-1"3"-810,-7-1-5751,-1 3 5796,-1-5 0,1 1 54,1 16-279,-3-17 0,1-2 0,-1-1 0,-1-4 995,-2-13-1355,1 27-269,-1-36-721,0 23-3597,-1-36 4857,2-10 0,-1-16 0,2-11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52.08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32 7 15268,'-20'-3'3059,"9"2"-7820,11-1 5210,25 4-179,-2-1-987,41 12 1076,-14-6 989,23 10-1078,-7-5-405,22 2 0,5-1 225,-40-5 0,0-1-45,42 6 0,2-2 90,-32-5 0,-2-2 0,22-1 0,0 0-135,-24 0 0,3-2-120,19-3 0,10-2 0,-17-1-60,-1-1 45,7-2 0,-2-1 456,-13-2-1221,-9-1 2385,-5-1-1485,-13-5 0,-28 11 0,-2-3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52.3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39 26 8876,'-18'-8'1619,"3"1"2621,9 3-3970,23 1 1319,-8 0-1230,47 5 1,12 4-90,-15 1 19,11 0 1,-1 0-20,-20 3 3074,0 0-3074,-2 3 449,22 14-449,-28-9 540,3 58-4064,-40-39 3029,-26 26 0,-9 2 135,-6-15 185,3-4 1,-2-1-726,-16 8-2154,13-13-4412,-29 25 6673,34-27 0,-10 8 1,20-15-1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01.74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 1 0,'-1'25'960,"0"1"2104,1-2-2525,0 5-1119,0 4 940,10 18 1618,5 24-1348,9 8-46,-10-34 1,1 4 359,9 23 1,1-2-765,-9-26 0,0-1-1,8 25 1,0-4-1011,0-2 1011,3 2 616,2 1 0,2 1-616,9 21-788,-8-19 1,0-1 877,6 5-90,1-1 1395,1-2-1485,2-1 824,-2-10 1,3 0-735,16 17 5,0-7 0,1-3-5,6-7-135,-25-25 0,6 1 179,33 10 1,1-5-180,-35-19 0,1-1-656,37 18 1,-1-4 700,-8-13-90,0-3-589,-7-5 1,4 0 633,-14-5 0,1-1 0,12 2 0,-3-1 531,26 0-576,-32-6 1785,-2-1-1785,-3-2-560,-2 1 650,18-2 0,-3 0-90,-5 0 2122,8 0-2212,-47-1 171,12 1-261,-30-1-90,-2 0-3598,0 0 1350,-3-3 3366,0 1 0,-5-3 0,-2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01.96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55 114 15628,'-18'-13'2339,"2"3"-6920,6 2 5300,4 2 1500,1-1-2039,14-4 1309,48-8-1399,-14 5 90,33-4-90,-34 14 0,1 2-1,-10 1 181,38 1-43,-17 13-137,17-5-307,-24 12 307,-12 0-90,-12-2 0,1 18-270,-16-3-180,-15 32 90,-2-18-1660,-7 1 0,-1-1-49,1-2-540,-10 20 3136,12-35 1,3-3-1,1 0 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02.63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 48 11850,'-7'-20'4048,"1"3"-8719,3 12 5481,2 1 1858,0 2-1679,2 7 320,7 27-949,-1 2-1999,11 51 2179,0 6 1723,2 5-2083,-7-29 0,0-1-1,4 17 46,0 4 0,0 1-135,0 3-45,-4-22 0,0-1 3391,6 21-3257,-6-24 1,1-1-180,4 18 0,2 15-90,-17-79 412,0-5-10153,-1-3 9770,-1-18 0,-2-10 1,0-16-1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03.1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51 448 11131,'-17'-26'5397,"5"6"-3419,2-1-1168,6 10-90,0-3 1079,0 1-1530,10-18-3391,0 2 3302,12-12 90,2 9-2358,20-9 2177,28-8-89,13 5-90,-5 18 1,1 6-522,-1 4 611,-17 8 0,-3 3-90,2 5-90,33 19 135,-35-4 0,0 2 45,37 20-1434,-20 3 1434,-41-13 153,2 16 0,-2 5-63,-1 7-45,-2-4 0,-4 1 45,-13-2 89,-2 0-44,-3-1 0,0 1-45,2 15-90,2 32 1563,-3-21-1473,-3-19 0,6 40-90,-4-39 90,1-3 0,0 1 2001,1-2-2001,5 27-826,-6-42 736,-1-4 2764,2 1-2675,9 30 1,-9-35-90,6 21 0,-14-44 90,1-1-42,-1-1-48,0-1 0,0 1-1259,-1-3 2659,-9 8-3649,4-7-629,-8 4-1260,6-7 4138,-1-2 0,-6-2 0,-2-1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03.59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98 780 7589,'-14'-35'3238,"2"1"-1799,0 0 660,1 1-31,-2-14-1258,4 11 449,-5-24 174,9 19-1073,-1-4-90,5 7-90,9-6 450,23-25-451,-5 18 46,17-10-135,5 31-239,-10 9 149,37-10 0,-29 17-90,16-2 0,3 5-45,-8 5 0,2 1 45,27-4 45,-25 5 0,-3 1-3250,-10 1 3205,3 2-2053,8 10 2053,-17-4 220,26 14-130,-34-7-90,7 3 90,-2 15 90,-12-6 0,20 34 89,-12-3 1794,10 31-1793,-11-14 79,0 8 11,-3 10 0,0 4-225,-16-47 0,1 2 15,7 28 0,4 12 0,-5-15-921,-4 5 906,-4-22 0,0-1 45,-3 3 90,0 19-90,-2-20 2709,-2 11-2619,-5-14-270,-9-9 0,2-3 671,-8-13-1931,-3-7-808,7-12 2158,-8 4 0,13-14 0,-2-1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03.95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26 314 8162,'-9'-28'2969,"2"2"-811,1-6-1258,3 7-91,13-17-764,2 14 495,15-6 0,-2 11-16,5 3 240,22 5 1,4 3-495,-1-1-135,2 3 0,1 5 135,7 16 179,11 7-89,-19 4 0,0 3-180,20 12 135,-20 3 0,-5 5-409,-1 19 228,-18-13 1,-3 1 45,-2 19-90,-13-1 180,-21 27-1172,-2-37 902,-12 35 0,-7-31-180,3-16 0,-9 12-90,8-21-89,-1-2-3907,-29 32 1657,19-26 1971,-23 24 0,27-33 0,-1-1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11.82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1760 242 9242,'-35'-31'4587,"-27"-12"-3597,24 21-181,-24-11-179,24 18-1,-3 0 271,-24 1-2372,-10 1 1742,-2 4 270,-21 2-181,34 6-134,-5 6 0,-2 4-45,-2 1-135,14 1 0,3 2 45,4 3 90,-12 12 0,-2 2-90,1 2-45,2 0 0,4 1 45,21-5-90,2 1 90,0 7 0,0 1-1,-4 8-1255,2 1 0,2 1 1256,12-7-90,-5 12-308,4 20 308,6-9 0,-1 17 0,10-21-1761,3 4 1851,2 34-1,0-15-796,3 4 707,1-40 90,1 5 0,0 7-45,5-3 0,0 1-21,-3 11 1,1-2-25,3-12 0,1-5 1526,0 5-1481,4 9 0,0 1-45,2 8 45,3 1 0,1-1-45,-1-18 0,15 34 90,-10-40 155,7 14-155,5-6-90,-7-13 90,10 12-45,-3-15 0,1-2-45,7 6 158,-5-6 1,0-2-69,0-6-90,-1-4 90,51 25-90,-37-24 90,38 17-90,-48-31 0,3-1 90,1-3-45,9-2 0,4 0-45,8-1-159,-4-1 0,-2-1 159,-9-2 90,4-1 603,2 0 1,0 0-694,8 0-973,-7 1 0,0-2 973,10-10 0,-17 5-1212,34-8 1212,-37 9 1042,17 0-1042,-20 1 522,1-1-522,18-1 0,-15 0 45,9 0 0,0 0-45,-3 0 1038,26-2 0,7 0-993,-32 3 0,0-1 0,35-5 0,0 0 0,-34 4 0,-5 0 2543,44-8-2498,-33 7-90,-15 1 0,13-2 90,30-9-90,-38 6 0,38-5 0,-51 9 90,-1-1-90,-2 2 717,55-16-717,-43 11 0,39-12 192,-55 14-102,11-4-1710,12-10 1620,-9 6 555,13-9-555,0-6 0,-16 11-782,12-10 782,-33 19 0,0 0 0,26-13 0,-19 13 0,19-9 0,-28 15 1712,-4-1-1712,25-10 0,-16 8 0,20-11 0,-24 11 0,-1-1 90,-2 0-2423,0 1 2333,6-9 0,2-2 90,4-11-90,-6 4 135,-1-28 0,-4-5-135,-4 14 0,2-12 0,-3 4 90,-11 29-90,0 3 0,0 1 90,-1 3-90,0-35 90,0 25 3302,-1-26-3392,0 33 0,0 3-3392,0-1 3392,0-2-245,-6-26 1,-2-4 244,1 4-1113,-11-29 0,-4 0 1113,3 31-90,-16-34 90,15 45 0,-6-11 0,4 10 0,-5-9 0,5 12 266,1 1-86,-21-28-90,11 15 0,0 0 0,-17-25-90,-7-9 0,36 51-1427,-16-20 1427,10 18 0,-11-16 1241,-8 7-1241,15 14 0,-19-11-90,18 18-1335,-35-11 1335,3 6 90,-11-4 1425,15 11-1515,-20-4 90,26 7 2132,-28-5-2222,1 3 90,25 5 0,-26-5-90,-1-1 503,10 4-413,0 0 0,-1 1-90,-5 1 90,23 3 0,4 1 90,3 2-180,-22-2 90,11 1 0,-3-1-90,-26-2-91,29 3 0,1 0 181,-13-3-90,17 3 90,-13 0 0,-2 0-89,4 2 44,11 0 0,4 0-45,8 3 0,9 0-315,-22 7 0,-4 3-45,1 0-2518,-9 8 1,5 5-1351,24 3 4318,-9 15 0,22-5 0,3 1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12.5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 1 16618,'-12'13'2158,"9"2"-1888,20-3 90,10 4-90,3-3 0,7 1-90,2-3-1,3-2 361,50-2-270,-23-3-180,-19-2 0,0-2 0,17 0 179,23-10 1,3-2-1109,2 3 883,1-5 1,-5 1-45,-29 6 90,-4 1-3084,-3 2 2904,-3 0-622,36 1 172,-31 1-1675,15 1 1855,-43 1 302,-13 0-3630,3 0 3400,-5 4 288,-3-3 0,-7 2 0,-5-3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44.0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56 2039,'-2'-19'1530,"1"2"-3317,1 8 1787,5 0 0,-3 8 0,5 1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12.7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 75 16078,'-16'-19'2159,"3"3"-1710,7 7 1,1 3-90,2-1 629,1 3-629,12-4-270,6 6 90,5-2 90,38 16 269,29 16-449,-10-4 0,11 10 0,-52-16 0,-2 0 0,-2 1-3392,5 10 3482,-8 4-180,-5 0 149,-12-2-149,-11-8-180,-39 60 0,17-40-45,-9 9 0,-2-3-134,6-16-181,-6 7-25,0 0 1,13-17-1,-7 10 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14.1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 90 10591,'-6'-19'3598,"0"3"270,2 4-3149,3 11 361,0 1-631,11 44 271,7 13-226,5 16 1,2 5-1248,-9-28 1,0 0 842,7 22 0,0-3 0,-2-2 90,-2 0 0,1 0 0,0 1-536,1 5 356,-3-11 0,-1-5-2507,-5-17 2777,-2-1 889,-2-12-800,-2 1-179,-3-18 0,-5-3-180,0-9-1731,-14-27 1821,-5-19-90,-4-9 2268,-1-6-2223,7 5 0,0-1-1982,-1-9 1892,2 6 0,1 0 45,6 2 0,2-2-90,3-3 90,3 2-45,8 8 0,2 1 38,5-13-83,12-28 90,11 44-90,15 16 0,24 4 2025,2 30-1935,-9 10-599,-13 15 599,-12-2 3136,0 3-3226,13 21 0,1 4 13,0 0 47,-10 0 0,5 10 0,-11-9 30,-5 7-45,-7-7 1,-3 0-395,-12 1 439,-4 0 0,-5-11 90,-12 28 0,-5 2-90,0-14 45,-4 17 0,-9 2 45,-35 0-90,18-23-1300,-2-12 0,0-7 1120,12-14-539,-39 12-1980,40-23 2699,-4 1 0,20-13 0,9-1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14.8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224 1018 12570,'-8'-23'3868,"4"6"-8719,-9 6 5570,5 7 1230,-1 1-1499,0 2 1399,-31 11-1400,9 10-269,-16 7 0,13 18 90,15 32-180,17 14-2179,4-5 2089,22-20 0,-4-40 90,23 3-458,-9-16 458,21-7-90,-23-17 90,2-11 1894,10-33-1714,-9 1-180,4-15 180,-14-6-180,-16 27 0,0-14 0,-8 26 654,0-1-654,-1 7-2299,-8-19 2299,2 5 0,-3 1-1017,4 15 837,3 12 1751,3 8-1661,0 3-1750,13 32 1750,-3 0 1750,19 43-1750,-9-19 0,8 19 0,-5-16 1473,2 2-1473,8-3 0,4 0-90,3 1 90,5-4 0,1-7 90,-7-28 90,39-19-145,-40-13 55,17-21 0,-35 3 90,-3-5 3230,-2-6-3275,-7-6 0,-1-3-135,-1-2 45,0-6 0,-5-11-75,-9 0 0,-5-6 0,1 6-204,5 9 1,-2-1 203,-5-21 0,-3-9 0,1 19 146,-1 9-251,2 11 1,0 3-136,-1 4 90,-2-6 0,8 73 90,9 43 0,6 13 90,-4 27-1476,4-12 1,1-1 1385,3 2 0,0 0 0,2 1-641,-3-29 0,1 3 551,2-1 0,-1-1 45,1-1 0,-1-1-1006,0-11 1,1 1-2008,2 13 0,0-5 3140,-3-7 1,9 36-1,-20-83 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15.29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1 271 14369,'25'-31'2878,"4"4"-5994,8 16 3566,3 3-91,5 0-93,9 2 0,3-1-176,9-2-45,-8 2 0,-2-1 45,-4-3-1468,19-8 1468,-19 5 90,14-6-90,-29 7 90,-3 1 1101,-7 0-1011,-1-7 728,-29 4-908,-2 1-90,-53 18 0,10 12-2268,-10 6 2268,20 6 0,15-3 0,3 22 0,3 4 0,0 3 0,-8 42 0,24-61 0,9 9-1517,11 7 1607,4-2 1517,6-17-1428,-4-22 2553,47-44-2462,-36 17-2154,33-28 2424,-52 21 0,-5 2 1793,-2 1-1973,-2 6-270,-5 8 360,3-2-194,18 34-436,-7-9-1484,17 26 0,1 6-1304,-2-7-1350,28 34 4318,-32-43 0,1-4 0,-1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15.9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4 186 0,'0'-26'3209,"0"4"-138,-3 6-1092,2 14-855,2 57 0,3 29-584,0-6-854,2 17 0,0 2 764,2-6-90,1 4-279,-2-27 1,1 7 232,5 21 1,1 3-90,0-5 0,1-1-45,0-4 0,-1-7 180,5 13-60,-7-40 1499,4 14 171,7-80-1791,-7 17-89,-5-49 0,-6-20 0,-3-6 1836,-1-11-1836,-1 20-90,0 6 0,0-39 0,0-8-45,0 44 0,0-1 15,0-12 0,0-7 0,0 9-60,0-25 345,2 30 0,1-4-390,3-8 0,2 1-1014,-2 12 1,1 2 1103,3-2 0,1 8 45,3 9 19,2 9-19,2 9 2260,1 14-2080,36 48-1175,-24 19 0,-1 8 995,3-12 0,-2 1 45,-2 22 0,-5 1 158,-10-18 1,-2-5-114,9 33-893,-8-29 1,-1 0 712,4 21-1085,-3-1 1085,0-2 557,0 25-2041,-9-41 0,0-2-1305,3 36 2879,-5-2 0,-15-31 0,-3 6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17.44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1676 10771,'24'-37'2878,"15"-9"-2068,-8 22-5751,13-9 6470,25-6-1169,-21 14 614,-3 2 0,6 0-749,3 0 0,-2 3-225,25-12 81,-17 10 0,-4 2-170,-16 5-271,43-9 180,-51 15-90,19-3 270,-40 11 3406,6 13-3227,-9-6 91,4 16 0,-8 11 594,0-6-684,0 25-180,0-20 90,0 5-90,1-9 179,7 23-89,-5-26 0,7 18 90,-9-34-90,1-1 90,-1-3 540,6-1-540,-1-1 89,24-24-269,-16 7 90,16-20-90,-21 17 90,-2 1-90,-2 2 0,-1 1 0,3-8 0,-3 5-90,2-3-90,0 4 91,-5 9-1,6-1 90,23 59 0,-16-25 0,27 56 90,-24-38 179,16 20-179,-15-29 0,5-2 0,-19-29 180,1-3-90,19-20-90,-11 5-90,16-19-90,-10-6-90,-4 6-809,19-50 719,-21 44-90,10-24-1079,-9 33 629,-8 17 540,8-4-89,8 32-3483,7 13 3752,3 6 90,-2 3-759,-14-16 849,0 0 90,0-4 449,16 8 181,-9-13-630,6 3 90,-15-14 179,-7-2 1,17-26-450,-14 13 3016,12-21-3106,-21 20 596,-3 0-1136,-18-26 450,8 20 0,-19-19 360,13 31 180,-10 15-180,11-3 449,-10 49-359,18-31-90,-5 30 0,9-28 0,12 14 180,0-7 449,20 3-629,-11-19 270,36-45-360,-34 9 90,26-44-90,-36 32-90,3-12 0,-6-12-2580,-3-13 2580,-2-3-2627,-3 11 2627,-1-32-174,-8 12 129,5 15 0,-1-1-45,-8-30 0,3 4-90,-1 0 0,0 0-444,0 0 624,0 1 0,1 3 0,2 12 2231,2 22-2231,1-6-2246,1 31 2156,0 1-854,0 9 944,0 6 0,1 44 0,2 13 0,-1 29-571,1 27 571,3-45 0,1 0 0,-3 0 0,1 4 45,4 36 0,2-1-45,-5-41 0,1 1-236,3 45 1,2 3 235,-2-36 0,1-2 687,2 16 0,0-3-687,-1-18 0,-1-3 90,9 37 270,12-24 0,3-7-270,1-12 17,4-2 0,0-15-107,-12-47 1180,13-53-1270,-20 28 0,7-30 2471,-17 29-2651,-1-11 180,-4 17-450,1-17 450,-2 35-180,-1-4 270,14 79 1142,1-9-1052,8 36-2298,-2-31 2478,2-6-1198,5-8 1018,0-3-472,-2-14 562,-9-14-90,1-6 180,33-31-180,-23 12 2390,32-37-2750,-22 3 180,-12 16 1450,4-8-1629,-23 37 269,6 11 90,-5 12 942,3 14-942,-3 9 180,2 36-1651,-5 0 0,-1 3 1471,0-21 0,-1 0-1,-1 17 1,0-6-2268,-3-11 2358,-3-10 0,-1 5-93,-2 2 0,-1 2 3,0 2 0,-1-2 180,-10 34 90,-1-42-194,3-17 194,-24 12-270,20-31 2081,-15 3-2261,-5-36 0,14 6-2878,-37-62-90,42 36-1260,-10-35 4318,28 44 0,11-19 0,3 3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17.6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12210,'28'20'1079,"-4"-3"-539,-13 2-90,1-2 809,11 6-989,-3-7 0,10 2-180,-9-13-270,1-2-540,-1-2-128,9-1 0,-1-12 0,9-3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19.6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184 569 12570,'-4'-18'2428,"1"2"-539,3-1-1439,-1 6 0,1-8-90,-1 7-91,-1-12-3391,0-2 3842,-5-35-276,-3 3-264,1 2-2087,-2 11 2087,6 27-90,1 2-93,1 5 93,1 3 2131,0 2-2221,0-1-85,-1 1-5,2 3 3324,-2 19-3324,2-7 207,1 28-297,-1-18 91,2 14-91,-1-5-540,0 54 314,0-37-134,0 44 360,-7-54-359,3 9 449,-4-21 0,4-4 0,3-18 360,-4-28-180,0 3 180,-5-39-476,3 20 475,-1-14 721,-5-36-720,6 41 90,-5-38 539,5 33-629,4 23-180,-2-8 0,4 27 0,0 8 90,4 2-90,1 4 0,19 19-90,8 14 89,7 6-854,32 22 765,-31-30 90,40 23-90,-39-32-168,12-1 0,1-2 78,-10-4-90,35 7-180,-62-18-3753,-1 2-655,-5 4 4768,-3 2 0,-4-3 0,-3-3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20.5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1398 99 12300,'-22'-30'2698,"0"5"-2068,0 12 0,-4 1-181,-3 4 631,-32 2-900,19 3-464,-27 2 464,2 10-873,11-1 782,-22 9 91,20-3-1505,2 3 1,-1 2 1414,-15 7-470,-11 14 1,1 3 379,10 3 184,18-10 0,-2 8-94,12 6 0,2 8 0,5-6 45,7-9 1,2 1-106,-7 10 0,-3 6 0,9-2 59,15 9 1,8-5 0,-5 19 30,17 0 0,8 17 0,6-7-535,12-5 0,5-3 445,-9-7 0,0 3 0,4-7-272,15 2 1,1-14 331,20 2-1085,5-7 1085,4-8 0,4-8-30,-17-20 0,12-2 0,-7-2 490,-8-2 1,-1-2-551,41 6 0,-5-4 90,-12-11-90,-11-2 60,2-2 0,17-3 0,-3 1-60,-21 1 0,-3-1 0,3 1 187,22-2 0,5 0 0,-10 0-187,-7 0 0,-8-1-45,-9 2 0,-4-1 45,14-2-45,-18 1 0,-3 1 1959,-7 2-2094,-4-3 1,-6 4-5593,-1-2 5772,-15 7 0,-5-3 0,-13 5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20.75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21 12300,'9'4'6656,"6"-2"-6026,29-1 359,19-1-539,-15 0 0,19 0 89,-4-5 1,2-1-270,9 2 90,10-2 0,1 0-1,-9 5-224,-7 10 0,-1 3-2698,-7 2 2563,14 23-450,-79 44-180,-21-6-96,8-23 1,-4-1-1524,-27 23-629,11-22-1260,-2 1 4138,1 1 0,-1 1 0,1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46.3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0 811 10861,'10'-23'3868,"-2"4"-1890,-3 8 451,-2 6-2069,3 12 0,-3 14-90,1 16-3483,-2 8 3393,0 6-315,-1 2 315,2 27-180,-2-21 90,3 13-2164,-2-29 2074,2-4 180,2 6-95,0-19 275,1 1 2027,15-47-2207,-3-13 398,11-35-443,-14 16 0,-1-1 45,3-19 2913,4-19-2913,-11 42-180,-3 16 90,0-1-3161,-3 12 3161,-1 13-94,1 6 4,-2 21 90,6 72-90,-2-33 0,-2-4 0,1-1 0,3-3 90,1 0-90,1-5 485,33 33-485,-21-44 3480,21 19-3480,-25-51-3386,11-20 3566,32-44-90,-9-11-135,-21 28 0,-4 0-2223,0-26 2178,-8-18 0,-6 15-296,-5 7 1,-2-1 385,-2-16-90,-1-7 135,-8 7 0,-2 3-45,0 10 45,-1-8 0,-1 3-173,0 29 218,0 6-90,1 6 1777,-5-4-1777,4 21 986,-8 14-986,6 29 0,1 53 0,3 11 0,0-16 30,3-7 0,1 11 0,0-13 60,2 1-1067,4 3 0,0 3 1157,0 23-506,1-20 0,2 13 0,-1-10 416,-3-19 0,1 1-248,2 34 0,0 15 0,0-18 248,0 8 211,1-1 1,-1-3-212,-2-26 964,1 16-1054,-1-36 90,-1-6-1,2-2 1613,-1-10-1522,3 13 2544,1-18-2724,1 1 1835,4-17-1835,5-21 634,1 2-904,29-41 90,-11 4 0,13-32 90,-24 22-90,-13-2 0,-4 2-303,-3 9 393,1-45 90,-16 43 0,1 7-3352,-17-36 3442,10 33-90,-9-14 0,6 22 0,-9-12 0,3 9 0,-6-6 0,-12-11 264,17 25-264,-10-13-90,24 33 2852,3 6-2852,4 15-90,1-3-270,12 32 271,2-14-271,20 24 180,-6-23 0,11 2 90,-6-15-90,1-4 90,-7-4-449,47-24 539,-33 0 90,28-15-3392,-39-3 3572,-15 6 269,-3-8-89,-6 2 180,-18-21-450,8 28 0,-12-12 0,12 35 0,0 2 0,1 4 90,1 1 3302,-10 19-3572,7 1 90,-7 17-90,9-2 0,2 2-3482,1 2 3302,2 3 180,14 10 0,-6-17 90,11-1 0,-8-26 0,-1-1 90,6-3 0,13-21 0,-7 7 90,15-30 3212,-22 18-3032,9-33-360,-14 33 90,2-15-90,-8 29 0,0-2 0,-2 6-90,1-2 90,-3 9 0,0 6-90,-1 7 0,1 13 90,0-3-90,0 9 0,1 6 0,0 9 90,7 5 0,-4-17 90,7-14-90,-4-19-3302,10-6 3302,-1-4 0,17-14-90,-5-6 0,0-2-180,5-25 180,-19 31 0,7-16-2358,-15 28 2268,0 3 2448,-1 1-2627,0 3 269,0 19 90,-2-5-270,1 25 90,-2-6 90,-1 6-180,2 6 0,2-6 3392,6-4-3212,-1-12 90,14-22-90,-8-6 90,8-11 270,13-26-3572,-17 22 3482,12-20-180,-23 32 0,-3 5 0,-1 2 0,-2 3-180,0 2-90,5 17 180,-4-7-179,5 24-1,-4-11-90,1 9-450,1 10 451,1-14 3571,0 3-3302,-2-18-540,2-7 540,1-3 0,9-12 90,-2-2 540,14-27-90,-14 15-180,3-8-91,-12 17 1,-3 6 90,2-1-90,-3 2-90,3-2 0,-3 5 0,2-1 90,-2 4-90,1 12-90,-3-1 0,3 9 0,-3 7-90,2-2 90,-1 9-90,1-7 180,1 8 90,0-14-90,1 6-3123,0-16 3213,0-3 180,2-1-270,1-4 90,16-19-90,-7 4-2179,32-60 2089,-30 42 1616,12-33-1616,-24 47 0,-2 2-179,3-8 89,-3 11-90,2-5-90,-5 14 3383,1 14-3203,-2-2 841,0 11-1110,-1 10 718,0-4 1,0 7-90,1-12-270,8-5 90,-4-9-90,7-2-3392,2-18 3392,-1-1-90,9-29 0,1-5 0,-5 7 0,14-42 90,-28 69-90,-4 11 0,-1 7 90,-1 1 90,-2 15-90,0 4 90,-2 12 0,-7 40 3302,7-27-3302,-5 26 180,10-33 360,7-2-451,0-14-89,7-8 90,2-22-90,2-5-3392,6-7 3392,20-36-90,-16 17-45,-2-8 0,-2-1 45,-2-7 0,3-21-45,-10 6 0,-2-1 45,0-10-159,-1-7 0,-2 4 249,-5 24 180,-2-16 0,0 0-90,-1 17-90,0 0 0,0 3 3190,0 18-3191,0 7-89,0 6 90,1-1 0,0 16-180,1 77-89,-2-19 134,1 3 0,-1 9-585,0 22 0,0 3-1595,-1-9 1,2 4 1984,1-3 0,2 6 1,0-7 185,-2-6 1,2-7-172,1-11 0,4-7 225,13-4 0,-10-23 0,10-3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48.53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4683 135 15628,'15'-9'3508,"-2"-1"-2878,-10 8 269,-3-3-539,-1 2-90,-2-1 449,-8-1-539,-3 2 0,-9-2 270,-29-3-270,-20-1-180,-21-3-90,12 2 90,12 2-135,-5 1 0,-3 0 90,24 2 0,-1 1 0,-27-3 0,-5 1-90,4 4 0,7 1 45,-8 0-437,16 0 0,-1 1 482,16 6 0,3 0 45,-30 2-45,30-1 0,-5 4-1522,-32 8 1,1 0 1566,-11 5-424,9-2 0,4 1 424,13 2-1724,3-1 1724,1 3-443,7 0 0,-2 3 443,-17 10 0,6 1 0,0 2 0,6 1-273,23-14 0,1 0 273,-12 12 501,-2 4 1,-2 4-457,18-14 0,-2 2 15,-5 7 0,-5 4 0,4-3-60,3-1 0,2 0 45,-9 9 0,2-2 1009,-17 17-964,3-2-90,3-7 0,-2 1 45,27-25 0,0-1-45,-31 30 0,1-2 0,6-5 0,-2 0 0,0 1 0,7-4 0,-2 2 0,20-20 0,1 0-45,-20 20 0,2-1-243,-1 6 288,5-1 1846,1-1-1846,18-19 0,0 2-45,1 0 0,-1 3 45,-11 23 0,1 1 287,14-22 0,2-2-287,-2 9 0,4-3 0,2 4-45,6-6 0,1 1 45,-3 16 240,4 2 1,2 5-286,12-12 0,2-4 45,-4-6 0,3-1-1158,7 10 1,3-8 1067,1-14 0,6 11-270,26 20 270,-18-30 0,23 26-360,16-4 360,-27-28-104,4 2 0,-1-1 104,-5-9 2122,13 8-2257,-6-7 1,0-2 44,8 4 90,-6-3 0,0-1-90,-5-4-1284,0 1 1194,1-1-405,6 2 1,2 1 134,5 2 1089,3 1 1,-2-2-1540,-13-6-539,13 5 982,-18-9 1,1 1 0,-2-1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48.87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37 61 12570,'-21'-2'3148,"8"2"-2788,10-2 629,7 2-539,41-7-90,2 0-564,20-3 384,-12 2-3336,-17 3 3246,1 0 75,46-2-165,-44 4 89,35-1-89,-55 4 0,2 0 0,-1 0 180,10 10-90,-16-6 234,5 10-144,-19-7 2064,-7 9-2064,-1 1-53,-46 54-127,25-34 90,-32 34-180,35-45-3328,-21 29 3418,21-22 0,-10 16 0,27-30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55.8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 8 6094,'-12'-8'0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57.39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6606 516 10411,'-29'-3'1619,"7"1"-1259,-2 2 90,4 0 719,-17 0-270,-21 12-629,10-6 360,-25 13-739,24-8 289,-2 1 179,-2 2 1,-1 0-270,7-2 0,-49 12 0,38-13 0,10-3-3237,-16 2 3147,19-4-456,-22 1 636,-5-3-90,-3 0 0,14-2-1,17-2 4,-29-5 1,-10-3-5,11-1 1,-3-1-661,6 2 1,-4-2-1,3 0 616,-11-6 0,8 0-45,-14-6 90,7 1-90,25 6 93,-8-3 0,-3-1-93,-10-1-45,10 1 0,-1 1-582,-20-6 627,22 6-135,-2 0 0,0 0 45,-2-1 45,15 5 0,3 1-134,-4-1 89,-1-1 0,-1 2 545,-7 0 0,-4-2-635,18 5 0,1 0-176,-20-4 1,2 1 265,-12-2-270,1 2 0,0 0 270,-1 0 45,0 1 0,3 0 909,23 4-1043,-24-2 2351,-2 0-2217,26 3 0,1 1 318,-27-3-363,3 1 1445,23 3-1625,-30-1 0,-7 0-1366,34 1 1,-1 1 1605,-18-1 0,-10 0 0,12 0-60,-24 0-60,42 2 0,1 1 60,-27 0 0,-7 1 90,3-1 0,-1 0 0,34 1 0,0 0-419,-36-1 0,4 1 59,15 0 2437,-23 1-3022,41 0 1,1 0 225,-28 0-972,9-1 1,-4 2 1690,11 3 0,2 1 0,-4-2 0,0 0 0,3 4 0,0-1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33.49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40 97 15178,'-15'4'3149,"2"0"-2430,10-3 1620,-2 0-2069,4 0-1,-1 0 631,7 1-270,79 7-540,-40-4-45,9 0 0,0-1 44,-8-2 1,-10-2 180,61 0-180,-28-10-1786,-17 9 0,-1-2 1696,14-11-90,-23 8 0,1-3-655,-3 0 115,25-10-180,-15 3-1888,12-4 2698,-26 7 0,-16 5 0,-5 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33.80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88 56 8342,'-25'-13'4138,"3"1"-7910,12 8 5392,2 0 3027,-1-1-3388,3 2 140,0-2-949,5 3 809,10-2-989,8 3 3482,16-1-3393,10 1-179,15 1 0,-10 0-90,33 14-1628,-40-7 1628,21 12 0,-14 0 0,-20-5-90,11 8-2673,-18 2 2673,-10-8 0,2 8-270,-10 13-270,-29 35 271,12-14-1625,-7-11 0,-3-3-1075,6-10-1348,-8 8 4701,10-16 0,-5-6 0,1-1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17.25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19316,'22'29'1889,"15"3"-810,49 6-899,-23-13-5660,32 5 5660,-9-16 238,-7-8-777,19 2-1931,-27-19 0,-5-4-409,-5 2 2699,-9-4 0,-4-2 0,-23 4 0,-1-2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17.50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158 42 6627,'-30'0'2608,"7"0"-1798,1 0-181,7 0 2534,-10 0-2713,9 0 897,-6 0-1167,18-2 450,42-10-450,-8 5 2268,35-7-2268,-25 10 3392,2 1-2583,52 15-809,-44-3 135,3 6 0,-3 7 45,-18 12-180,3 8 0,-22 4-91,-10-14 1,-12 26-180,0-17 1,-9 14-1,2-13-9239,-24 42 4742,20-37 4587,-16 29 0,28-51 0,1-3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2.56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16887,'14'25'2609,"4"-1"-7730,12-3 5661,4-2-180,2 0 1503,22 5-1593,10-4-450,-9-10 0,2-1-89,17 1-643,-18-14 1,-4-3 461,-8-3-359,13-11-4429,-6-3 5238,-18 4 0,7-9 0,-21 8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2.75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61 9 8786,'-25'-3'2518,"5"1"643,12 0-2171,2 1 868,5 3-958,12 4-630,29 5-91,2 1-723,19 0 724,-13-6 2095,1 1-1736,41 8-449,-34-4 0,27 8 0,-46-5-343,6 19-377,-14 22-2068,-19 34-271,-13-12-1258,-22 6 4227,2-34 0,-7-6 0,-4-1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46.5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14639,'47'13'1259,"-11"-4"-1349,-3-8-90,-4-1-1079,7 0 196,21 0 0,-14 0 0,13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3:59.1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1240 31 9242,'-42'-15'1889,"1"2"-7100,17 11 6200,-53 10-449,34-1 631,-8 3 0,0 2-721,3 2 0,-16 9-1206,-6 7 1206,-9 10-180,1 1-160,7 2 160,27-11 0,2 2-180,-12 9-45,13-7 0,2 1 135,0 6-58,-11 25 57,14 3 1,2 4 171,11-27 0,1 0-306,-7 28 0,6-5-45,13-10-1582,3 3 1672,2 5 1381,2 1-1291,5 4 0,1 16 0,0-9-135,-1-20 0,0 1-559,2 18 1,1 12 0,0-2 603,1-9 0,0 0 0,0-8-46,-1-4 1,0-1-163,1 12 1,0 7-1,-1-12 163,-2-21 0,0-6 705,0 0 0,1 5-630,1 21 0,2 10 0,-1-7-156,0-10 1,-1 0 65,1 10 0,1 7 0,-1-11 426,-1-20 1,-1-6-457,3 53 90,1-1-45,-2-9 0,-1 3 0,0-34 0,-1 1-45,1 28 0,0 9 60,1-10 0,0 6 0,0-3-544,0-15 1,-1-2 0,0 4 513,2 19 0,0 5 0,0-8 146,-1 0 1,1-7-132,-1-10 0,0-4-305,-2-16 0,1 0 260,1 18 0,1 3 45,-1-4 0,1-2 504,-2-17 0,0 1-504,3 29 0,1 7 15,-3-23 0,2 2 0,-2-5-16,2 10 1,0-2-45,2 22 0,-1-8 0,-1-14 90,0-4-90,0-2 90,0-1-250,0-7 0,0 1 250,3 17-90,-2-5 0,1 0 0,-1-4 45,-2-14 0,1 5-45,2 12 0,-1 0 921,-2-19 0,-1 1-921,4 28 0,0 2 194,-3-20 1,0 0-150,0 14 0,0 0 1429,0-13 0,-1 1-1429,1 13 0,1-3 45,4 7-2108,3 16 2018,0-33 90,-2-24-72,16 4 1,8-2-379,33-1 135,-21-6 0,1-5 197,23-23-1051,-14-7-3422,31-16 4501,-26 4 0,3-2 0,0-2 0,1-2 0,4 0 0,1-1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00.22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10501,'37'11'899,"0"-1"-629,-3-4 90,23 3-4072,22 12 4252,4 7 589,-4 3-679,-32 15 0,2 15 0,-8-6-360,12 20-31,-16-19 1,4 8 0,-8-3 120,-16-5 0,-7-4-631,8 43 630,-5-8 1,-2 2-1120,-5-29 1,-1-1 1029,1 16 0,-1 9 210,0 9 0,0 10 0,-1-9-211,-1-10 1,0 0-45,0-13 0,0 8 0,0 1 0,-1-6-325,0 0 0,0-4 1,0-3 324,0 13 0,0 1 14,-1-10 1,1 4 0,-1-5-404,1 3 0,-1-4 389,0-2 0,1 5 44,0 5 1,0 7 0,0-3 268,-1-13 0,1-3 1,-1 6-382,1 11 1,0 7-1,-1 1 1,-1-7 246,-1-4 0,-2-4 0,0 1-374,0 11 0,0 2 1,-2-9-166,-3-2 0,-1-7 706,1-5 1,-1-2-2326,-3-3 0,0-3 1934,-8 34 0,5-35 0,0-2 0,-10 22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07.72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6 190 19406,'-2'-22'3778,"3"11"-3059,-3 10-449,9 50-4251,-2-7 4340,5 35 1,1 9-180,2 11-840,-2-12 1,-1 1 749,-3-33 0,0-2-804,-1 3 1,0 1 803,1 1 0,0 1-553,-1-2 1,0 1 507,0-1 0,0 2 217,2 19 1,-1 0-218,-2-19 0,1-1 548,1 12 0,-1 1-503,0-15 0,-1 0 269,3 20 1,0 0 1593,1 15-1684,-10-34-179,-7-84-90,-9-48 1195,6 14-1195,0-6 0,0-9-45,0-10 0,-1-5 0,5 34 0,0-2 45,-5-38 0,1 2-45,5 41 0,0 5 45,1-2 0,-1 1-45,1 0 0,-1 1-899,-4-48 854,0 5-79,4 32 1,0-3 78,0-10 0,0 0 90,-1 1 0,3 1-180,6-11 0,4 7 90,7 10 90,12 11-89,14 61-1,25 37 0,6 10 45,-29-23 0,0 1 267,38 33 1,-5 2-223,-13 1 2783,-2 0-2783,-16-15 0,2 5 0,13 19 0,-1 1-1303,-9-12 1,-1 0 1302,7 12 0,-6-5 90,-4 4-2100,-3-1 2100,-5-1-78,-14-23 1,-2 3 77,-4 2 0,-2 0-264,1-1 0,-3-1 219,-5 0 0,-3-5 45,-1 2 0,-3 2 0,-11 0 0,-4 2 90,-11 25 388,6-20 1,-4-4-479,-12 2 0,-10-19 0,-3-5 0,-3 0-90,1-2 0,1-6 0,9-15-180,-22-4 90,20-2-179,-15-3-4516,2-15-162,23 5 4947,-16-14 0,30 8 0,2-2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08.41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276 1241 11131,'-3'-27'7915,"1"11"-7285,-11 3-91,-3 15-4250,2-2 4700,-43 37-719,28-13 691,-38 48-781,42-30-90,-2 15-2093,12 4 2093,8-8-90,9 25-148,8-27 238,10 4-90,4-20 90,15 0-90,-8-13 90,27-4-90,-17-29 90,4-2-1299,-1-34 1568,-8-20 1377,-3-13-1601,-18 30 0,-3 1-1318,-3-8 1273,-6 1 519,-3 7-519,0 9 1711,-6-27-1621,3 28 0,-5-8-180,8 30 2444,1 5-2444,8 29 0,25 64 90,-10-26 1207,-2-3 0,0 0-1387,3 0 90,1 0-90,3 1-3278,18 13 3368,6-9-90,2-5 90,-5-21 0,-14-22 90,11-18-90,-12-7 90,5-37 0,-3-20-1102,-15-6 0,-4-5 1012,9-4 0,-3 1-45,-14 7 0,-6 8 1527,-2 1-1482,-2 6-90,0-16 60,-5 15 0,-1-11 0,0 6 30,2 11 0,-1 0 0,-2-9 0,-1-5 0,1 8 0,-1 10 0,1 7 0,-2-24-1064,1 20 1,1 2 883,-1-1 180,0 33 0,5 21 1947,2 47-1947,3 3 0,3 8-831,1 13 0,0 3 831,2 12 0,0 1-90,1-4 1,1 6-136,1-15 0,2 10 0,0-1 0,-1-10 90,1 5 0,0 0 30,-1-8 0,1 8 0,0 0 0,0-14-210,1-5 0,0-11 45,5 26-898,-2-20 0,-2-2-991,1-5 771,4 4 1388,-12-34 0,-2-10 0,-2-6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08.91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126 285 8972,'-27'-24'3508,"3"1"-1889,2 4 1619,-2-5-2608,10 12-1,-1-2 990,28 28-1349,3-1 90,19 16-270,18 1 0,-8-8 45,25-3 0,2-3-45,-12-4-1749,4-3 0,-3-2 1749,-20-7-1,32-11 1,-18 0 270,1-4 0,-1-1-1794,-3-2 1794,23-10-90,-45 14-1,-8-1 1,-5 1 2908,-14-12-3088,-10 14 0,-14-7 0,-1 17-90,-4 1 180,-55 40-180,38-18 0,-5 12 0,2 3-738,20-4 738,-4 13-1345,16-9 1255,3 21-606,6-22 606,2 17 0,10-14 0,2-7-180,39 23 90,-2-47 90,15 4 2471,-13-38-2426,-11-15 0,-2-6 225,7-21 743,-8 18 1,-4-6-654,-14-14 0,-7 5 1205,-1 9-1430,-1 0 0,-3 7-3347,-3 28 3392,0 5-772,-1 4 682,0 2 90,0 5 0,0 8 0,-1 5 90,3 65-180,6-5-710,-3-5 0,1 2 620,10 21 2307,-2-3-2577,3-22 0,3-3 0,4 8 180,-3-10 1,2-5-1186,3-16 1365,30-6 0,-26-14 0,22-4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09.08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56 36 20395,'9'-17'1529,"-2"3"-1259,-4 11-180,-2 1-2248,0 6 89,-13 30-630,3-5 2699,-11 27 0,3-17 0,-1 3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09.46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362 132 8162,'-44'10'4048,"1"-2"-8089,2 0 6829,-8 0-1079,7-1 874,-1 0-2043,17-3-180,9-2 719,2-1-719,5 0 781,-2-1-871,7 0-90,1 0 90,0 0 3895,-2 0-3985,6-2 109,14 0-19,51-6-180,-10 1-293,34-1 293,1 0-1648,-33 4 1,2 0 1602,-1 0 0,2-1 90,23-1 0,-2 1-1192,-30 1 0,-2 0 1102,13 0 0,6-2-612,31-6 0,-3-1 612,-42 5 0,0-1-223,40-4 0,-4 0 88,-22 2 39,-4 4-129,-7 1-90,-7 0 1306,-3 2-6433,-1 0 5397,-4 12 0,-17-1 0,-10 8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09.68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182 173 8432,'-37'19'5217,"4"-2"-2788,3 0-540,4-5 1709,-1 3-2789,13-9-89,0 0-180,16-7-1,12-6 181,24-7-181,1-1-224,26-7 0,4-2-135,3 0-180,-7 1 0,3 0-135,-13 7 0,-4 2-4803,33-7 3364,-28 8 0,2 1 1574,0 3 0,-1 3 0,26-4 0,-29 5 0,-1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45.6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42 11670,'-10'-17'4768,"2"2"-3689,7 11 1080,-1-1-1170,2 6 91,4 36-1442,1-1 632,6 33-90,-3-13-3003,5 31 3003,-4-14-207,3 23 117,-7-44 0,1 1-135,-1 1 0,1 2-1090,1 14 0,0-1 1045,-2-17 0,1 0-245,0 8 1,2 0-4703,4 23 5037,3-2 0,1-22 0,-2-27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46.10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235 0 11131,'-30'15'5576,"-9"11"-4496,15-1-3412,-18 27 2826,18 10 1,4 2 760,-7 2-1120,7 3 0,11-1-1276,31-10 1141,-3-11 0,22 2-89,-16-40-181,39-16 1356,17-35-1535,1 3 227,-37 7 1,-4-2-139,5-12 1,-2-5-1,-3 0 0,0-1 360,3-5-988,-7 10 0,-3 3 1078,-11 14 196,-3 5 1243,2 5-1170,-6 21-89,0 7 990,3 77-991,-9-32-742,-1-4 1,-1 1 742,3 5 581,11 23 1,2 3-852,-1-10 832,1 6 1,1-9-833,-7-44 0,-1-3-630,10-10 450,-8-15 2424,8-21-2604,-16-8-180,-4-5 89,-24-57 1,4 45 0,-1-2 0,-1 0-1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48.1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 30 16258,'-13'-15'2428,"3"3"-1888,8 11-90,1 0 1349,-2 1-630,-3 65-989,3-27 225,0 30 0,0 5-226,3-10-134,0-12 0,0 0-836,0 8 881,7 29 0,2-38 0,1-1 0,9 44 144,8-9-234,-7-39-360,42 17-1033,-33-36 1213,33 12 0,-30-49-629,24-37 269,-10-4-1508,3-17 1868,-31 21 90,-9 15 0,-3 5 916,-3 4-916,-1 6 180,-2 1-90,-9 1 180,-1 5-90,-4 3 90,-13 15-580,11 3 490,-11 10-2141,10-1 2141,4 5 0,2 3 0,2 15-180,5 8-217,11 8 307,2-12-269,31-4 179,-17-28 2042,21 3-2042,-12-26 0,-2 0 90,3-13 0,-10 2-1863,14-43 2043,-18 16 180,-4-51-360,-19 58 180,-21-13-90,13 43 0,-6-1 0,8 10 2178,-10 28-2268,10-10 3392,-6 23-3482,14 16-442,9-7 442,0 15 90,10-23 0,-2-16-3216,3-4 3126,14-5-390,14-19 480,-6-2 90,23-36 0,-38 17 240,13-17-240,-23 17 0,-1-6 0,-5 2 3231,-2-2-3321,-5 9 0,-9 3 757,-9 12-757,2 2 0,-10 16 0,13 1 0,-10 20 0,6-9-90,-4 24 0,12-27 0,0 10 0,7-18 90,7 0-90,-3-5 0,10-1 0,-2-10 90,-2 0 0,7-9-90,-6-1 90,5-11 0,-5 6 0,0-17 0,-8 20 0,2-8 0,-5 17-90,1 1 0,-2 2 90,1 14 0,0-3-90,1 11-359,12 50 359,-5-35-3392,10 42 3392,-8-53-180,14-1 270,-10-12-90,20-10 90,-18-12 0,8-10 90,-5-2 360,18-55-360,-17 30 2950,13-43-2860,-25 38-90,0-4 135,-5-1 0,-2-2-263,2-3 83,-2 8 0,0 4-2329,-1 12 2464,0-5-1437,0 1 1347,-7-12-1912,4 21 1822,-5-5 268,5 21-268,2 13 1456,-1 3-1456,2 12 1535,1 15-1355,6 65-180,-2-18 1620,0 2 1,2 9-1576,0 10 0,1-3-1701,-3-24 0,-1-1 1656,4 22 0,0-8 90,-3-19-1016,1-5 1106,0-4 270,1 12 359,0-20-852,9-40-137,-6-14-90,5-48 90,-6 22 0,2 0 0,1 5 2607,8-20-2517,-9 24-90,4-11 1467,-10 23-1377,-1 8 0,-1-1-90,-2 6 180,0 13 0,0 12-3392,2 9 3302,2 7-105,2-7 195,0-3-2384,8 7 2204,0-12-180,7 4-2248,11-10-270,-5-5 3428,10-1 1,-8-5 0,1-3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46.2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95 164 18057,'-28'-46'2968,"-4"-8"-2698,20 34-90,-3-8-90,12 21-90,0 2-270,2 1-720,7 5 91,5 6-3688,19 8 4587,-5-2 0,11 4 0,-9-7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46.63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336 0 13379,'-32'1'4588,"-12"7"-3959,9 7 811,-34 31-1081,35-14-2433,-16 22 2344,29-17 360,-3 43-361,11-17-179,0 19 441,19 2-621,30-22 90,-6-4-2791,13-24 2701,-8-45 90,-10-1 0,11-14 90,-7 1 999,-2-5-369,24-47-91,-21 12 136,-2 5 0,-2 1-496,-10 4 3288,1-2-3288,-12 45 271,0-4-90,0 7-3059,43 54-629,-25-16-2334,33 48 5572,-34-36 0,2-1 0,-1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47.6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54 316 2130,'-12'-78'7915,"3"23"-3826,-3-14-2020,4 20-23,1 17 472,1-1-1461,8 42-788,4 14-116,8 54 1,3 21-19,-5-20 0,1 9-517,-1-13 0,2 14 1,1 6-1,0-5 1,-2-10 411,-2-7 0,-1-7 0,1 3-26,5 33 1,2 6 0,-1-21-5,3-6-1402,1-10 1402,0-10 1148,9 6-1148,-7-28 90,9 3-90,-12-32 2016,18-29-2016,-15-6-135,6-33 0,-4-9 45,-4-4-620,-5 9 1,2-11 0,-4 10 619,1-7-45,1-7 1,0 6 44,-8 36 441,6-13-441,7 70 90,3 20 0,9 15 0,-4 8 0,7 17 2115,8 7-2115,-6-24 0,4-1 45,-4-15 0,0-5-45,1-2 0,-1-7 0,24-2 0,-18-21 0,-8-5 0,35-14 0,-31-2-483,27-10 573,-34-1 0,6-33-90,-16 19-1963,1-28 1873,-20 28 180,-10-10 0,-24-23-90,4 24-19,-16-7 19,17 40 180,-17 3-180,16 5 0,-22 10 323,27 2-323,-3 8 0,10 5 0,5 2 2120,2 26-2390,4-4 90,9 26 1470,9-8-1470,6-12-2582,17 3 2672,-11-33-1872,51 4 1962,-31-34 90,23 1-90,-35-21 529,-11 4-259,15-43-45,-17-7 0,-2-3-225,12-17 0,-14 11 0,-6 14 0,-9 54 90,34 59-180,-19-7 1022,7 18 0,3 4-1291,3 11-2520,-1-19 1,3-1-1710,7 5 4077,13-4 0,-34-47 0,-3-4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47.8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1 131 23184,'0'-25'360,"0"2"179,0-10-449,3 11 0,-1 0 0,2 17 0,13 48-180,-7-15-90,12 36-359,-2-11-361,4 10-2942,-4-14 1684,-1-7-725,-10-33 2883,-1-5 0,-4-2 0,0-2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47.97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 36 11311,'-7'-18'539,"2"5"-1168,4 9-2070,2 3 2699,2 5 0,1 5 0,3 4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48.5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49 360 10951,'-17'-27'5487,"3"5"-4228,7 9-180,2 2-269,2-1-181,1 0-179,1-1 0,10-16-90,1 3-90,11-10-91,1 6 451,50-22-1166,-30 24 626,37-14 0,-40 35 45,12 16 0,2 4-45,0 1-1632,-1 4 1,-5 3 1631,-19 5-434,-3 5 344,-5 4-1930,-3 8 2110,-5 50-1115,-5-22 935,-8-8 0,-3 0 1468,-2 3-1468,-10 8 0,-1 1-90,1-2 0,2-9 0,0-2-1346,3-4 1166,1-3-180,1-1 565,0 40 1,4-41 0,2 30-1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48.68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18416,'14'16'900,"-2"-5"-3868,-5-7 539,-4-2 2429,4 1 0,-5 0 0,1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49.57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0 165 17067,'48'-16'1799,"-6"5"-1439,11 4 180,16 2-270,-7 2-2696,31-2 1,7 0 2470,-48 3 0,0 1 45,24-2 0,9 0 0,-12 1 1498,9 1-1468,-18 1 0,10-1 0,-8 1-30,33 0-353,-26 2 1,18 2 0,2 0 0,-13-1 307,-4-1 0,3 0 9,-1 1 0,16 1 0,6 0 0,-4 0 0,-17-1-301,8-1 0,-4-1 247,-11 1 0,7-1 0,1 1 0,-6-1 30,-3 0 0,-5-1 0,2 1 30,9-1 0,2 0 0,-1 0 192,-3 0 1,0 0 0,-1 0-223,0 0 0,-2 0 0,-4 0-30,4 0 0,-4 0 0,1 1 0,4-2 30,-7-2 0,4-1 0,2 0-555,2 1 0,1 0 0,8-1 543,-5-1 0,8-2 0,3 0 0,-2 0 0,-8 1-48,12 0 0,-8 2 0,4-2 30,-3 0 0,5 0 0,-4 0 0,-12 0-416,-2 1 0,-8 0 326,0 0 0,3-1-599,23 0 0,-1 0-391,-22 1 1,0 1 84,18-1 0,-2 2 995,-28 1 0,-4 2 0,28 0 0,-11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51.40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14 14369,'6'-14'3958,"1"22"-3329,-2 18-179,2 18-429,2-1 429,1 3-4172,1 3 3992,2 0 90,15 40 523,-8-30-1558,12 13 1,1-3-136,-9-29 270,30 20-899,-34-103 989,-2-13 810,-4-12-1229,-18-19 1409,-2 43-90,-5-14-1,5 40-89,0 4 286,-2-1-376,3 7 1261,-7-1-1171,-4 42-180,5-13-1,-3 37 1,13-28 1481,7 22-1571,0-16-90,10 12 90,-2-13-90,6-2-1942,34 7 1852,-20-21-504,16-14 0,1-8 324,-12-14 1287,40-35-1377,-51 20 586,5-12-496,-14 12-90,-3 1 2605,3-20-2424,-9 23 89,2-13 1171,-11 30-811,-6 1 209,3 8-300,-6 1-89,5 7 90,0 2-90,1 2 90,0 6-90,1-2 0,0 18-90,14 21 0,-4-12 0,14 10-90,9-30 90,-8-10 0,22-15-90,-2-27 90,-2-13 0,3-16 90,-24 17-90,-9 4 90,-8 0-90,-10 12 90,-2-7-90,-6 16 90,0 6 0,2 5 90,-5 3 0,4 3-90,-19 23-90,18-7-360,-14 61-90,22-42 90,8 48-359,5-49-1350,6 12-540,0-16 2609,2-5 0,0-5 0,2-5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4:51.81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1447 332 8432,'-35'-35'5217,"-44"-12"-3778,25 21-5930,-37-7 5481,36 27-91,9 3 1320,-5 2-960,-27 15 0,-5 4-719,-9 4-560,22-2 1,-10 4 0,12 0 379,-13 16-939,17-4 1,0 3 803,17-3 0,3 0 713,0-3 0,2 7-713,-12 42 0,10 7-225,25-36 0,4 1-423,-12 25 1,8 3 422,20-17 0,8-4-90,5 23-30,5-21 0,6 8 0,0-7 30,-3-9 1,4 0-91,11 12 0,7 7 0,-2-11 150,-6-16 1,1-6-106,14 14 0,4-4-90,2-13 1,0-7 44,32 11 90,-35-19 0,7-8-135,31-24 0,-1-13 225,-39 11 0,0-8 112,16-20 1,11-17-1,0-4 1,-16 7-23,-15 3 0,-5-2-30,13-16 0,5-9 0,-14 8 30,-24 20 0,-7 3 44,1-3 1,-3-2 0,-2 0 0,-4-7 195,-7-22 0,-5-13 0,-2 8-195,1 12 0,-3 0-46,-1-9 1,-4-7 0,-5 9 47,-7 13 0,-9 7 13,-11 7 0,-9 1 0,2 3-150,-1-8 0,-3 5 71,-28-8 1,0 15-162,3 26 998,1 11-5824,-1 20 1,-2 7 4812,-8 8 1,15 6-1,7 6 1,18 17-1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48.3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20305,'16'4'-180,"-1"2"0,-9-3 0,3 1 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18.09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15088,'55'20'2699,"1"3"-2339,10 10-1,-9-4-4070,6 3 3980,-11-4 771,16 7-770,-15-6-337,-1-2 607,30 17-2547,-18-9 2187,21 11 179,-14-10 1,0 0-270,11 7-776,-8-6 0,-2-1 866,-7-4 20,-1-1-110,20 11 0,-22-13 0,-8-2 0,1 1 0,13 5 1427,6 5-1517,-29-15-360,-8-2 180,-17-10 829,6 3-2717,-21-17 1500,-5-4 1,-1-3 0,-3-3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18.3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17247,'35'16'1349,"-1"1"-495,13 12 1,1 3-495,1 10-2441,0-6 1,-4-1 2260,-19 2 949,-7 19-1129,-11-12-1115,-10 51 935,-9-43-720,-22 36 419,10-44-418,-11 13 1878,10-21-3408,0 0 2429,0-3 0,0-3 0,1-2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19.01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294 367 11760,'-11'-20'4318,"2"2"-3239,5 11-179,0 0 359,-1 0-809,2 1-90,-2 0-1,2 3 181,0 1-450,-9 12 90,1 5-90,-16 27-270,-12 49-3392,10-25 3482,10-17 0,2-3-90,2-4-1260,-13 36 1350,14-38-90,-11 28 0,20-54-90,0-12 270,6-12-90,3-21 90,4-7 1465,-1-8-1465,2-6-824,0 3 0,2-2 1094,3-20-180,-3 19 0,0 1-298,3-7 388,0 5 90,0-1 360,16-38-450,-13 44-90,11-27 89,-17 61 1256,-1 5-985,31 33-270,-4 10-90,15 14 3106,-14-1-3106,-12-14-270,30 30 519,-20-23-789,22 22 90,-28-33-809,-1-1-4268,1 1 5437,10 9 0,-11-10 0,6 6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26.1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28 117 15448,'-13'-14'2159,"2"2"-1709,10 10-91,-1 0 1,2-1 450,-1 0-630,8-2-90,6 2 0,10-4 90,35-6-270,15-2 0,-21 5 0,1 1 90,22-3-270,14 6 180,-24 14 0,-7 0 0,-4 8 0,-5 23 0,-23-13 90,16 23 0,-23-4 90,-5 3 0,-1 3 0,7 21 0,-8-19 0,-1 1 180,2 28-180,-3-18 179,2 23 1,-1 4-180,0-4 0,1 5 0,1 7 45,-3-23 0,0-4-1786,-2-9 0,1 0 1696,2 11 0,-1-4 45,3 8-566,-1-2 566,-3-23 0,-1 3-45,2 1 0,0 2 0,2 13 0,-1-1-1056,-1-13 1,-1-4 1010,-1-4 0,0-1 90,4 47-751,-6-46 1,-1 0 660,6 48 708,-7-37 1,0-2-709,0 21 90,-1 6 222,-3-19-223,-3 10 1,-2 4-90,-3 11 671,2-11 1,-1-4-582,-4-22 2799,0-21-2799,-9 14-1544,-9-1 1454,-1 0 90,-3-8-2348,5-14 2348,-18 10 400,-27 8-580,10-7 0,-14 2-2062,10-10 1703,14-8-1078,-17 7 1527,-2 2 0,13-16 0,-16 7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37.2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0 301 17697,'22'24'1439,"-2"5"-1079,-9 16 0,-1 5-90,0 9-2081,-1-3 0,-1 1 1991,3 15-91,-4-15 1,1-3 860,-2-1-680,1 13-1150,0-4 1060,-1-12 0,-2-14 0,-3-27-90,-1-3 3183,-3-27-3183,-1-7 180,-5-51-180,2 15 0,-2-19 180,-1-8 258,3 22-348,0-5 0,1-1 0,-1-3-90,3 20 0,0-2 134,1 7 1,3 5-135,5-10-2968,0-17 2967,35 73 1,-11 17-90,24 22 0,-15 9 0,-1 8 0,-4-3 0,1 2 0,6 9 0,1 5 0,-8-8 0,0 4 0,-3-7-88,-4-9 0,-2-2 88,15 28 0,0-4 0,1-6 0,-1-6 0,-2-9-1777,14 6 1777,-11-19 1647,11 1-1647,-17-24 180,14-22-45,-16-35 0,-4-11 116,13-12-206,-16-1 0,-9 1-45,-12 17 45,-6-5 0,-3-7 0,-2-5 0,-1-1-45,0 0 0,0 1 0,-2-2 0,0 7 0,-1 5 0,0 3-1724,0 5 1275,-2-5-9382,3 18 9747,3 14 1,6 30 0,3 17-1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38.42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21 898 8612,'0'-32'3958,"0"3"-2249,0 4-270,0 4-6020,-7-3 7280,4 6-481,-6 9-1858,8 8 769,1 23-589,0 16-2629,10 31 2269,-2-4-45,4-1 0,4 4-90,-1-10 0,2-1-45,-2 2 0,1-2-15,20 36 105,-14-57-90,3-8 90,1-8-90,-7-12 270,43-43-180,-36 7 0,31-37 135,-36 7 0,-8-1-45,4-9-46,-2-5 1,0 2 1923,-8 18-1969,0-7 91,0 4-180,-5 32 3326,4-14-3326,-1 46-3125,10 42 3125,0-4 0,6 31-341,2-6 251,-6-17 288,6 12-288,5-7-639,1-9 729,3-4-90,-5-22 90,-7-17 155,0-6-245,27-34 90,-21 14 0,18-29 0,-28 20 0,11-60 0,-16 44 0,7-40 0,-17 59-180,-1-15 563,0 16-383,0-16-90,2 36 0,8 24 3122,3 26-3212,3 9-90,-1 3-719,13 34-47,-12-43 946,14 33 90,-12-56 180,-3-11-3288,2-3 3198,-3-11-1809,27-38 1809,-16 15 198,27-48-108,-26 14 0,5-22-90,-9 14-90,-6 4 18,-2 0-18,-8 29 0,4-10 2322,4 97-2232,-5-17 0,1 19 0,1 4 184,-1 7-184,1 24-519,-1-22 1,1-1 518,2 17-90,-2-18 0,2-1 180,7 15-859,-3-25 859,4 6-90,-6-33 270,4-10-270,3-31 0,-3-5-1425,7-50 1379,-14-18 1,-4-12-90,4 12 1,-2-2-16,-3 10 1,-1-3-1,-1 4 15,2-1 0,0-2-116,-2-3 0,1-7 0,-1 9 161,-1 10 0,0 1-147,1-9 1,-1-6-1,0 13 237,-2-9 1015,1 5-1105,-1 14 0,0 2 0,1 1 1786,3-10-1786,-3 84 1553,1 25-1463,2 49 0,0-10 510,-2-23 1,1 1-601,3 38 60,0-8 0,2 16 0,-1-11-15,-2-22 0,1 0-45,-1 4 0,2 13 0,-1-3 0,-1-16 0,5 24 90,0 3 0,0-1-979,-1-17 934,-2-14 0,1-5 225,-1-22 643,-2-18-823,19-26 0,-10-14 1750,15-22-1750,-3-10-3017,-7 12 2927,5-13 935,-7 19-1025,0 2-957,18-1 1047,-8 12-296,29 1 207,-14 29 89,16 12-90,-10 27 90,-4 22 0,-15-7 45,-14 27 0,-6 3 44,-3-20 465,-5 18 1,-5-4-465,-8-42-2219,-9 16 2219,0-21-427,-14-4 0,-4-1 247,-3-4-11,-6-2 0,-4-8-348,-7-28-4098,-9-12 4547,12-19 0,23 5 0,13-4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39.1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31 924 11041,'0'-19'8005,"0"8"-7015,-15 77-900,10-39-1,-6 50-89,11-60 90,8 7 0,0-10 0,16-2-90,-4-17 0,8-9 180,14-35 0,-7-3-90,6-18-4251,-17 11 4250,-13 7 1,-3 0 0,0 3 26,-1-4 1,-4 2-207,-11 17 90,2 0 0,-11 8 0,-13 38 90,8 0 0,-11 24 0,18-4 1649,-5 53-1649,11-24-45,1-10 0,2 0 45,5-1-913,6 24 0,3 2 913,4-10-45,-2 6 0,3-5-45,6-29 90,3-10 90,52-20-90,-33-11-218,40-19 218,-32-24-90,-10 4 45,5-32 0,-2-6-45,-5-3 163,-13 23 0,2-10 0,-5 6-119,-7 2 1,-3 2-45,2-16 0,0-1 45,-5 18 0,-2 2-45,-1 5 0,-2 0 45,-4-3 0,-3 3-1927,-9-26 1882,-11-13 92,-4 57-92,-3 33 594,7 15-504,1 52-90,12-16 0,3 35 0,8-33 0,10 22 0,-2-26 90,18 31-90,0-20 0,8 10-90,4 2 90,-11-19 2268,-6-9-2268,-12-4 3482,-13 20-3482,0-6-90,-5 12-3212,5-37 3302,2-6 90,2-9-90,24 20-1169,24-16-990,15-1-4947,19-24 7106,-28-10 0,-1-1 0,-16 5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39.2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22194,'23'0'-3598,"-3"0"900,-9 0 1283,0 11 0,-4-6 0,0 10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0.2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3 423 10501,'-1'-28'4407,"1"3"-1258,-1 7-2340,0 9 271,2 5-181,1 23-3931,5 38 3571,-1 19 1,1 6-450,-2-24 0,0 1-1134,2 31 0,0-2 1224,0 4-127,3 5 1,-1 2-9,-3-46 0,-1 1 134,3 18 1,1 9 0,-2-13 1080,3 8-991,4-30-179,-8-44 90,-1-64-90,-4 19 0,0-39 1978,-1 24-2023,0-6 0,0-7 0,0 7 0,0-5-16,0-16 1,0-10 0,0 7-635,0 5 0,0 1 605,0 9 0,0-4 0,0 12-90,0-16 90,0 7-135,2 5 0,0 1 1981,4 10-1936,4-38-93,36 149 183,-19-7-135,15 40 1,0 9-266,-23-45 0,-2 4 197,7 21 1,5 19 0,0 0-1,-5-14 68,-4-12 0,-1-1-4,0 2 1,4 10 0,-1 0 0,-3-13-222,-4-8 1,-1-6-3116,2 13 0,-1-2-663,6 24 3781,-9-24 1,-7-34 0,-4-7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0.44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124 128 7616,'-35'-30'3688,"10"9"-167,-8-9-3161,20 16-90,-1-2 1768,11 8-1948,9 2 770,8 5-860,5-1-180,7 4-180,17 5-3540,41 3 3900,-4 0 0,7-2 0,-37-8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52.3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64 59 13199,'0'-18'8905,"0"0"-8815,-1 5 90,0 8-90,-1 1 90,0 12-90,-4 28 0,1-7 0,-4 25-90,3-13 90,0 2-90,1 6 90,-1 2 0,1 35 0,0 8-90,3 2 90,-1 3-1324,3-37 1234,0 5 0,3-8 0,1 0 90,0 19-90,1-18 0,0 2 0,5 28 0,2 2 0,4-12 0,2 1 0,5 16 45,-2-23 0,2-1-3029,7 7 2984,-10-28 0,1 0-108,15 30 108,-2-6 0,-8-20 0,0-2 0,8 9 0,2 2 90,4 5-521,-3-6 0,-1-3 431,-5-11-1031,13 19 1031,-10-17 1993,10 16-1813,2-2-203,-9-14 113,-7-11 0,4 4 90,8 11 0,1-1-180,-12-15 0,0-1-415,13 16 0,-3-4 505,1-6-90,1 1 867,7 3 0,4 4-822,-15-17 0,1-1-1083,14 16 1,0-3 1037,7 2 0,-19-20-326,2-2 1,2 0 325,5-1 421,-1 0 0,-3-3-421,-15-12 522,4 1-432,-17-7 0,2 0-180,-7-2-719,0 0 2879,-7-8-2880,-6-2 410,-1-2 400,-6-5 0,2 6 0,-2-4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0.7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62 212 8792,'-13'-45'8725,"0"3"-7286,0 3-269,4 9-181,5 17-3801,0-3 3711,1 5 770,1-1-1489,2 8 0,1 5 0,7 17 90,8 28-180,0 1 0,-1 0 0,0 5-90,-2-2 0,-1 3 44,4 14 1,0 8-45,-1-4 0,-1 6 0,0-4 0,0 9 0,0-1 0,-3-12 0,1 2 0,-3-9 0,3 32 0,-1-17 90,-6-34-284,0-8 284,-2-7 0,1-7-2114,-2-5 1754,0-8-2338,1-19-541,1-7-1528,-2-15 4677,0 4 0,-2 3 0,0 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1.33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37 134 10141,'-6'-20'4947,"0"-3"-9258,3 12 7370,-3-9-841,4 11-959,-3-8 50,3 11-859,0-3-90,1 4 0,-1-1 3751,1-1-3841,1 6-3482,5 15 3662,21 74-360,-7-22-1180,-2-5 1,-1-1 1179,0 11-489,1 3 489,-2 1 0,-2-8 0,2 14 0,-2-10-90,-4-20 0,1 0 30,1 15 0,3 8 0,-2-10 510,5 20 1387,-9-44-1747,5 17 3071,-10-48-3161,5-23 0,-4-4 769,5-20-904,-4-19 0,-1-3-45,2-10-90,-1 8 0,1-12 0,0 11 0,4-8-225,11-12 1,5 5 224,-3 39-2920,24-27 2920,-25 60 90,-4 2 0,2 3-90,11 18-2268,10 8 2448,0 11-180,9 19-1170,-24-17 1260,5 13 90,-13-14 90,1 15-980,-5 25 890,-4-23 970,-5 12-880,-15-27-90,2-4 90,-12 13 0,-18 8-180,12-21 1181,-30 23-6938,-11-22 1440,23-11 4940,-12-4 1,40-20 0,5-1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1.84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 37 13559,'-7'-17'4408,"2"2"-2699,3 11 90,2 3-1350,8 34 1,-1-5-180,9 34 90,-3-10-90,2 8-3482,1 8 3481,-1 0 1,0 2-394,4 22 259,-1-3 0,-1-2-45,-1-4-1084,0 8 0,0 1 994,-2-11-45,-3-11 0,0-6-1494,-4-21 1359,-1-7 1359,0-8-1628,-2-6 499,-1-8 1,1-21 0,1-7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2.6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42 146 8522,'-10'-29'4498,"2"3"-2430,1 4-538,2 5 1348,0-5-2248,2 10 269,0-4-539,4 15 0,1 2-91,7 13-3121,8 29 3032,0 2-1135,-3 8 1,0 5 1044,3 21-714,-2 2 1,-1 3 668,-6-31 0,0 1-80,5 42 0,0 0 80,-5-38 0,-1-1 0,2 17 0,-1 0 45,4 25 60,-2-28 0,1 12 0,-1-10-106,-2-17 1,0-2-15,2 15 0,1 6 0,0-15 1342,2-9-1282,2-6 1983,1-10-2073,44-24-90,-26-12 0,33-23 0,-36-7 748,0-7-973,2-19 0,1-6 136,2-11 1368,-3 7 0,-2 1-1279,-9 3-945,-1 6 945,-3 5-90,9-40 0,-16 50 180,-1-25 0,-15 62-90,-9 12 90,3 9 0,-4 6 0,2 5 0,0 2 699,3 6-879,-2 63 90,7-53-864,-1 47 774,6-67-2710,15 23 2710,-1-20-90,9 7 180,-4-28 0,7-21-90,-4 3-803,16-25 894,-9 0 89,-2-1 2189,-6-1-2099,-5-17 0,-8 20 0,1-21-90,-9 35 0,2 5 90,-2 9 0,1 5 3263,3 12-3263,2 6-90,4 14-62,18 53-298,10-6 180,0 13-1169,31-18-1350,-41-55 181,23 7 2518,-21-34 0,-7 0 0,7-10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3.26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 42 10231,'-2'-25'6566,"0"8"-3867,3 18-2069,4 44-4252,0 4 4071,2 8 1,1 9 90,3 25 0,0 3-882,-2-16 1,0 2 431,-1-15 0,0 4 0,-1 3-407,3 22 1,-1 5 0,0-8 361,-1-13 0,1 4 90,0 6 0,3 16 0,0 0 0,-1-18 45,-1-12 0,0-6-60,0 0 0,0 5 0,1-11 60,4 12-1,-2-29 797,21-73-976,-15 3 2018,19-40-2018,-6-27 0,-12 30 0,-3 12 0,-1 2 3018,3-7-3288,21-28 270,-12 30-180,27-24 0,3 62 90,-16 10 0,8 29 90,-34 9 0,-3 7 1041,-3 4-996,-5 7 0,-2 1 45,1 4-1697,-9 23 1,-4-2 1696,-2-26 0,-16 42-918,-3-49 918,6-14 0,-22 9-9921,-46-37 9657,39-3 1,-30-25 0,65-1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3.9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 1709 10051,'-1'-30'4138,"1"-2"179,-7-47-3687,4 42-5301,-7-41 4851,8 65 0,0-3 1319,0 12-1499,2 3 859,-1 6-949,1 0-2628,8 31 2538,-1-11 0,6 19 2269,-1-17-2269,0-5-2358,7-1 2268,1-8 180,12-13 180,-10-10 0,5-13 719,-1-40-629,-14 27 0,6-30 0,-18 43-90,1-1 90,-1 4-90,-7-9 0,2 9 2268,-8-10-2178,-6 12-90,5 6 0,-27 40 0,26-6 0,-14 34 0,23-19 0,4-6 3482,1 9-3482,9 18-3392,-1-6 3481,17 37-179,-7-37-2178,9 9 2178,-4-24 89,22 3 91,44-33-90,-9-16 0,12-26 45,-50-10 0,-8-6 2163,3-11-2253,-9 9 0,-2 0 135,-2-17-90,-2-5 3317,-4-2-3317,-7 18 0,-1-2-1491,2-35 1446,-4 10 0,-2 2 45,-1 2-45,-3 20 0,0 2 45,-1-7-90,-4 10 0,-1-6 135,-1-13 0,-1-2-1082,0 12 1,-1 3 991,0-4 0,1 6-45,-3-10 149,4 27-149,-5 25 0,8 25 180,-1 66-1632,4 21 1497,0-43 0,0 5-75,2 14 0,1 9 0,0-2-4,0 17 1,1 1-27,-1-20 0,2 3 0,-1-3-75,0 15 1,1-2-136,1-18 0,2 0 0,-1-5-826,0-2 0,0-1 961,5 30 0,1-6-314,2-12-946,0-12-763,1-7-631,1-14 2789,-1-9 0,-1-14 0,-2-8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4.1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198 265 7713,'-28'-41'5127,"-12"-13"-4512,11 17 914,-6-7 1350,5 7-2250,14 16 1603,-4-5-1962,20 22 44,3 3-493,72 22-181,-34-12-910,55 9 821,-50-14-1791,12-3-368,-13-1 1840,8 0 1,-13 0 0,3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4.4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132 1 18956,'-30'27'1529,"2"6"-1439,2-3 0,5 4-90,9-9-450,2 32 181,5-22 89,11 36-90,2-40 0,10 10 0,-4-16-989,25 24 989,-17-25-450,21 23 451,-32-36-1081,5 11 721,-19-5-1260,-7 12 540,-7-5 719,0-3-1349,6-10-180,6-6 2159,2-3 0,1 0 0,1-2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4.5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8072,'18'2'0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5.23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3 105 12210,'-1'-24'6296,"0"-5"-4407,1 14-2248,0-6-1,6 6-6860,12 54 4791,-3-12 2644,6 53 0,-12-21 0,-1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52.6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32 195 19406,'-12'-17'2698,"1"0"-1888,8 9 449,0-4-989,1 0-180,8-11 0,12 0-90,2-1 0,8 5 0,-5 8 90,2 1-90,33 2-90,-19 4 90,24-1 0,-37 5-90,2-2 0,-7 2 90,18 11-3572,9 5 3482,-10 3-2178,-2 1 2178,-26-9 90,-1 7-90,-4 13 180,-8 11-90,-4 3 0,-7-2 0,2-9 0,-1-1 90,0-3 2088,-4 12-2268,5-12-359,-5 14-181,10-21 1773,-2 2-4021,5-10 2878,0 2 0,2-4 0,0 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5.3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9055,'5'21'2339,"-1"-4"732,-2-13-2531,0 0-121,6-15-419,1 3 0,1-6 0,0 9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5.5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9242,'8'16'-1350,"-1"-2"541,-4-11 809,1 1 0,0-1 0,0 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5.9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0 132 15718,'14'-22'90,"-3"4"-630,-8 6 1,-1 3-2160,4-11 2249,-3 10-629,3-11 0,-2 14-2598,0-1 3677,3 4 0,2 12 0,2 6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6.1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413 0 7623,'13'19'1979,"-4"-4"-1350,-4-9 540,-2-1-179,-1-1-181,-1 1 3329,-1 0-3508,-6 1-91,0-1 1,-5 0 989,-29 1-1259,15-4 0,-19 3 270,-2-5-450,19 0 0,-22 0-1,7 0-538,-10 0-361,14 0-4767,0 0 4729,26-4 0,7 3 0,0-3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6.63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1 247 17877,'14'-18'3328,"1"-3"-2878,-13 12-5751,4-4 5661,-4 4 1319,0 0-1410,0-1 1400,1-16-1489,-1 12 0,1-13 0,-2 11 3212,0 4-4021,1-14 89,0 15-1709,0-6-4947,2 12 7196,-1 2 0,0 2 0,-1 1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7.43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 14 17067,'-5'-14'5217,"6"30"-3957,7 65-1081,0-12-2482,-3-16 0,0-2 2483,-2 0 90,0-1-90,-1 0-360,3 38 359,-1-32 918,1 27-1007,0-45 180,1 6 0,8 16-180,-4-21-90,9 9 90,-6-33-90,28 7 2191,-18-12-2461,25 2 90,-28-11 1,5-1-1535,20-19-3683,-4 2 809,9-11 4021,-16 7 0,-12 6 0,-2-1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7.6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71 217 9871,'-25'-19'6207,"0"-2"-5308,15 13 1350,0-3-1529,31-8-540,-5 7-91,24-10-89,5 5-89,-9 4-361,11-4-2788,13-2 809,-23 7 2429,18-4 0,-32 10 0,-3 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7.84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1 114 10951,'32'-1'1889,"10"-9"-990,-19 2-269,12-8-450,-3 4-4971,16-6 4791,4 3 0,-3-4 0,-5 5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8.60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1 226 9961,'6'20'630,"-1"-2"0,1 52-451,-3-43-5749,3 44 5840,-5-59 1499,0-2-1410,0-2 1310,0 0-229,0-1-901,0-2 361,3-2 2852,-2-5-3393,2-1-89,0-3 0,4-7 360,12-36-360,3-5-91,4-14-89,-6 16 270,10-19-270,-15 34 90,11-23 450,-17 33-540,-5 15 0,2-7 0,-7 15 269,1 1-179,-7 0 0,4 2-90,-5 1 0,4 1 90,0 2 180,-4 1-270,4-1 90,-3 2-91,3-3 1,0 2 0,0-2 0,0 1 270,-3 3-360,3-3 90,-3 2 0,3-3 0,1 0 0,-1 0 0,1 0 0,-1 0 0,0 1-90,1 0 0,-1 0 90,1 0-90,0-1 0,0 2 0,1-3 0,-1 4 0,1-4 0,0 2 90,-1 0-90,1-1 90,-1 0 0,1 0 0,0 1-1,-2 2 1,1 0-90,-1 2 90,1-1-3392,-1 7 3302,-1 6 90,-1 7 0,0 5 0,-1 8 360,3 13-270,0-16-90,2 5 90,1-28 89,9 12 3123,-4-12-3302,7 5-90,-1-13-179,19-3-901,40 0 361,15-11 40,-20 5 1,0 0-1,11-7 1,6 5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8.87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35 15898,'0'-20'4407,"1"6"-4047,5 49-90,-2-9 0,3 27-90,-2-20 0,-1-3-180,3 6-180,-3-12-90,1 3-180,-2-13-3058,1 6-2402,-2-10 5910,2 5 0,-2-11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7.003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72 156 8612,'-15'-30'4048,"0"1"-2249,4 6-3215,-2-4 1,5 5 0,-2-3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12.5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390 0 16977,'-18'34'1889,"0"1"-1439,5-3 0,1 3 269,-5 21-4700,4-11 4430,-1 7 1,1 2-270,-1 5-615,1 0 1,-1 1 614,1 0-347,-3 21 1,-1 1 346,1-4-734,1-6 0,2-3 733,1-10-89,0 2 462,0 6 1,-1 2-553,0 8 45,1-10 0,1-4 45,2-15 0,2-5-90,1-5 1269,-2 15-1179,4-25-180,-2 9 90,4-28-818,1 1 728,0-3 1386,1 3-1566,-1-5 932,0 0-1022,1-1 646,-1-1-736,0 0-4677,0 0 5975,-1 0 0,0-1 0,0-1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9.59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314 121 12300,'1'-25'7376,"-1"5"-6117,0 3-809,-8-4 0,3 8-91,-6-3-89,6 11 0,-1 3-90,-1 1 90,0 1 0,-24 21-270,15-8-90,-17 17 0,23-15 0,4 1 0,2 0-90,2 10 90,8 10 0,5 12 0,11 7 0,-4-11-3302,10 10 3392,-12-23 180,13 33 90,-15-21 0,0 3-180,-10-16 0,-4-14 90,-11 13-91,2-5 3663,-36 30-3662,12-26-90,-12 8 0,15-25-539,-6-8 179,3-18-270,-4 2-1619,11-17-4767,12-12 6168,8 14 0,9-38 0,7 16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9.82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89 9641,'14'-23'4767,"-3"3"-2004,1 0-1234,-3 6 654,0 2-1823,4 28-1,-3 6-89,4 24-32,-3 3 31,-3 2 1,1 6-1191,-2-3 0,-1 3 921,1 9 0,0 0-45,-3-10 0,0-3-135,-1 26-90,2 0-1617,-2-10 1,0 0 1436,-1 17-3240,0-12 1,0-3 3689,-2-17 0,0 7 0,0-32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49.9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1 249 9512,'16'-47'3058,"2"4"-7369,-1 13 5300,4 1-1257,3 4 1438,17-3-205,12 7-1055,3 4-540,-8 9-1839,-13 8 850,9 10 1619,-6-1 0,13 9 0,-16-5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50.60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254 0 13199,'7'15'6747,"-1"-3"-5488,-13-11-809,3-1-91,-6-1 1,3-1-90,-1 1 360,-26 1-540,1 14 0,-11-3 0,2 21-90,20-11-90,0 26 0,5 9-90,13 33 135,-4-34 0,3-1 45,21 14-3482,-6-50 3482,2-4 0,0-6-90,-1-4 0,7-2 0,17-21 0,-8 7 90,10-20 0,-19 12 0,0-4-90,14-33 3482,-15 24-3392,13-30 0,-23 42-90,3-4 0,-4 11 0,0 2-539,-1 4 449,11 22 90,-5-1 0,10 17-3392,0 11 3392,-7-11 0,11 26 0,-13-25 0,7 17 90,-10-25 90,2 3 630,1-8-720,16-52-90,-9 23 0,10-47 0,-20 31 0,0 0 0,0 2 0,0 4 3212,6-6-3212,-4 12 0,4-3 270,-6 14 180,32 31 90,-12 8-181,20 20 1,-22-1 225,-7 11 0,-1 4-225,4 18-180,-4-9 0,-2-3-90,-2-7-450,-5-14 180,-3-25-270,-2-9-4587,-2-13 5127,0-3 0,0-1 0,-2-3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51.20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146 111 8702,'6'-26'3238,"-2"3"0,1 1-1619,-4 7-1079,-9-1 0,3 9-180,-12 6-3393,3 9 3393,-3 7 180,-7 11 269,-5 40-539,6-2 45,12-3 0,3-1-135,2 2-90,16 31-1511,-1-57 1511,6 6 2643,1-14-2553,18 2-180,7-11 0,1 1-2643,31-34 2643,-31-7 90,23-10 278,-26-1-368,-13 5 90,-3-5 0,1-1-808,11-29 808,-13 25 90,11-22-180,-23 39 2427,-1 0-2337,-7 12 1458,-3 3-1548,0 4 0,-4 6 90,2 2 1637,0 5-1457,2 32-180,1-12 0,11 62 0,-4-49-1,10 24 181,17-10-270,-15-31-90,18 12 0,0-47-2607,-3-11 2697,6-6-90,-5-18-360,-11-17 271,-6 3-1,-5-12-90,-12 33 90,-1 0 0,-8-9 90,1 7 90,-7-11 90,2 18 0,-2 4 0,-10 1 90,4 9 2337,-5 4-2427,6 10 0,-7 12 360,-14 35-180,14-8-3482,-4 29 3391,26-35 1,3 6 0,14 15 0,8 10-491,8 2-49,23 7-2075,-16-35 1176,36 11 1724,9-30 0,-13-3 1,7-11-1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51.3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6 23184,'17'-3'629,"-3"2"-1078,-11 0-9086,2 1 9535,1-1 0,-2 1 0,0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52.7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464 110 7970,'-21'-24'2788,"0"1"-1846,-3 3-222,-1 2 2338,-34 2-2608,28 8 360,-46 17-451,50 4 49,-16 15-138,21-8 0,2 2 0,2 5 359,-8 34-3701,12-18 3522,-8 45 51,16-21-51,1 10-270,3-6-317,2-10 317,9 20 0,-4-14 0,8 20 645,-3-5 1,0 2-646,2 13-45,-1-7 0,0-1 44,-2 3 91,1 5-23,-4-31 1,2 14-1,0 3 1,-1-11-158,1 6 0,-1 1-1,2 4 1,0 14 0,1-2 0,-2-16 0,-1-16 0,-1-2 60,4 28 0,2 13 0,-2-9-60,-1-18 0,-1 0-60,2 5 0,0 7 0,-1-9 15,-1-10 0,0-6 0,0 5 0,1-1 0,0-1 0,0 0-1221,0 1 0,-1 1 1221,1-3 0,0 3-387,4 29 0,-1 2 387,-2-21 0,1 0-45,-2-10 0,0 2 0,-1-3 45,2 6 0,0 2 15,2 14 0,2 10 0,-2-8-749,1-2 1,0-1 718,-1 2 0,1 6 0,-1-5-30,-1-21 0,-1-3 0,0-3 382,0 11 1,0 7-361,3 6 1,3 15 0,0 1-1,-3-13-22,1 2 0,0-1 22,-3-14 1,2 8-1,0 0 1,-2-13-23,0-2 0,-2-7-291,0 0 1,0 3 290,5 26 0,-1 1 485,-3-23 0,0 3-455,3 21 0,1 11 0,-1-10-30,-3-16 0,-1-3-104,1 2 1,1 5 0,-2-9 103,-2-10 0,0-5 0,-1-1 0,1 5 30,1 9 0,0 7 0,0-6-30,-1 0 0,0 2 0,2 13 0,2 10 0,-2-11 419,-3-19 0,0-5-419,2 21 0,1-2 0,-4-29 0,1 4 0,2 19 0,1 10 0,0-8 0,-1-11 0,0 0 0,1 10 0,1 6 0,-1-11 2166,4 19-2121,-2-29 0,1-1-65,5 28 20,-5-34 0,1-1 0,16 39 0,-5-27-90,10 13 90,-8-34-1555,4-3 1375,20 5-866,-7-21 1,1-2-2193,29 13-1529,20-5 4767,-39-23 0,3-2 0,2-1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5:53.90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 29 15538,'-15'2'3598,"34"-3"-8898,-3 0 5839,60-7-1166,-16 3 806,17-2 1079,-5 2-988,-8 3-180,-14 1 89,32 0-1606,-8 10 1427,2-2 90,-6 14 0,-2 4 0,-5 1-45,3 9 0,-5 3 45,-19 2-105,9 19 195,-8 12-90,-23-26 0,0 3 45,5 15 0,-3 2-91,-5-9 1,-1 1 276,2 18 0,-3-2-141,3 20-91,-7-34 1,0 6 135,3 23 0,0 3-45,-1-9 0,1 2-120,-4-18 0,2 2 0,-2-3 30,3 13 0,0-6-37,-3-20 1,-1-2 36,1 1 0,-1 0 258,0-2 0,2 3-168,7 39 0,2 7-91,-2-12 1,0 0-68,-4-18 1,1 1 0,-1-2 22,3 10 0,0 0 45,-3-12 0,1 3 0,0-1 0,3 21 0,0 0-60,-3-18 0,1 2 0,-2-4 15,2 10 0,-2-3 45,2 6 0,-1-1-90,-3-17 0,0 0 45,3 20 0,0 5 420,-1-2 1,-1 1-421,0 4 0,1 11-9,-5-25 0,1 12 0,1 4 0,-1-3 0,-1-9-36,0 5 0,0-8 0,-1 6-253,2 7 1,0 9-1,-1-3 1,-1-15 252,-3-8 0,0-9 0,-1 1 0,1 8 18,-1-5 0,1 13 0,-1 7 0,1-4 0,-1-9-18,0-3 0,-1-7 0,1 8-94,0 2 0,0 11 1,1 2-1,-1-5 1,-1-13 93,1 10 0,-1-10 0,1 1 0,0 6-86,1 10 0,0 9 1,0-6 85,0-5 0,0 5 18,0 0 0,0 16 0,0-1 1,0-14-19,-1-2 0,-1-4-140,1 2 1,-1 7 0,0-9 139,-1-11 0,-1-4-45,0 8 0,-1-1 45,1-12 0,-1 3 0,-2-4 0,0 5 0,-1-5 0,1 0 0,-2 8-495,-4-5 0,-3 17 1,-2 9-1,-1 2 1,1-7-1,1-14-555,0-3 1,0-11 0,-1 9 156,-1 13 0,-3 14 1,-1 3-1,-1-8 1,2-20 892,-4-10 0,-1-12 0,-2 5 0,-1-1 0,-2 0 0,0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20.96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 97 10861,'-9'-25'5577,"2"3"-9799,2 11 5482,3 2 3027,-3-5-3837,3 8 1129,-1-4-1309,3 16 269,2 25-359,-1 3 90,5 33 0,2 20-90,-2-2 0,-1 9 0,1-3 538,-1-18 0,1-2 0,0 7-673,-1 12 0,1 11 0,-1-4 0,-2-16-45,0-18 0,-1 0 45,1 11 0,0 15 0,0-1 0,-1-14 0,0-14 0,0-3-75,0 14 0,0 6 0,0-13-60,0-5 0,-2-7-3132,1 0 3132,0-18-450,1 2-5127,-1-25-804,2-24 6471,0-12 0,2-29 0,0 1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22.0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57 725 7803,'-7'-25'4767,"-1"-7"-3148,1 10 899,-1-9-1528,4 15-181,-1-3 541,2 3-271,0 1-269,-1-2-451,2 4 181,0-1 270,1-2-361,0 3-359,0-6 90,1 8-180,0-4 90,8-5-90,-5 8 90,8-7-90,-6 10 0,0 0 0,1 1 0,-1 3 0,0-1 0,34-9 0,-15 8 0,31-8 0,-20 11 0,8 1 0,23-1-3482,-10 0 3437,23-4 0,4 0 45,0-1-42,-8 1 1,7-1-4,12-5 0,-5 1 45,-35 5 0,0 0-1121,36-6 1,7-1 1120,-3-1 0,-6 1-45,-36 6 0,0-1-617,38-6 1,-3 0 661,-14 3 1494,-4 0-1494,22-2 0,-4 0-45,-26 6 0,-1 1 45,15-2 58,9 2-58,-55 6 2354,5 1-2264,-19 1 2847,4 14-2937,-11-6-3196,0 11 3196,-8-4 0,0 0 90,0 23-90,0-7 0,-6 38 45,3-18 0,1 6 45,-2 18 0,1 8-759,3 0 1,1 7 0,1-5 668,0 6 0,1-3 30,0-18 0,0 2 0,0-8-30,1-11 0,-1-4-773,0 2 1,0 1 817,1 2 0,0 0-45,1-1 0,0 0 817,0-1 1,0 0-818,1-1 0,0 0-1545,6 48 1590,-3-31 0,1 1 730,-3-19 1,1 1-776,1 9 0,2 8 60,5 18 0,3 11 0,-3-13 709,-4-26 1,0-1-770,4 26 0,3 9 0,-4-19 0,-3-20 45,0-1 0,-1 0 2666,1 6-2711,8 32 0,-15-64 0,-1-5 90,2 9-90,-4-15 1052,3 11-962,-4-16-90,1 1 90,-1-3 268,-1-3-358,1-2 90,-1-1-90,0 1 0,-5 2-90,0-4 90,-10-2 0,1-5 0,-7-2-90,1-1 90,-4-1 0,-1 0-3392,-2-3 3303,-2 2-273,-41-16 272,23 10-1045,3 1 1,-6-2 1044,-6 0 1,2 0 89,-26-7-332,-13-3 1,-4 1 286,46 14 0,2 0 45,-23-6 0,2 1 0,-15-2 0,29 9 0,1 0 0,-19-4 0,3 2 0,0 0 0,2 0 1985,-20-2-1940,34 6 0,2 1-336,-15-2 336,15 2 0,3 0-45,-1 1 89,2-1-89,2 1 180,-18-4-90,18 3 90,-35-5-90,47 7 0,-13-2 2555,34 6-2555,-10-3 835,13 1-7222,-7-1 1710,16 5 4587,2-1 0,3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12.9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37 208 7976,'-4'-33'2609,"-1"3"552,1 4-1722,-1-8-1079,2 15-91,-1-6 1500,3 15-1589,-1 3 859,1 0-859,0 1 3572,0-1-3392,-1 3-270,-1 11 90,4 35-180,-2-8 90,2 26 0,4-6-90,-2-10 90,6 17-1,1-1-401,-1-13 312,4 11 107,5 5-17,-7-27 0,8 18 0,-10-35 180,17 9-90,-6-13-360,47-9-90,-33-12-2339,38-27 2609,-24-18 0,-4 8 0,1-13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22.41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412 21 10681,'-29'-9'2249,"3"3"-258,5 3-1362,6 2-89,-3 0-90,3 1 950,-42 27-1310,26-14 139,-32 23-229,40-21-3007,1 0 2827,2 0-2229,-9 11 610,13-12-346,-4 7 2145,17-15 0,1-1 0,1-1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22.9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330 238 10411,'-11'-45'5937,"-1"12"-5128,-7 0-89,2 19-91,3 12-179,-2 1 0,-12 14-90,1 4-690,-28 52 600,26-20-90,-13 34-2790,24-28 2790,3 5-486,5 8 1,3 3 395,-1 5-45,6 5 0,5-3 45,7-22 0,11 18 0,-1-30 90,17 5 0,13-15 690,12-6-645,-11-35 0,2-10 44,27-23 943,-34 10 0,-3-3-1122,13-23 0,-23 10 0,-2-4-1404,-6-4 1494,1-35-147,-11 18 57,-12-17 0,-6-1-90,-7 6-1054,-12-8 0,-7 5 964,-7 32-90,-25-20-1130,17 50 1130,-2 6 410,0 9-500,9 4-432,-34 20 702,32 21 0,2 7 0,-33 24 0,38-10 0,0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23.36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164 26 17247,'-11'-14'1529,"2"3"-269,6 11-1081,-4 10-393,-6 22 304,-1 6 90,-10 35-90,9-22 7,-4 15-52,8-13 0,1-1-495,-1 6-225,3-2 1,1-3-1305,5-13-540,2 5 2519,8 2 0,-6-19 0,7 7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23.61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26 12030,'5'-14'6297,"-1"2"-5758,-6 52-269,2-16-90,-2 39 0,2-23-90,0 6-2876,4 13 1,0 2 2695,2 7 519,1-8 1,2-2-880,11 5 1090,-1-18-3069,28 28 720,-25-46 1709,16 8 0,-23-32 0,0-1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23.97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1 455 7533,'15'59'1259,"-1"-12"-1349,5 13-270,6-5 180,-6-15 0,8 8-269,1-14-203,1-8 742,-1-5 162,-6-12-72,-2-19-2870,1-14 3050,-1-5-336,-3-11 426,-6-17-39,-5-17-141,-6 8 0,-3-3 360,-2-27-750,0 37 0,-3 4 660,-2 1-1,-1 6 271,-1 6 1018,-7-13-1289,7 25 1,-4-7 1259,10 28-728,5 34-981,3-5-180,6 30 2890,5-9-3519,7 25-1963,-3-16 0,0 1 2682,12 30 0,6 10 0,-15-47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24.17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 0 7623,'-5'20'2338,"0"-2"-1978,5-5 0,1 12-4612,0-5 4162,0 14-456,5 10 186,-2-3-3061,11 36 3421,-7-34 0,2 7 0,-6-28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24.38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118 1 11131,'-18'43'90,"1"-1"-720,7 0-6200,-2 2 5661,0 5 239,0 3 930,-1 1 0,1 1 0,0-1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34.5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37 30 13559,'-16'-13'3598,"3"2"-2249,8 7 91,3 2-811,1 22-359,3 3 180,7 46-90,1 10-1697,0 12 1,0 6 1426,-4-30 0,0 1-30,-1-5 0,1 5 0,-1 2-697,-1 10 1,-1 3 0,0-1 726,1-6 0,0 0 0,0 2-566,1 15 1,-1 3-1,1-5 506,-1-15 0,0-4 0,0-4-368,1 11 0,0-4 383,0 3 0,0 0 45,0 0 0,2 6-23,-2-12 1,1 9-1,1 0 1,-1-5-8,-1-8 0,0-5 0,1 8-16,1 19 1,2 12 0,-1-1 0,-1-13 0,1 4 0,-1-6 15,-1-9 0,0 3 0,0-4-15,1 3 0,-1 3 45,-1-9 0,0 9 0,0 1 0,0-7 97,-1-8 0,0-5 1,1 7-143,0 20 0,2 12 0,-1 0 0,-1-14-1,1 2 1,-1-5-15,0-14 0,-1 2 0,2 6 60,-1 3 0,1 7 0,1-1 0,-2-9-45,2 20 0,0-2 79,-1-16 0,1 9 0,-1-1 0,-1-12-79,1 0 0,-2-7 484,1 2 1,-1-1-485,0-2 0,0 4 15,0 10 0,0 8 0,0-5-15,1-3 0,-1 2-23,-1-9 1,1 9-1,-1-1 1,0-9-223,0 7 0,0-4 200,-1-11 0,0 3 0,-1 0-134,1 4 1,-1 0-1,0-3 134,0 9 0,1 6 18,-2-16 0,1 11 0,-1 5 0,1 0 0,-1-6-273,1 2 1,0-5 0,0 1 0,0 1 254,0 12 0,0 3 0,-1-2 0,1-4 101,0 6 1,1-4 0,0-10-102,-1-8 0,1-6 0,0 2 0,0-1 45,0-5 0,0 8-45,1 7 0,1 15 0,0 1 0,0-12 0,0 9 0,0-1 0,-1-9 0,1 9 0,1 0 0,-2-11 0,2 8 0,-1-3 0,0-12 0,0 3 0,-1-2 0,2 19 0,0-1 0,-1 9 0,1-3 0,-2-27 0,0-6-107,0-13 1,-1 0 106,1 11 0,1 1 45,-1-5 0,0-2-135,2 26 1235,1 18-1235,-1-10 1097,-2-27-2402,0-9 1,0-2-1754,0-10-1709,1 12 4857,-2-40 0,0-7 0,-1-3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37.53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90 20126,'16'75'1709,"-3"-24"-4270,4 12 1,2 1 2740,2-4-780,10 28 690,-12-44-576,7 14 576,-5-17-90,5 6 90,-9-24-90,-2-8 0,16-20-90,-12-8 1731,11-19-1641,-17-1 0,3-32 0,-6 14 0,0-2 104,4-36-104,-5 36 0,-2 4 0,-1 2 2596,0 6-2685,3-13 89,-3 25 0,3-5-2507,22 70 2507,-14-7 0,22 36 1789,-20-21-1789,23 45-90,-16-31 0,-1-4 0,2 0-90,19 20 90,4-15 90,-9-13 0,-5-47-90,-20-11 90,6-15 0,-1-12 0,-6 5 0,5-33 0,-9 25-90,0-15 90,-1 12-270,1-1 181,-2 15-91,-1 7 180,12 55 0,0 8 0,7 18-90,-5-4 180,11 24-90,-6-19 1875,11 15-1875,-12-37 90,-6-18 0,6-5-90,-6-8 0,13-16 90,-5-14 0,6-22-90,0-46 0,-17 32-90,-1-25 90,-15 54 1516,0 0-1785,-18-39 179,9 42 90,-12-30-90,12 56 0,1 2-90,-22 42 180,16-15 0,-14 36 0,22-23-90,6 14 0,2 4 0,5 6 45,-1-5 0,2-2-45,9-10 90,1-5-90,4-6 90,15-2 0,6-13 0,4-4 0,10-28 0,-19-2-3392,19-28 3482,-8-2 0,-3-1-2268,5-23 2178,-23 24-714,-4-7 1,-2-3 713,0-4-122,6-35 122,-20 42 1546,-2-7-1456,-3 10 2088,-9 0-2178,-12 12 0,-6 13 3257,-1 8-3257,0 9 318,-1 25-318,7-7-3392,-1 35 3302,21 3 90,4 0 0,24 29 0,-11-44 0,13 10 0,1 0 0,-5-11-90,33 36 90,-22-11 0,-9-5 0,-1 4 0,-22-24 0,-6-12 0,-8 15 0,-4 7 0,-4-1-806,-17 15 806,14-32 539,-21 20-449,27-34 0,-5 0-90,34-42-180,8-14 90,11-12-269,15-24 3217,-18 30-2993,-2 5 0,1-3 227,24-35-92,-22 33 0,3-3-1280,8-16 1,-2 2 1459,9-14-292,-19 26 0,-5 5 291,-14 18-89,-1-1 90,-11 17 622,-11 3-712,3 9-1,-31 17 3117,19 3-3206,-33 53 924,34-17-1014,0 39 90,22-40-90,10-1 0,8-12 90,-5-10-90,5 6-90,-1 0 180,-11-15 0,4 9 0,-13-19 0,-10 24 0,-2-13 0,-9 18 0,2-20 0,0-1 0,0-1 90,-7 3-90,10-7 0,-5 0-539,10-9 179,5-7-90,7-8 90,7-8-2338,25-19 89,-6 7 2609,13-9 0,-12 10 0,1-1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38.18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74 434 6267,'22'-22'3148,"8"-10"-77,-14 15-1632,3-6 150,-18 18-1319,-4 0 769,-2 7-859,-2 0 3842,-27 27-3932,5 10-3482,-11 5 3302,17-5-2178,16-23 2178,1-2 0,2-3 0,2-1-720,1-2 720,7 3 2179,-2-8-2179,6 2 0,-5-9 3392,6-5-3392,0-5 270,22-37 0,-13 15-90,8-14 90,-18 27-90,-6 12 89,1-1-89,-2 5 0,0-1-90,-2 4 90,0 3 180,0 0-180,3 14 0,-1-5-90,5 21 90,-2-7 90,22 40-180,-11-29 180,23 23-180,-21-45 90,7 1-90,35-27 0,-28 4 0,31-20-90,-39 8 90,0-4 0,-1 0-90,0-2-845,2-23 845,-8 12 0,3-17-90,-10-8 270,-4 1-90,-3 4 0,-12 12 0,3 34 90,-7 0 0,-3 24 90,-10 26-2547,-4 30 2412,12-18 0,2 1 45,-3 35-45,11-30 0,3-2 134,0 12-89,3 17-292,8-9 1,2 4 336,-2-21 0,0 1-1,7 37 1,0-2 45,2 2-1023,-7-39 1,-1 2 1112,-2-2 0,-1-1-91,4 36 1659,-4-7-1659,-5-48-89,0-9 261,-11 25 9,-4-14 540,-4 3-810,-3-25-90,7-13-90,-35-43-90,23 14 3084,-22-38-3174,31 23 642,2-6-2036,7-12 0,2-3-1304,-1-5 2692,10-16 1,7 0 0,7 23 0,1 13 0,-1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13.5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66 17157,'5'39'1799,"0"1"-719,5 26-721,6 11-906,-2-14 0,1 0 727,7 24-91,-8-36 1,1-5 0,1-1 90,3-2-90,-1-7 582,17 2-582,-15-20 0,14 0 0,-8-35 0,-3 1 0,8-19 0,-9 3 179,6-26-89,-2-14-814,-2-5 724,-6-2-996,-8 11 0,-2 1 816,1-4 45,-2 7 0,0 6-2308,-4 25 1633,-1 6-1638,-2 11-520,-1 10 2605,-2 8 0,1 9 1,1 3-1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38.5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0 158 19046,'29'-17'1169,"13"-2"-719,-13 22-270,-1-3-90,-15 18 90,-12-5-90,0 12 270,-1 11-270,1-3-90,-1 4 90,0-18 0,0-2 89,5 8 1,12-3-90,1-2 0,8-9 90,24-27-180,-21 1 0,22-19 90,-28 8-90,-4-4 0,0 2 0,-4-2-90,3-34 90,-10 31 0,2-22 0,-23 34 0,-23 0 0,9 5 0,-15 5 90,17 24-90,4-3 90,-9 15-3392,6 10 3392,7-6 90,-1 38-90,45 17-269,-10-19 179,33 5-90,-18-54 0,3-3 0,0-5-809,42 0 449,-38-6-1709,30 2-629,-46-4 3602,9-10 1,-11 7 0,5-8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39.06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51 206 12030,'-18'8'4408,"1"0"-2969,12-7-900,0 2 1,3-1 540,-1-1 89,3 1-719,9 3-3662,7-2 3301,11 3 271,11-5-270,-1 1 0,7-2 90,47-13-45,-21 5 0,4-2-681,-6 0 0,1-1 591,13 1 0,-3 1-45,18-2 90,1 1-90,-48 4 0,1 0 45,22-2 0,1 1 595,-19 0 1,1 1-596,13-1 0,9 0-15,5-1 0,10-1 0,-5 1-343,-20 2 0,-3 1 0,3-1 343,29-2 0,6-2 0,-12 3-30,-16 1 0,-9 0-705,-11 2 1,-5 1 345,18-2-901,5 0-3687,-30 2 4947,-16 0 0,-21 3 0,-1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52.75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30 221 11760,'-10'-26'4858,"2"4"-1980,2 6-2248,2 8 719,3 1-989,1 9 539,23 58-3665,-10-21 2946,16 46-1,-14-35-2325,6 23 2416,3 23-1796,-6-19 1616,1 4 0,-11-43 90,-2-9 1138,0-3-1408,-10-33 90,-2-14-90,-8-25 1882,-1-6-1882,-1-3 90,0-4-90,-6-28-107,9 20 0,-1-3 152,3 13 0,1 1 0,-1-5 0,4 4 2701,19-9-2656,-2 46 665,38 4-665,-18 28 0,21 12 0,-12 4-90,-1 6 90,9 12 0,3 6-290,-16-14 1,1 1 289,22 24 0,-4-1-2863,0 4 2863,-20-18 0,-4-1 0,-2 0-487,12 37 577,-29-49-362,-19 35 272,-6-41-633,-20 5 1,-8-4 722,-15-10-90,-24 7 1777,28-17-1777,17-5-90,2 0 0,2-1-5527,-13 2 5617,27-3 0,-5 2 0,29-3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53.33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229 750 1770,'-11'-24'3867,"0"4"1273,0 16-4240,-6 5 1948,-16 11-1229,-19 40-1349,15-14-90,-3 28 0,32-30 769,2 2-1039,3-8 3302,10 34-4291,25 2 629,-11-9-90,37-30 450,-39-41 90,15-19 90,-21 6 0,0-2 1080,1-47-901,-7 41 181,1-32-90,-16 38-180,4 16 0,-6-7-90,8 21 0,-1 4 0,2 3 89,10 49-89,8-1-90,4 23-1338,6-19 1338,-4-22-90,30 9 0,-17-23 0,24 2 90,-18-39-90,-8-2 0,5-16-511,4-34 512,-18 17 89,10-34 0,-24 27-135,-6-4 0,-2-4 45,-5 13 0,-1-2 100,-1-29 1,-3 1 79,-11-15 224,-8 2 1,-1 4-225,4 14-45,-1 4 0,1 6 45,11 34 0,2 6 270,-2 17-360,6 9 180,2 40-2560,13 12 2380,0 16-309,10 11 0,4 2 39,2 6-213,-1-8 0,0-3 33,2-11 0,1-4-2294,-3-17 1,0 0 3146,7 10 0,15 19 0,-23-44 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53.8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32 314 9691,'-20'1'4768,"10"0"-3599,8 0-989,28-3-270,-4 1 0,35-12-989,7-1 269,-11-5 1,2-1 359,25-7 225,-6-4 0,-4-1 315,-16 3 90,-7 5 0,-4 1 719,-13 3 91,-4 4-91,-6 4 1710,1-5-1800,-12 10-449,-2-2 90,-10 10 1079,-41 43-1349,25-19 0,-29 33 0,34-30 0,2 0-3482,3 3 3481,3 2-89,2 3 0,3-11 0,1 4 90,16 29-360,14-17 180,0 13-90,16-49-90,-2-48 180,-12 7 0,5-24-90,-24 11 3482,-4 10-3481,-3-21-1,-3 0 90,-11 3 0,6 8 0,-7 21 0,9 21 0,2 11 0,11 24-450,7 18-2968,20 40 3418,4-9 0,-1-8 0,-5-23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54.31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101 390 8972,'-28'26'2968,"4"-4"-2068,13-12 3597,-4 6-3058,7-8-899,-2 3-90,6-8 719,3-2-539,7-3-91,22-8-3571,23-13 3392,32-14-270,-6 2-1044,-21 8 0,1 0 864,16-5-173,-24 10 1,1 0-8,23-7-89,-1 0-1171,-5 1 1,1-1-1259,14-6 2788,-18 7 0,-3 2 0,-3 2 0,-3 2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54.5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139 321 6029,'-34'28'5667,"-7"6"-3325,13-10-1173,-1 1 2400,23-19-3120,13-9 361,29-19-630,4-2-315,21-13 0,4-3-315,3-1 5,-7 3 1,-1 2-635,-6 4-344,-2-1 1423,22-13 0,-17 9 0,15-12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54.7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33 20665,'5'-20'-3508,"1"10"990,4 8 2518,-2 7 0,4 5 0,2 1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54.8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18 11490,'0'22'1080,"1"0"-7910,1-14 5661,3-3-298,0-9 1467,14-16 0,-4 2 0,11-14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55.0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1 225 19496,'24'-18'2788,"24"-16"-2788,-17 16-180,19-15-269,-22 15-714,-1 0-187,2 1 1350,20-9 0,-16 8 0,14-6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13.9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113 95 16258,'-9'-21'3418,"5"8"-2968,-7 9-1,1 15 811,-18 67-1171,12-29-2125,0 26 1,3 0 2125,8-22-795,4-2 1,7 0 794,17-2-804,-1-11 714,8-6-298,-15-28 298,1-2 1768,11-15-1678,-5 2 90,9-13-90,-10 3 1257,2-23-1167,-5-11 0,-14-5 0,-5-3-180,-2-13 0,-10 13 0,-3 5 704,-3 17-793,-8-7-1081,-5 18-1079,12 16-629,-16 10 2222,20 16 656,-5 13 0,9 3 0,2 3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6:58.9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21115,'15'2'1259,"-4"-1"-989,-9-1 360,0 1-450,0 1 89,1 1-4430,1 5 4431,4 11 679,6 22-814,1 12 0,-1 5-2313,4 19 2223,-3-5 0,-2 5-662,-3-2 0,-3 0 662,2-2 0,-1 1 45,1 24 0,-1-4-90,-3-36 0,-1-2 17,1 12 0,0-1 73,-1-10 0,0-3-45,0 1 0,0 2 90,3 31 0,-1-3 918,1 6-1008,-1-17 0,0-2 45,0 4 0,-1 0 0,1 0-66,-2-22 1,0 2 65,4 29 0,-2 7 0,0 1 0,0 5-90,-2-21 0,0-1-1062,0 4 1152,-1 0-216,0 10 1,0 4 170,-1-41 0,-1 1-45,1 18 0,0 9 0,0-11 0,1 22 30,0-20 0,0 11 0,0-10 15,-1-18 0,0-2 395,2 43 1,1-4-441,0-12 0,2 16 0,1 5 45,-4-47 0,0 2-45,1 20 0,1 9 0,0-12 0,0 15 0,-2-30 0,0 0-430,1 18 430,0 3 605,-2-24 1,0 5-561,2 20 0,-1 0-45,-1-14 0,0 3 0,1 14 0,1 9 0,-1-13 709,-2-26 0,1-3-709,2 42 0,0-3-601,2-12 601,0 2 0,3 8 0,0 3 0,-4-40 0,0 2 0,1 13 0,2 9 0,-1-11 0,3 17 0,-2-15 0,1 11 0,0-8 0,4 30 0,-3-20 0,1 13 0,-2-15 218,3 15-218,-5-27 0,2 9 0,-2-5 45,0-6 0,0 0-45,3 25 0,0 5 0,-3-23 0,1 2 0,-2-7-8,0 0 1,0-3 7,2 19 0,-1-1 0,-2-29 0,-1 0-457,3 35 1,0 1 456,-2-23 0,-1 1 0,4 37 0,-1-5 0,-1-16 0,-4-31 0,1 6-603,3 33 0,0-1 603,0 11-378,0-8 1,0-4 377,-2-14 0,1-1 80,-1-7 1,0 3-126,0-10 0,-1 1 45,2 10 0,0 0 0,-1-3 0,0-1 0,0 1 0,0 0 0,0 4 0,0-1 0,0-3 0,0-4-129,2 31 129,-2-29 1091,2 30-1091,-2-14 0,0 1 0,-1-23 0,0-1-115,0 22 1,1-5 114,-1-13 0,-1-4 0,-1 2 0,2 12 0,-1-3 0,1-1 0,-1-8 0,2 25 0,-3-40 1517,-1 6-1517,-1 6 0,7 31 0,-5-24 2268,4 14-2268,-6-12 3392,10 16-3392,-7 3-486,8-7 486,-8-35 0,1 0 0,5 49 0,-1-25 0,0 1 0,-3-14 0,1-2 0,1 9 0,-1-9 0,-4-27 0,1-3-90,0 7 90,4 13 0,-1 11 104,3 2-104,-2-3-3265,1-12 3265,-3 1-2094,5 20 2094,-1 29-1460,3 5 1460,-3-3 114,-2-28-24,-2-12-90,0-1 1247,0-6-3945,-2-9 1818,-2-19 880,-5-14 0,-3-9 0,-2-12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03.28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411 54 10591,'-34'-25'5577,"-11"4"-9169,12 14 5571,-42 18-1439,36-1-898,-32 24 628,45-14 10,-18 36-190,27-20 90,-6 20 90,19-14-91,19 26-89,0-17 1294,31 36-1294,-13-43 2067,15 13-2112,-3-14 0,0-1 45,6 5 188,-6-6 0,-1-1-278,-10-10 0,-4 1 90,9 16 0,-6 18 0,-6-11-90,-10 4 453,-25-18-273,-13-1 90,-16 11-181,0-14 91,-1-6 0,8-14-90,-1-2 90,1-5 90,-18-2-180,2-14 90,-16-3-270,21-7-900,-8-11-1258,31 14-2590,-5-9 4838,28 3 0,4 2 0,8-10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03.61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34 101 12210,'-8'-30'5847,"0"5"-10248,4 12 6200,-1 0 329,2 4-1139,0 0 231,1 8-860,2 3 449,1 37-449,11 36-270,-1 1 90,0-13 0,4 9 0,-1-8 1519,6 27-1654,-1-4 0,-1-2 45,-1-9 0,-1-4 0,0-2-90,-2-4 90,0-2-1110,-2-11 0,-1 1 841,2 10-181,7 30-5037,-11-46 809,-3-18 4270,1 3 0,-6-24 0,0-2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03.83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6 173 13559,'-6'-16'7646,"15"-10"-12767,2 12 5661,15-10-180,-1 9 1588,19-4-1768,8 2-180,1 1-1948,16 2 1498,-28 9-8867,35 0 9317,-36 4 0,14 1 0,-24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04.22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282 26 18237,'5'-14'5217,"-1"3"-4858,-18 39 631,-11 47-810,4-7-2438,-1 28 2438,19-47-2218,2 3 2308,13 38-270,-5-37 0,10 20 90,-7-55 0,8-5-90,-5-7 0,20-17 0,-21 0 90,13-17-90,-19 10 1353,0-4-1353,-12-28 0,-2 15 3392,-8-25-3392,-1 23 0,-3 1 0,-26-26 0,14 24-3572,-19-16 3482,23 30-90,0 4-629,-15-5-1440,19 12 2249,-10-2 0,28 13 0,1 1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04.65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52 12660,'3'-17'5307,"-1"3"-4228,-1 9-269,0 1-91,0 1-179,-2 3 1079,1 7-1349,-2 18 0,1-2-90,1 16 0,0-9 89,9 59-3230,1-26 2961,4 25-1428,5-42 1428,-9-31 90,6 0-90,-8-13 0,13-12 0,-7-2 0,20-38 0,-19 15 2430,6-24-2340,-14 20 2229,-2 0-1959,-2-22-270,-2 25 0,0-13 0,-1 32 0,0 1 0,-1-3-90,2 12 0,0 6 0,5 23-225,7 25 0,2 6-1404,4 8 1539,-1-5 0,0-1-179,0-12-91,1-4-2788,18 15 269,-13-24 2879,19 8 0,-31-30 0,3-5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05.0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17 852 18327,'-3'-17'2068,"0"2"-1528,1 9-180,1 2 0,0 1 539,-1 6-539,1 2-180,-1 23-3392,1 5 3212,1 12-2359,8 18 2359,-2-19 0,9 14-90,3-6 90,-1-17-1516,22 16 1426,-13-31-90,25 1 0,5-33 90,3-14 90,-3-14 0,-20-4-291,-14 4 291,-2-1 1374,-4-5-1374,2-27 922,-11 11 1,-3-3-833,-1 4 0,-2-2 90,-3-22 0,-3 1-1,-3 22 1,-1 3 668,-7-40-668,2 18-256,4 31 255,1 5 416,1 6-325,-1-7-90,4 22 3243,2 7-3423,9 48 90,8 58 0,0-5-1701,-5-25 1,-1 0 1700,3 21-724,0 8 1,3 21 0,-1-12 633,-4-28 0,0 1-536,4 27 1,1 12-1,-2-19 356,2-3-413,1-2 413,-2-5-2514,5 2 0,1-1-1714,-1-5 4408,0-6 0,0-10 0,-6-41 0,0-7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06.2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19 438 11670,'-8'-18'4408,"1"2"-3329,5 11-179,1 0 1348,0 2-1708,8 2-450,-2 2 0,14 3-90,-7-2 0,9 1-3482,-2-3 3392,5 0-617,14 0 528,4-9-2125,0 3 2124,-4-8 0,-14 2 0,7-6 360,0-5 0,-7 5 2304,-2 1-2395,-18 13 528,1 1 13,-2 3-540,1 10 0,-2-2 3392,1 26-3302,3 14-90,0 2-1,2 13-3391,3 2 3392,3 6 0,-3-22 0,2-1-82,6 15 82,1-6 90,-9-40 360,2-6-360,6-16-90,-2-5 90,3-16-91,-8 0 91,3-24 3442,-4-23-3532,-1 14 89,-5-13-179,-3 49 0,-1-6 0,0 13 0,0 2 0,0 6 123,9 24-123,-2 1 0,7 20 0,-3-1 0,-1 2 0,2 0 0,1 0-3358,2-6 3268,8 7-2008,5-9 2008,-2-5 0,3-13 0,4-28 0,8-14 0,-2-21 0,-1-11 90,-10 5 0,-3-1 0,5-8 0,-4 2-249,-6-32 339,-16 45 2168,-2 13-2168,-3 1 0,0 8-474,-10-26 384,-4 13 90,-12-4-90,6 28 0,-16 33-90,18 0 90,-12 21 349,16-7-529,-2 60 90,8-38-72,6 6 1,3 0 71,7-10 0,17 37 45,-1-35 0,2-1 45,12 23-90,15 11 90,-31-52 0,-2-5 0,12 19 90,-17-23 3231,7 13-3231,-19-26 0,-2-1 540,-1-1-360,0 4-90,0 0 394,0 3-574,7 6 0,5-7 0,8 4-90,5-10-180,21-2 180,-16-2-348,31-13 348,-31 1 0,12-13-90,-12 5-3396,18-24 3486,-11 0-40,9-24 130,-24 19 0,-10-2-2168,-8 18 2168,-2 4 113,-2 3 67,-9-24 2134,5 25-2224,-14-26 133,13 41-223,-4 0 0,4 12 90,1 5-90,-1 7 90,3 0-90,1 5-2268,1-1 2268,12 40 90,-5-29-1607,9 24 1517,-9-42 1517,-1-3-1607,4 1 90,-4-7-360,2 1 2538,-5-16-2357,-2 5 3481,-1-11-3392,-8-12 90,-8-2 0,0-7 90,-8 5-90,11 18 0,-3 1 90,6 9 0,-1 3-90,2 1 89,-7 17-3391,3 6 3392,0 15 90,6 0-180,5-4 90,12 13 0,-2-13 0,16 22 90,8-8-180,-4-10 3392,4-6-3482,-11-21-3418,30-3 540,-21-3-1260,24-1 4228,-23-16 0,-7 5 0,8-11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07.0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610 1363 13110,'-17'-41'4587,"-2"4"-3688,0 14-5749,-2 2 5569,-3 2 2119,-39-13-2478,26 15-90,-29-8 0,35 19 819,8 3-909,-4 2-14,-44 25-76,35-7 2866,-44 37-2956,58-22 45,5 18 0,3 3-45,4-12-45,2 9 0,4 0 45,15-6-90,-2 2 90,31 7 0,-14-35 0,12 4 90,40-62 0,-44 16 0,43-34 0,-51 23 90,0-4-90,-2-8 0,0-6 0,-2-6 45,-4-17 0,-2-5-830,-1-11 740,-1 4 0,-6-8 0,-11 10 0,-5 6-886,4 23 1,-1 1 840,-5-25 0,-1 5 90,-3 8-90,-1 6 90,0 4-1879,0 3 1879,1 7 90,-6-24-180,9 33 229,-2-12-229,9 38 799,4 11-709,21 82-90,-7-27-473,2 4 1,4 13 262,2 16 0,2 12 0,-1-11 1254,-5-14 1,1 1-1158,0 3 1,3 13-1,0 1 1,-2-9-912,-4-13 0,-1-5 1,0 0-1466,0 3 1,2 0-1,-2 0 2121,7 24 1,-3-6 0,-7-27-1,-3-6 1,0 14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08.2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31 17157,'21'-14'1889,"4"2"-1439,10 10-90,7 0-1,-8 2-4250,7 0 4251,-5 0-1499,12 0 1408,8 0-1516,43 11 1427,-14-5-134,-6 2 0,5 0 134,-5-4 0,-1-1-90,-13-1 0,4 0 89,22 0 1,12-2 0,-13 1-135,-29-1 0,4 0 9,8 0 0,17 0 0,7 0 0,-4 0 0,-15 0-54,10 0 0,-4 0 22,-10 0 1,8 0-1,-1 0 1,-12 0 22,0 0 0,-8 0 236,3 0 0,1 0-236,-2 0 0,1 0-45,-2 0 0,3 0 45,27 1 0,1 0-45,-23-1 0,2 1-235,14 0 1,8 0 0,-10 0 234,-20 0 0,1 0 0,8-1 0,12 1 0,1-1 0,-14 0-45,-10 0 0,-3 0-157,14 0 0,7 0 1,-11 0 21,20 0 705,-4 0-930,-31 0 0,5 0 405,30 5 0,0 1 0,-30-2 0,-2 1 0,17 5 0,1-1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14.2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103 53 8792,'-14'-22'5487,"1"4"-4138,9 12-359,-1 0 1708,-6 5-2338,2 10 0,-6 9-1,5 12-89,-1 4 0,5 7-90,2 3-502,3-5 546,5 11 1,1 2-135,2-2-45,0 1 0,1-1-45,1-8 0,2-1-3285,0-5 3105,1-3-270,1-6-899,3 0-720,-4-12 2069,3-2 0,-5-10 0,-1-3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09.9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0 217 1322,'0'-38'6746,"7"-19"-395,-5 10-3922,6 3-3124,-8 14 1054,0 29 989,0 14-898,2 29-270,4 27 1711,1 6-1756,-1-19 0,1 4 105,2-1 1,0 3-106,3 21 0,0 1 905,0-13 1,1-1-996,-2-3 0,2 0-1358,4 1 0,1-3 1313,-4-17 0,0 1 4,5 10 1,3 2 40,9-1 0,1-4 22,9 10-67,-10-19 0,4-5-1308,24-16 1308,-22-11 1918,18-9-1918,-9-17 89,2-23 1,-1-15-90,-8-24 0,-4-6 0,7 7 0,-5 0 192,-20-1 0,-10 1-192,-9 9 0,-4 2 1452,0 11 1,-1-1-1453,-6-29 0,-1-1-1143,1 26 0,0 4 1143,-13-38-1248,7 33 0,0 4 1069,-1-1-271,-13-38-2429,24 73-4676,4 33 7555,3 1 0,11 52 0,2-13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0.3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73 21205,'25'30'899,"-4"1"-5929,-2 43 5210,-6-25-1,7 31 447,-5-15-447,-3-17 985,11 35-984,-8-41-90,2 6 270,-6-30-360,7-25 3021,-3-3-2931,7-19 0,-7-2 1155,6-25-1155,-3 1 0,-1-2-90,9-23 0,-6 15 0,0 4 145,-3 16-235,28-35 90,-26 55 0,16-14-90,-19 50 90,-2 1-90,17 49 0,-14-22-90,11 50 0,-16-44 0,3 15-1169,9 21-4202,-9-40 2583,11 26-1170,-13-50 3867,1-6 1,-1-4-1,1-4 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0.6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171 0 20665,'-18'0'1619,"5"5"-1439,-5 24-90,8-1 0,2 1 90,2 6-180,3-6 90,10 32 0,21 15-90,-5-10 0,13 3 0,-9-37 0,1 3 0,-7-8 90,-3 2-180,-52 26 90,16-26-180,-31 30-3662,11-32 3572,10-9-629,-16 8-3958,16-14 4857,2-2 0,13-6 0,8-4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0.9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1 146 10197,'13'-37'6296,"0"4"-4766,-4 6-209,-1 6 478,-1 2-70,-2 10-1279,6 24-2832,1 75 2652,0-9-180,-6-17 0,0 6-944,-1 21 0,-1 3 989,-1-8 0,0 4-641,1-4 1,-1 7-1,1 0 476,1 1 0,0-1 0,1-2-350,0-13 0,0-2 0,0-1 320,1-5 0,-1 0 0,1-6 405,2 1 0,0-9-435,4 10-90,1-5-539,8-6-4588,-6-23 2371,5-7 2936,-5-39 0,-6-4 0,3-17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1.10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58 288 1230,'-18'-31'4947,"2"4"-525,1-5-3522,7 14 2467,8-16-3007,10 18 1251,25-15-1431,17 8-720,43-7 1415,-23 12-3034,14 2-629,-36 12 2788,-3-1 0,-7 4 0,-5-1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1.6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635 6 10231,'-37'-5'2789,"0"4"-6111,-8 30 4221,8 0-179,-10 17 534,1 20-805,12-9-831,-7 22 1011,19 3 1,4 1-360,1 11-180,2-17 0,5-1 90,16 1 1147,21 5-1147,-1-16 901,17 0-722,-13-52 2737,9-7-2286,9-33-3007,-11 6 2467,2-24 1761,-20-23-1851,-10 32-900,-25-41 1,-11-4 719,-2 26 0,-6-10 0,-3 2-933,-2 21 753,-2 3-359,-21-11-9292,-21-5 9770,16 10 0,-6 3 0,38 24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2.33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57 12120,'0'-23'8635,"0"2"-8095,2 10-90,-1 9 359,1 6-449,-1 31 44,4 19 1,1 5-1204,3 17 889,0-11 0,0-4 0,4-15-2954,11 9 2864,3-11 0,2-6 0,-4-17-90,-8-17 90,-3-2-2299,19-18 2299,-12 3 212,15-16-302,-17 4 90,-2-4-90,-4-4 0,0-1 90,-2-41 90,-5 32-90,0-20 90,-5 40-90,0 10 2358,0 4-2358,7 26-629,22 63 89,-8-21-3021,2 0 1,1-4-578,-1-11 4138,10 11 0,-6-22 0,2-3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2.7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97 1011 13559,'-8'-25'4138,"4"8"-3239,-7 7 451,3 9-811,2 3 900,-20 59-1259,16-19 0,-11 50-180,19-47 90,11 48-90,11-22-1259,4 20 1259,8-31 0,-3-29-389,26-7 389,-6-11 0,29-18 0,-10-16 90,-10-7-90,-3-8 180,-13-18 0,-3-10-135,-16 18 0,-2-3-1408,16-24 0,-5 0 1363,-14-22-1794,-11 5 1884,-3 19 352,-3-18-352,-4 38 0,-1 0 90,-4-32-90,1 28 0,0 0 276,-6-21 83,-2-5 1,0-1-360,0 4 725,1 5 0,2 9-725,7 39 2957,2 10-2957,4 32-90,2 9 90,3 28-45,1 4 0,2 8-135,3 21 0,0 4-556,0-3 0,0 0 511,2 8 0,1-5 45,-6-37 1,1-5-46,-1-1 0,2 4-315,6 12 0,2 7 0,0-6-674,-4-11 0,1 1-1305,5 12 0,3 7 1,-3-13 1803,4 0 0,7 12 0,-12-31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4.2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141 1406 690,'-29'-31'5487,"0"1"-3598,3 3 1529,-7-16-345,15 13-2893,13-17-90,84-2 897,-25 19-1167,7 8 1,3 4 1167,7 8-1348,-3 1 90,-8 5-359,-9 3 647,-9 20 252,-7-8-250,-17 16 250,-17-10-90,-1 6 0,0 5 0,-7 26 89,3-1 1,-1 3-180,-3 22 90,6-1 0,4-4-90,4-21 90,12 37-90,-4-59 636,6 3-726,-2-19 3004,5-5-3004,5-5 1051,10-18-1051,-5 0 0,17-33 0,-20 14 302,8-16-212,-13-1 0,-2 0 0,2-9-1339,-2 6 1,-3 2 1337,-8 7-89,-2 4-552,4-21 552,-7 34 0,3-13 0,-7 91 0,-2-16-2472,1 45 2472,1-30 959,7 21-1049,7-2 90,4-1-90,3-18 0,-3-25 370,1-8-370,3-6-180,42-26 270,-16-15 90,7-28 0,-3-9 0,-9-7-45,-13 9 0,-5 3 135,-13 10-90,-4-4-385,-4 0 474,-3 11 112,-10-17 0,-4 0-201,0 17-325,-2-10 0,-1 8 325,1 34 2592,1 7-2682,-15 31 1176,10-2-1266,-11 28 61,14-8-241,6 7 1,3 4 179,9 30-230,-2-27 0,2-1 230,18 15 0,-3-19 1,3-3 89,-1-1-90,1-3 45,1 3 0,-1 2 135,2 5-45,-3-7 0,-3-3 44,-7-9 361,-4 14-360,-5-20 1367,-1 11-1367,-9-12-90,2-8 90,-7 8 0,5-12-139,-1-1 139,3-5 0,1 0-90,2-7-90,4-2-270,18-20-90,10-17 180,8-9-1307,17-25 1307,-20 24-2835,12-13 2925,-15 15 180,0-2 0,0-2 180,3-6-340,-1 2 1,-3 1 429,-8 6-180,-2 5 641,-10 12-731,-7 17 3157,-2 1-3157,0 3 90,-7 3-90,2 3 982,-12 13-982,-19 79 0,17-48 0,-2 6 0,8-2-3392,20-20 3302,8-5-180,4-3 180,7-10-2268,6-20 2178,16-20 90,-9 0 225,-5-11 0,-7-7 315,-25-31-450,14-4 90,-40 20-90,2 43 2268,-2 7-2268,-19 2-184,14 6 274,-25 16-90,14 12 45,9 16 0,1 6-45,-5 12 0,1 35 0,29-53 3300,11 20-3210,37 28-1220,-9-26 1130,-4-19 0,1-7 0,7-17 0,4-4 90,3-6-90,49-17-363,-12-10 408,-33 6 0,-1-2 45,18-18 0,-25 6 371,24-35-281,-28 19 0,17-27-1246,-37 27 1156,-3-2-1929,-6-8 2109,-40-36-526,-12 44 256,-50 11 0,33 53 0,-4 29 0,39-11 0,-4 27-90,10-8 0,7 2 0,2 1 90,3 1-45,7-6 0,6 0-1241,28 9 1286,16-11 0,-2-14 593,11-43-503,-26-9-90,15-14 210,-3-40 0,4-30 0,-8 7-165,-13 14 0,-2-4-9,-3 11 0,4-12 0,1-5 0,-4 4 0,-8 12-36,-8-19 0,-7 8-604,2-9 1,-3 1 603,-4 17 0,-2 1 136,-1-12 1,0 2-137,-1 15 0,1 0-154,-2-20 1,0 9 153,1 20 0,1-8 1500,-2 39-1500,1 42 2243,-8 82-2513,8-9 0,1 8 252,0-3 0,2 5-1751,3-4 0,3 5 0,1-10-435,2-16 1,1-3 1875,5 27 1,2-4 0,-2-41 0,1-5-1,13 47 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4.36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23 11760,'23'0'9715,"8"-10"-8366,-18 8-899,5-8-720,-12 9-1169,0 1-720,3 12-629,4 6 2788,0 9 0,-3 1 0,-3-4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14.3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75 2759,'-1'-24'329,"7"-1"1,2-1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15.3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0 279 18506,'25'4'1170,"4"0"-541,17-4-449,22 9 270,15-2 0,7 0-360,-33 0 0,0 0-2831,31 0 1,-2-1 2830,4-5-449,-17 0 1,3-1 403,-20 1 0,4-2-132,25-4 0,12-2 1,-9 0 131,-16 2 0,-1-1-324,20-5 1,10-2 0,-11 1 323,-19 3 0,-5 0 270,22-3 1,2 0-226,-1-1 0,-2 1-46,-17 2 1,1 1 0,20-4 0,-1 0-45,-23 3 0,-3 1 45,1 1 0,1-1-45,-2 1 0,0 0 686,-1 1 0,1-1-686,-5 2 0,7-1-23,9 0 1,14 0 0,2 0 0,-11 2-383,7-1 1,2 1 359,0 0 0,15 0 0,-1-1 0,-15 3 193,-7 2 0,-8 1-193,6 0 0,1 0 408,2-1 0,5 1-423,-11 0 0,4 0 0,-3 0 15,9 0 0,1 0 45,-11 0 0,4 0 0,-8 0 45,-5 0 0,0 0-15,9-2 0,9 0 0,-7 0 15,0 1 0,-1-1-45,-3 0 0,4-1 0,-13 1 0,2 0 0,0 0-1382,-4 0 1382,18 2 847,-16 0-847,6 0 697,-5 0-877,-24 0-1353,36 13-266,-31 0-270,3 5 1383,-23-5 686,-19-7 0,-2 1 0,-2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09.6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169 460 9871,'-13'-38'9355,"6"15"-7376,-4-9-1260,8 22-89,-1-1 899,1 3-989,3 8-3662,3 19 3572,10 63-1447,-3-13 997,-3-14 0,0 1-496,-1 16 496,0 2 0,-1 3-90,1 13 1,0 1-1,0-2 90,0-5 1,-1-7-1,-3-40 1074,0 5-1074,-7-18 0,2-3 809,-6-18-809,-1-16-2309,-2-6 2399,-15-34 392,7 4 0,0-6-572,0-4 0,0-5-917,-2-17 1,4 1 961,6 22 0,4 3-94,2 1 0,2 3 139,2-4-90,9-26 90,1 26 223,6-7 0,5-5-268,1 15 0,2 0 0,4-10 0,4 3 0,-2 13 0,3 6 45,20-5-90,-14 22-1193,-4 14 1283,-7 26 1276,-7-1-1276,4 21-52,-11-3-38,-5 34 0,-3 5 1345,2-3-1255,-3 3 0,-2 7 957,-1 4 0,0-3-912,4-25 0,0 1-1181,-1 41 0,5 1 1181,5-37 0,6-6-45,4-5 0,4-4 90,18 25-180,27-24-1246,-22-37 1156,4-2-431,39-28 251,-49 8 360,14-12 0,-2-3 0,-21 5 0,24-17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09.9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119 104 420,'-15'-14'2879,"2"4"1361,4 12-3071,2-1 1230,-9 7-420,-3 11-1530,5-4-89,-1 7 1129,13-9-1039,11 23 3122,0-12-3482,12 18-90,0-19 0,4-4 0,1-2 0,1-6 90,25-2-90,-14-16 90,13 2 0,-23-15 90,-11 4 89,-4-3-89,-3 1 360,-4-6-180,-19-28-270,0 16-1517,-19-4 1,-5 3 1516,2 14 0,-31-12 90,37 29-90,7 4-2268,0 1 2268,-3 1-90,0 10-90,-1 0 2268,10 6-3887,39 35 720,-3-26-990,29 29 1979,7-31 0,-13-9 0,18 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10.5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157 129 18237,'0'-24'3328,"-17"-18"-2969,7 24 91,-13-12-180,12 22 0,1 3 360,0 3-361,-14 13-179,9 2 0,-8 10 90,14 6-180,5-4 0,20 27 0,10 3 0,14-4-518,-2 1 1,4-6 517,7-26 0,-11-11 0,-13-9 0,32-35 180,-23 1-3169,22-20 3079,-37 15 360,-7-12-360,-6 25 0,0-14 632,-4 29-722,-1 3 0,0-3 0,5 27 3392,1-4-3392,7 28-859,16 29 859,-7-21-1599,12 13 0,3-1 1599,-4-12-45,-3-7 0,1-3 45,12-7-2258,16-9 2258,10-23 0,-8-12 384,-20-20-473,-19-6-181,-14-13 0,-1-3 180,-6 0 2268,-9 5-2807,3 5 539,-4 9 90,15-2-90,-3 27 3482,7-1-3392,-6 9 0,1 0 0,-1 1 0,4-2 90,4-3-360,3 0 90,-3 1-90,-3 2-180,-6 2 1,-1 1-361,1-1 810,2 1 0,-3 1 0,1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10.8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91 11400,'3'-27'9355,"-2"7"-8096,0 2-1079,-9 4-90,5 7 0,-6 2-180,8 11-180,0 4-3212,7 49 3393,1-22-406,6 39 315,8-22 0,27 25 270,-12-24 90,15 9 270,-25-38-90,-10-10-1,1 3 1710,-5-4-1799,-45 43-360,21-24-180,-39 31 0,27-42-2068,0 0-5218,-10 9 7556,10-9 0,-5 6 0,10-12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12.6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417 856 240,'0'-30'4588,"-2"-21"-666,-6-6-2663,0-1 1139,-6 8 1,-3 4-1949,2 10 539,-41-33-809,34 60-495,-30 10 405,27 10 1540,-20 25-1540,18-9-1,-19 35 1,10 24 0,7-7-338,18 11 1,7 0 157,10-8-210,12-13 0,8 10 0,1-13-1139,21 3 1259,-2-7 0,4-7-269,8-23-1,3-8-485,29-9 35,-14-8 1441,-8-17 1,0-5-722,8-4 1074,-27 0 0,2-6-535,4-13 1,-4-1 180,4-10 1228,-7 12 1,-13 1-1319,-35 13-2745,-16 17 3284,-46 20-852,23-3 133,-20 13-90,31-7 90,-6 13-180,12-3 0,-2 8-894,17-8 804,3 0 2883,13 14-2973,2-12-2948,22 17 2679,7-18-1451,13-5 1720,-6-11 613,13-23-703,-22-2 90,28-23 90,-16 0 180,-4-1 0,-10 2 1748,-13 0-1748,-11 8 90,0-6-180,-11 13 90,-8-8 90,-10-2-1,-15-7-2267,-10 5 2178,-2 10-180,12 11 2273,-5 14-2363,27 1 0,-1 20 0,19-8-90,20 16 0,-5-14-449,58-10 3664,-38-15-3305,19-26 0,-2-10 180,-16-4 90,4-18 0,-4-4 0,-15 10 0,-9 12 0,-2 0 352,-4-7-352,-4-33-558,-4 13 558,-3-17-1500,-13-1 1500,0 29 90,-8-16 0,-12-13-90,-1 20-2621,1 0 2711,5 36 303,4 119-304,13-47-586,1 42 1,6 13 541,10-18 0,3-2 0,-3 0 0,1 2-688,9 26 1,0-6 642,3-4 731,-7-31 1,1-2-822,10 17-71,-2-18 1,3-1 70,7 11 45,-8-19 0,0-4-45,2-10 2162,11-3-2342,13-26 955,-10-7-775,2-25-2509,-19-21 2419,-4-27 180,-6 14 347,-6-4-347,-9 40 0,0 8-90,0-1 0,-7-7-68,5 12 158,-8-2 90,7 17 2513,-1 3-2603,0 9 90,1 47-180,10-6 90,-1 24-225,11-28 0,4-4 45,-1-4-270,39 39 360,-31-61 0,10 0-89,-3-30 2472,-8-11-2113,17-32 360,-17-14-450,-8 15 0,-13-4-90,-12 35 0,2-4 0,-4 13 0,7 4 0,1 9-180,6 7-270,23 22-3122,-9-8 3213,22 21-91,-19-21 270,-3-3 90,-3-5 0,-9-8 90,-2-1 0,0-1 90,-2 0 3662,2-2-3572,4-11-3302,-4-1 3212,3-7 89,-6 5-89,-1 2 90,-1-7 90,4-28-90,-1-1-90,2-1-90,0 17 90,7 19 3302,-2 6-3482,38 29 90,-29-12-90,34 31 90,-37-29 0,8 2 0,-9-6 90,9-6-90,-7-1 90,16-15 0,7-21-90,-8-3 0,6-8 0,-24 24-90,-6 7 90,-4 8-270,2-2 270,-3 5-3302,17 19 3302,-9-2-134,17 30 134,-14-20 0,10 21-90,-11-18-1259,19 34-1529,-17-34 449,6 13 2429,-14-32 0,-4-5 0,-1-2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13.2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141 67 11760,'-8'-29'5847,"3"11"-4948,-7 3-179,3 11 899,-27 18-1349,17-4-180,-18 16 0,27-7-180,5 1-180,13 32-90,12-3 180,22 1 0,6-3 270,4 3-1696,-5-19 0,0-4 2236,7-3 0,-18-6 1259,8 13-1710,-39 0 1,-8 0 180,-43 30-360,16-30-2358,-30 26 2268,32-35-270,-3 2-9471,10-15 9792,10-11 1,10-11 0,12-11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13.3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36 12300,'20'-2'6746,"-3"0"-5487,-9 1 450,2-2-1709,-5 0-1439,1-2-720,-5 1-539,-1 0 2698,0-1 0,0 2 0,0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2.6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82 17967,'-15'-13'2069,"2"3"-1530,12 9-89,0 0 539,-2 0-719,2 0 0,-1-1 90,1 1 449,0 0-719,5 1 270,14 0-180,11 1-979,46 0 889,-2-11 0,-20 7 0,0-1-90,21-8 90,2 6 0,1 3-315,-3-1 225,7 1 0,-3 1 0,-17 1-90,38 0-90,-20 0-450,17 0 1033,-17-1-6070,-10 2 5667,-35 0 0,-6 0 0,-18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3.0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81 49 11311,'-23'-13'6296,"2"2"-4767,9 4-899,4 3-181,1 0 1,3 1-180,1 1 989,1-1-1079,7 2 270,30 2-270,14 7 0,5 2-90,16 1-45,-1 5 0,-6 1 45,-33-5-90,22 13 90,-41-15-90,1 3 179,-6 6-89,-3 1-269,-11 39-3060,-18 18 361,2-7-1471,-6 1 4349,16-40 0,2-3 0,1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14.9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183 46 15268,'-2'-19'4138,"0"3"-810,-14 5-2968,3 12 90,-24 9 89,-4 55-449,10-19-90,0 31 0,24-37 0,4 4-180,20 33-143,-4-33 144,18 21-1,-8-46-900,30-3 720,-18-9-359,57-13 449,-51-5 0,27-10-180,-20-8-3044,-12 5 3404,8-10-2293,-9-7 2383,-11 12 90,5-9 0,-16 15 90,-3 4 989,-4-6-809,-14 5 1768,4 3-1948,-11 9 3144,2 14-3144,-11 11-3152,2 1 3062,-13 18 0,18-10-90,-5 9 0,13-10-90,1-4 419,4-2-689,2-5-450,32 5 540,-5-20 1,24 5-1,-17-24 90,-5 1-181,-4-5-178,23-45-692,-20 17 1321,9-20 90,-25 36 450,-8 18-180,-8-5-181,0 12 1,-6-5 0,-4 14 540,-37 21 2152,20-5-2872,-25 20 1378,36-7-1198,-5 19-180,8-6-45,6 17 0,4 5-135,12 7-450,17 4 0,7-5-269,12-21-4559,32 5 2579,-44-48 2252,2-3 1,-5-1 0,4 0-1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3.6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79 238 12390,'-24'0'6386,"3"0"-4677,11 0-899,1 0-450,-1-5-91,7 4 1,2-4 450,42-1-270,11-3-91,42-7-44,-19 2 0,-1 1-225,22-5-324,-29 6 1,-1 1 413,21-4 0,-5 2 0,3 0-135,-31 5 0,0-1-45,26-4 0,-8 2 0,-24 3 0,-2 0-450,52-4 180,-46 7 90,37-4-90,-64 7-6116,4 1 6386,-12 0 0,5 11 0,-11 3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3.8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200 168 0,'-30'-12'3119,"1"-1"1964,-7-2-3553,12 4-181,-4-1-270,15 6 1237,2 2 292,-2-4-1382,6 4 124,-2-3 2291,16 1-3552,6 1 91,12-2 333,66-8-333,-17 4-1087,-4 1 0,0 1 997,0 2 0,19 2 180,-25 24-270,-22-7 0,1 17-90,-41-14 0,-1 3-1619,-13 37 0,-6 8-1259,3-6 1761,-4 10 0,-2 0 1207,2-22 0,0 1 0,-1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4.5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66 137 14998,'-21'0'7916,"2"0"-7646,6-4 0,6 2-90,1-3 179,12 1 181,52-15-450,-20 7-1741,10-2 0,2 1 1741,-3 2-2269,18-1 2269,-12 5 0,1 1-90,18 0 0,-14 0 0,4 1 45,3 2 0,1 2 0,6-1 0,1 1-45,15-1 0,-2 1-714,-24 1 1,-6 0 713,22 0 0,-41 0 1517,7 0-1967,51 0 181,-45 0-1,41 9-90,-70-5 2179,2 6-7036,-14-5-1369,-5-2 6586,-1 2 0,-5-3 0,-1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4.8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37 109 12210,'-16'-11'3958,"2"2"-2969,11 6-179,0 0 1888,2 0-2338,16-9 0,-1 2-90,15-5-1,-3 4 181,19 1 270,23 0-3483,14 3 2943,-14 2-1365,-14 5 1365,-28 0-90,1 0 0,9 12 0,-11-6-1816,22 29 1546,-30-18 1457,10 22-1547,-22-18-9561,-14 78 9746,1-51 0,-1 6 1,-2-2-1,-4-7 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5.3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58 384 11490,'-19'0'8186,"2"0"-6747,6 0-989,0-4 269,18-3-359,4-3-90,19-3 719,61-19-3334,-35 13 2435,-4 2 0,-1 0 90,2 1-1,3 0 181,32-9-270,-19 6 90,3-1 0,1-1-2645,2 0 2509,-19 5 1,2 0-45,23-4 944,-20 6-1034,15-3-90,-27 8-270,18-2-2518,13 0 2968,-6 5 0,-13 0 0,-32 6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5.6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55 159 10591,'-20'-11'3958,"4"2"-2609,9 3 540,0 0 539,3-2-1978,12-10-90,4 4 0,16-6-2763,29-4 2673,-17 10 0,23-5-212,-13 13 212,-19 3-2049,33 15 2049,-27 12-90,8 8-1520,-16 7 1519,-15-5 635,-5 4-724,-2 3 0,-4 3-90,-2-9-45,-8 16 0,-2 5-373,-5 17 328,2-15 0,1-2-180,-5 8-2698,2 1-4318,7-29 7714,-2 12 1,8-38 0,1-4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6.4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79 10141,'0'-25'8815,"0"3"-8185,-6 2-180,5 14-91,-5 0 361,6 16-4342,10 73 3892,-1-26-90,-1 2 0,0 4-1319,6 19 1438,-2-3 1,3 16 0,-2-8-356,-1-9 1,0 4 122,1 1 1,1 14-1,1 5 1,0 0 22,-3-19 0,-1 1 0,0 1 0,0 3 0,1 2-267,0 2 0,0 5 0,0 1 0,1 1 1,-1-1-1,0-3 192,-1-9 0,-1-1 0,1-2 0,-1 0 0,1-1 0,-1 0-15,1 14 0,1 1 0,-1-1 0,-1-7 0,-1-10 30,0-6 0,-2-8 0,0-1-30,1 5 0,-1 0 0,0 0 30,0-1 0,0-1 0,0 4-274,3 21 1,0 6 0,1 1 243,-4-24 0,1 1 0,-1 0 0,1 0 153,0-2 1,0 0-1,-1 1 1,1 1-154,1 11 0,0 3 0,0-1 0,0-9 30,-2-10 0,-1-6 0,2 5-30,0 7 0,0 7 0,1 1 0,-1-1 134,1-5 1,-1 0 0,1-1-1,-1 2-134,2 10 0,1 1 0,-1 0 0,0-4-60,1 11 0,0-4 1,0-5-31,-2-15 0,0-3 0,0-4-2744,4 19 1,0-8-214,4 19 3047,-4-24 0,1-5 0,0-11 0,0-6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7.1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86 2129,'0'-20'5217,"0"1"-1066,0 10 2055,0-5-3897,0 3-1860,2-1 591,2 19-680,8 34 3211,0 13-3436,-1 2 0,3 9-1696,2 27 0,1 3 1606,-3-15 0,1 1-15,-4-13 0,1 4 0,-2-2 48,4 27 1,-1 2-19,-4-25 0,0 2 0,1 8-477,-2-9 1,2 6 0,-1 4 0,0-2 0,0-6 416,2 21 0,-1-6 0,0 3-262,-1-11 1,0 3 0,1-1 0,-2-4 320,2 6 1,-1-4 0,0 5-38,0-3 1,0 4 0,1 2-1,-1-4 0,-1-11 1,0-2 0,0-1-1,0 3-150,1 8 0,0 4 0,-1-3 0,0-8 173,2 15 0,-1-4-9,-1-6 1,1 4-1,0-3-36,0 7 0,2 8 15,-4-29 0,3 12 0,-1 6 0,2 2 0,-1-1 0,1-7-73,2 17 0,1-5 0,-1 0 0,1 2 58,-3-10 0,1 3 0,-1 1 0,0-2 0,1-5 0,2 5 0,1 0 0,-1-8 0,-2-13 623,-3-13 0,1-1-3900,7 32 0,3 13 0,-3-15 3066,2 9 1,1 7-1,-3-14 1,-14-63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8.7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25 17247,'10'-14'3868,"-1"4"-3328,-6 15-91,4 13 1,1 13 134,5 32 1,0 8-315,4 22-1567,-6-27 0,2 9 0,-1 1 1476,-1 1 1,-1 1 0,0-3-135,2 21 0,0 0-455,-2-19 1,-1 2-1,0 1 590,0 6 0,-1 2 0,-1-6-637,0 1 0,1 9 572,-3-21 1,2 17 0,0 9 0,0 4-1,0-1 1,0-9 0,-2-13-471,1 10 0,-2-13 0,1 10 370,0-7 0,1 10 0,0 5 0,0 1 0,-1-7 0,0-10 45,0 9 0,-1-10 0,0-3-15,0 20 0,1 1-15,0-15 0,-1 4 0,1-4 354,-1 7 0,1 0-354,-2-8 0,2 5 0,-2-3 110,2 10 1,-1 2-119,-1-20 1,1 7-1,-1-1 1,0-7 140,0 15 0,0-3-134,0-13 1,0 2 0,-1 3 0,1 12 0,-1 3 0,1-7-30,0-1 0,-1 0-30,1-1 0,-1 5 0,-1-10 30,1-17 0,-1-2-378,-1 20 1,0 2-2322,1-11 1,-1-2 267,0 6 1,0-3 2430,1-18 0,-2-2 0,-6 42 0,-3 5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7.9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66 11400,'-7'-19'4948,"1"3"-3689,3 10-180,2 2-5840,-1 0 5571,1 0-172,-1 1-188,0-2-838,2 3 1197,-1 0 125,11 47 1,6 29-710,-5-25 0,0 1-135,7 35 0,2 8 59,-4-17 1,-1 3 0,-2-7 58,0-4 0,-1 0-178,1 2 0,0 7 0,-1-3 105,3 25 0,0 0 136,-5-28 0,1 1 1,-1 3-183,4 19 1,0 5 0,-1-4-60,-2-17 0,0-2 0,0-2 235,-1-1 1,-1-1 0,1 2-206,-1 5 0,-1 0 0,0-2-870,2 13 1,0 0 839,-3-12 0,1 4 0,-1 0 30,0-5 0,-1 0 0,1 3-90,-1-4 0,0 4 1,1 0-1,-1-2 60,1 10 0,0-3 0,0 2-149,0 11 0,0 1 1,-1-10 163,0-11 0,-1-7 385,0 2 1,-1-1-431,0 0 0,0-1 45,-1-5 0,1 2-45,1 18 0,0 4 0,-2-21 0,0 1 0,0-3-45,2 17 0,0 0-825,-2-9 1,0 4 0,0-13-1748,0 9 98,-1-22 1,0-6 2518,-2-15 0,0-15 0,0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16.8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619 1889 12570,'-22'0'8815,"-3"0"-8096,15 0-539,-5 1-90,10 0 180,5 3 0,27 7-180,12 1 0,11 4 0,4-3 0,1-1-328,2 0 283,-6-2 0,-1 0-45,-1-2 0,0-1 90,4 0-1274,-3-1 0,1 0 1184,15 1 0,-4 0 0,3-2 0,19 0 0,-27-3 0,-1-1-409,18 1 319,21-2 90,-50 0-90,22 0 90,-17 0-90,-1 0-2303,21-10 2303,2 5 90,-1-6-298,-9 8 298,-23 1-89,8-3-1,27-1-180,2-1-1229,5 0 1139,-14 3 181,-29 1 1546,4 0-1727,-9 1-93,0-1 363,0 0-180,7-3 180,-16 4 2268,9-3-2268,-15 3-2178,-5 0 2358,7-1 2358,-2-2-2448,3 0 90,-1-4-90,-3 1 90,-4-1 0,3-3 0,-6 3 0,6-7 0,-4 1 270,10-18-91,-7-3 91,7-20-270,-13 14 90,-1-7-2178,-2-7 2267,-3-11-179,1-2 2269,-2 13-2179,-2-2-2359,0 19 2179,0-20-1045,-7-28 1045,3 30 90,-6-30-90,6 41-305,-5-37 305,2 12 0,-4-18 0,5 28 0,0 17 1111,2 2-1111,0-1-90,-2-41 90,3 39 0,-1-29 0,3 52 2061,-2-5-2061,1 4-1644,0-10 1644,0 7 896,1 0-896,0 9 2,1 6-182,-1-1-1663,0 5 1753,0-2 1934,0 5-1934,1 1 1282,-2-1-1372,1 2 180,-5 0 0,0 2 3392,-9 9-3392,5-4 0,-11 8 0,2-6 90,-36 5-429,19-6 339,-22 2 0,26-6 0,7-2 0,-3 1 90,-26-1-90,16 0 90,-24 0-90,13-11-1223,11 6 1313,-9-8 0,-27 0-90,31 5 0,-32-8 297,42 8-297,-15-4 90,12 4-90,-24-2 0,9 1 0,-18 0 0,14 1 1265,2 1-1265,1 1 0,12 1 0,-10-1 0,16 3 0,0-1-3392,-14 1 3392,9 1-610,-24-2 610,27 3 0,-5-1 0,15 1 0,4 1 0,-44 0 0,27 0-90,-30 0-1977,37 0 2067,0 0-1381,-14 0 1381,-3 0 445,1 0-445,4 0 316,15 0-406,-14 0 0,-21 0 90,11 0-90,-8 0 1849,28 0-1759,-14 0-90,12 0 90,-24 7 0,25-3 0,-9 6 1416,13-5-1416,2 1 0,2 0 0,1 0-90,-5 4 90,-1 2 0,4-2 0,3 1 0,11-5-90,2 0 90,-10 7 0,10-4 3376,-11 8-3466,10-7 138,-2 5-48,1-1 0,-12 24-90,12-13 90,-13 28 0,11-5 0,3-5 0,1 6 0,7-21 0,-1-1 0,3-5-90,0-1 90,1 5 0,0-7 90,1 3-90,0-5 0,0 1 0,0 17 90,9 34-90,-5-17 0,9 26 90,-4-17-90,2 1 0,0-2 90,-3-18-90,-2-15 0,-2-2 90,2 5 0,6 26 0,-4-18 0,7 33 90,-4-22-180,-3-11 0,0-3 0,-6-25 90,3 11-90,8 27 90,-5-14-3482,5 15 3392,-8-32 0,2 3 89,11 17 1,2-6-90,6 7 0,-2-16 90,-4-9-90,2-2-539,25 3-2160,-5-3-269,11 2 2222,-17-3 746,-13 0 0,-5 0 0,-2 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7:59.5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53 12210,'0'-17'7196,"1"-1"-6476,-1 12 1618,1-5-1708,15 51-90,0 15-2976,9 29 2616,-4 3 0,-6-15-669,-3-10 1,1 10 0,-1-5 533,-1-7 0,-1 2-271,2 8 0,1 8 1,-2-10 270,-3-15 0,-2-4-774,2 1 0,-1-1 729,5 46-26,1 3 1,-1 1 70,-5-46 0,-1 0-45,5 40 0,-1-7 90,-3-21 629,2 16-1259,1 2-1753,-2-14-855,-3-21 3634,-2-35 0,-3-10 1,1-3-1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00.4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52 64 12120,'-13'-18'4408,"3"4"-2430,4 7-1258,2 2 809,-3-4-1079,4 5-180,-2-2 269,4 6-269,-1 1-90,2 4-3122,2 20 3122,3 5-1090,2 18 1,1 6 999,5 12 0,-5-11 0,1-1 0,2 6-714,-1 3 759,2 12 0,0 3-45,2 11-30,-4-17 0,3 13 0,-1-8-15,-2-10 0,0-4-45,0 12 0,0-3 1825,4 23-2365,-6-30-269,-3-23-8636,2 18 9445,-3-38 0,-1-4 0,-1-12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02.5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49 977 14459,'-24'4'3868,"9"-2"-3419,6 16-89,9-2-180,1 9 0,4 5-3122,12 37 3122,-6-21-1,9 23-407,-4-13 408,-3-15-90,2 14 179,3 8-179,-8-27 0,7 21 90,-9-26-180,0-10 180,1 7 0,8-5-90,-6-9 3055,15 4-3145,-8-13 0,7 1 0,1-3 0,16-1 745,-16-2-745,36-5 0,8-3 90,5-1-743,-7 0 0,-1 0 653,3-1 90,20-2-90,-32 5 0,31-6-2869,-21 5 2869,29-5 89,-15 1-1078,-8 0 0,-2 0 989,-2-1-662,-15 3 0,-1 0 662,7 0-1,-2 1 46,5-3 0,2 1-45,5-1 0,-8 0 0,-3 2 0,-11 2 0,0 1 0,-1 1 90,41-3-90,-31 4 1350,31-3-1350,-42 4 180,40-6-180,-30 4 0,30-3-826,-39 5 826,0 0 407,46-4-407,-10-1-153,-34 4 0,1 1 153,48-6 1589,-17 1-1589,-19 2 0,2 1 1596,21-4-1596,9 0 0,-23 1 2163,-15 3-2163,24-2 0,4-1 0,-9 2-1045,-2 0 1,-3 1 1134,-20 3-180,-2-2-1962,1 2 2052,-1-3 437,21 0-437,25-1 89,-15 2-89,-24 2 0,0 0 0,20-2 0,1-1-234,-7 2 234,-23 0 0,1 1 0,8 0 0,2-1 0,8-1 0,-6 0 0,-2 0 0,-6 1 0,3-1 0,10-1 0,2 1-1282,10-1 1282,-13 0 0,5-1 115,-2-1 0,-5 1-115,13-3 0,-8 1 0,-3 1 0,-5 1-372,26-2 372,-20 3 723,-13 1 0,5-1-723,13-2 0,-1 0 0,-18 3 0,0-1-153,15-1 1,1 0 152,-14 1 0,-1 1 45,5-1 0,0 0 208,0 0 0,-2 0-253,43-4-562,-37 4 0,-3 0 562,9 0 0,-7 0 0,-2 0 0,-9 2 1705,-1-1-1705,46-4 0,6 0 0,-16 0-285,16-1 0,-8 1 195,-47 2 2449,33-3-2404,-15-3 0,1 0 45,25-3 0,-13-1 0,-9 2 0,-35 6-2269,28-6 2269,-39 9 2269,3-2-2269,-10 3 90,-2 0-90,-4 1 90,-3 2-90,2-3 3392,-3 3-3392,0-4 0,0 2 90,1-5-90,-2 4 0,-1-3 0,0 1 0,0 0 90,1-5-90,-1 2 0,1-3 180,5-43-180,-4 23 0,6-36 179,2-6-179,-6 34 90,6-25-90,-7 44 90,-1 3 0,8-24-90,-5 16 0,5-15 0,-6 24 90,-1 3-90,-1 2-3392,0-2 3392,0 2-270,2-9 180,-2 10-449,2-8 89,-5 15-4677,2-4 899,-1 5 4228,1-2 0,-2 3 0,2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04.1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39 355 13289,'-16'-9'3868,"1"0"-3238,13 7-180,-1-2-1,2 2-89,0-1 0,1 1 629,6-5-809,-1 4-90,12-6 90,0 4-90,7-3 0,3 2-3212,18 0 3302,9 0-90,21 0 0,-20 2 0,0 1-2269,21-2 2179,17-1 0,-45 3-669,7-2 1,2 0 668,9-1 0,5-2 0,-1 0 90,-10 0-1104,21-3 1014,-25 3 0,2 1 0,-1-1 0,28-2 0,-19 2 1014,19-2-1014,6 2 0,-23 2 0,25 0 0,-32 3 351,-1 1 1,2 1-352,9-1 878,-12 2 0,0-1-878,24 1 0,-17 0 0,23 0 0,-18 0 0,2 0 1367,-20 5 0,3 0-1367,19-4 0,9-1 0,-9 2 729,-19 2 1,-3 1-730,26-4 0,-6-1 0,-13 0 191,6 0-191,19 0-1217,10 0 1217,1 0 0,-36-5 0,1 0 0,-9 2 0,-1-1 0,0-2 0,1-1-1424,11 3 0,0 0 1424,-12 2 0,0-1 0,14-1 0,0 0-588,-13 1 0,-1 0 588,44-3-758,-45 3 1,1 0 802,16 0 0,5 0-45,17-1 0,1 1 216,-15 1 1,-2-1-217,-4 1 0,-3 1 778,-13 0 1,0 1-779,20-2 0,2 1-311,2 0 1,0 1 310,-4-1 0,-1 0 758,-3 0 1,-5 1-759,19 0-985,-32-1 0,2 0 985,3 0 0,-2 1-510,28-3 480,-11 0 0,13 0 0,-11 0 30,-22 2 0,-1-1 0,46-2 0,0 0-90,1 2 90,-35 0 0,5 0-45,12 0 0,0 1 242,-14-1 0,-3 1-242,-6 0 0,-3 0 537,33 1-492,-25 0 0,23 0 0,-33 0-90,23 0-369,-15 4 1,1 1 368,28-1 90,-30 2 0,-4-1 0,-8 0 0,1-2-287,6 2 1,2 1 286,5 0 303,4 0 1,-3 1-394,-14-1 0,8-1 0,1 1 90,-4 1-90,38 3 90,-54-6 0,0 1 490,-1-2-490,0 0-126,29 3 126,-24-3 1958,36 3-1958,-43-4-90,8 1 90,6-1 0,-17 0 0,9-1 0,-13-1-90,-10 0 90,6 0-90,-3 0 658,-2 0-568,-1 0 130,1 0-130,9 0 90,1-10 3392,4 6-3392,-9-9 0,-5 10-90,-6-1-630,7-1-809,-10 3-3058,1-1 4497,-9 3 0,0 1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14.6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1 465 9781,'26'3'1350,"-6"-2"-991,2 1-89,-2-2 0,5 0 0,2 0 180,17 0 539,23 0-809,-10 0 360,32 0-270,-42 0 44,16 3 1,5 1-1381,21-1 1291,-17 2 0,-1 0 45,12-3 269,-6 0 1,4 1-180,-26-2 0,4-1-151,28-3 1,14-2 0,-12 1-252,-22 1 0,2-2 154,9-3 1,16-2 0,-2-2-1,-16 3-67,-17 1 0,-2 0-15,27-4 0,11-2 0,-14 2-307,12-2 307,-30 4 0,8-2 0,2 1-469,4-1 1,0 0-1,-1 0 469,-7 2 0,-2-1 0,0 1-30,7-2 0,0 2 0,-11 0 0,26-2-458,0 1 458,3 0-640,-25 3 1,10-1 0,-6 1 639,-9 2 0,0 0 0,17-3 0,9-1 0,-2 1-404,-13 2 1,-2 1-1,-4 0 404,10-1 0,1 0 64,1 0 1,6-1 0,-12 2-65,23 0-166,-25 1 0,12-1 0,-6 1 166,-4 1 0,-1 0 0,-5-1 0,3 1 0,-6-1 0,-2 2 0,-7-1 0,27 0 0,-2-1 0,-25 2 0,3 0 613,1 1 0,0-1-613,-2 0 0,4 1 448,4 1 1,7-1 0,-1 1-419,-3 0 0,-1 0 0,0 0 389,33 0 0,-3 0-419,-11 0 0,2 1 0,-1 3 0,7 1 0,-12 0 0,-24-2 0,3 1 0,21 0 0,20 2 0,-2-1 0,-21 0 0,18 0 0,-11 0 0,-3-1 0,-9 0 45,-20-2 0,0 0-45,30 1-85,-19 0 0,10 0 1,-8-1 84,31 1 0,-36 0 0,8 0 0,1 0 30,4-1 0,0 0 0,-6 1-30,1-1 0,1 1 0,10 0 0,7-1 0,-15 1 562,8 0-562,17-1 0,2 1 0,-5-1 0,-11 0 0,-2 0 0,-12 0 0,-2 0 0,-1 1 0,-4-2 0,1 0 0,15 1-816,-16-1 0,-2 0 816,1 0-629,27 0 539,-31 0 1,3 0 44,-1 0 0,0 0 45,-3 0 0,-3 0-90,21 0-360,17 0-303,-34 0 393,29 0 1301,-29 11-1751,-18-7-324,8 10-1204,-22-8 2338,-5 0 0,-6 1 0,-3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16.1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0 884 10501,'12'24'3238,"0"-4"-2158,20-2 359,23-1-1079,-7-6 269,35 1-269,-47-10-180,19 0 809,40-2-719,-15-9-90,-8 5 0,1-1 0,12-9 90,2 0 0,1 1-1996,-2-2 1816,-9 2 0,-2 0 0,-8 2-894,2 0 894,3 0-1218,15-4 1,5 0 1127,-40 6 0,0 1 45,39-8 0,1 0 0,-33 7 0,-5 1 45,33-6-90,-34 5 0,6 0 120,14-2 0,8-1 0,-8 2-597,-15 1 1,0 0 505,11-1 1,9-1 0,3-1 145,15-1 1,5-1-1,-11 2-175,-9 1 0,-1 1 30,16-3 0,9 0 0,-16 2-30,-35 4 0,-5 2 45,16-1 0,-2 1-1502,17-2 1487,-12 3 0,11-1 0,-11 1-30,19-1 0,-9 1 0,-2 0-153,-14 0 243,-1 0-90,28-1 0,4 0 0,-33 2 0,2-1 690,-1 0 1,-2 1-601,34-2-90,-25 1 0,0 0 0,28-1-554,-40 2 1,5 0 553,37-1 0,-4 0 0,-7 0 0,0 0 0,-7 1-889,-33 1 889,2 1 1077,-8 1-1032,20 0 0,7 0-45,-17 1 0,1-2 0,34-3 0,0-1 0,10 1 0,-5-6 0,-29 6 0,-1 0 0,22-1 641,7-2 0,12-2-611,-31 2 0,0-1 0,-2 0-30,14 0 0,0-1-428,21-3 1,-10 1 427,-20 3 0,3 0 0,-22 2 0,2 1 0,2-2 0,3 1 0,34-3 0,0 0 888,-31 3 1,1-1-889,20 0 0,11-1 0,-13 2-156,-29 1 0,1 1 156,20-2 0,10-1 0,-12 1-904,21-1 904,-35 2 0,3 1 0,19-2 0,-1 0 0,-28 3 0,0-1-67,28-2 1,2 0 111,-18 1 0,-5 1 249,34-2-294,-12 0 0,14 0 0,-7 0-45,-9 0 0,0 0 214,-2 1 1,7-1-1,-10 1-214,-10 0 0,-6 0 1238,1 1 1,-2-1-1194,33-1-1095,-37 3 0,8-1 1095,11 1 0,14-1 0,1 0 0,-13 1 0,-7 0 0,3 1-351,10-1 1,20 0 0,7-1 0,-7 1 0,-21 1 350,-12 1 0,-4 0-96,9 1 1,12-1 0,-1 0 0,-16 1 50,-16-1 0,-3 2-642,36 3 0,-5 1 147,-24 0 1105,6 6-565,-18-1 0,-30-4 0,7 3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17.8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1 923 18506,'31'3'810,"15"0"-540,-2-3-180,5 0-5481,24 0 5571,16-12-90,-14 7 1032,13-11-1032,-42 10 0,0-1 0,-2 0-1160,52-9 1160,-32 5-45,-11 2 0,-1 0-1400,9-1 1490,11-4 0,3 0-135,9-1 90,-18 2 0,11-1 0,-11 2 145,16-3-190,-22 4 0,8-1 45,4-1 0,8 0 0,-6 0 713,-3 1 1,1 0-804,4-1 0,8-1 0,-4 1 347,16-2 0,-10 2-347,-37 5 0,1 1 30,31-4 0,14-3 0,-13 3-30,-29 4 0,-1 0 45,38-5 0,2 0 767,-32 5 1,-3 0-813,3 0 0,6 0 45,3-1 0,12 0 0,1-1 0,-9 1-45,7 0 0,0-1-473,18 0 1,9-2 0,-19 2 472,-1 1 0,-29 3 0,1 0 0,-1 0 0,-3-1 981,32-1-981,-33 1 0,3 0 0,13 0 0,3-1-750,8 0 1,1 0 749,-2 0 0,0 0 436,-5 0 0,-6 1-346,3 0-90,0 0 0,-2-1-937,-21 4 0,2-1 937,4 0 0,1 0 0,-2 0 0,2 0-401,13-1 0,-1 0 401,12-2 30,-10 1 0,12-1 0,-10 1-30,27-4 0,-28 3 0,10-1 0,-14 2 203,7 0-203,-13 1 0,4 0 0,35-3 0,-12 2 0,6 0 0,-8 0 0,0 0 45,10 0 0,-3 1-90,-25 0 0,-5 2 743,-1-1 1,-3 1-609,39-3 950,-23 3 1,6-1-1041,16 0 0,-1 0 0,-25 1 0,2 0 0,4 0 0,6 0 0,-12 1 0,13-2 1650,2 1 0,0 1-1650,-10 0-3300,12 0 3300,1 2 0,-29 0 187,19 0-187,-18 0 0,6 0-1134,16 0 0,0 0 1134,-7 0 0,-3 0 0,5 0 0,-11 0 0,-17 0 2268,21 0-2268,-12 0 0,2 0 0,24 0 0,-9 0 0,-4 0 0,-21 0 0,28 0 0,-39 0 3392,0 0-3392,17 0 0,4 0 0,33 0-90,6 0 90,-17 0-267,-5 0 267,-34 0 0,-1 0 0,1 0 0,0 0-3304,1 0 3304,0 0-118,23-5 118,8 3 0,-16-6 0,0-1-2050,23 5 2050,11-7-1354,-1 10 1444,-36 1 298,33 0-388,-46 0-417,55 0 417,-26 11 492,-16-9 0,-2 2-852,-1 10-1079,1-2-630,-26-1 356,4 4 1713,-14 0 0,-2-1 0,0 2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30.6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39 15898,'4'-16'2698,"-1"3"-2068,-2 11 989,2-3-1349,-1 4 450,1-1-451,4 14 91,7 18-180,6 16-90,0 3 90,6 20-90,-11-24-3482,6 16 3572,-2 2-2359,2 6 2179,-1 0-650,-6-19 0,0-1 650,-1 3-132,2 2 0,-2-2 132,-1-8 0,9 41 0,-14-56-90,2 13-360,-2-15 1764,-4-11-1853,6 26 2549,-7-27-2190,5 18 2853,-3-17-2763,0 5 1138,1 0-1048,-1-6 0,-1-2 90,-1-4 179,1 2 451,1 1-450,-1-4 719,1 0-809,0-16 0,1-9 0,1-11 0,0-8 134,-1-20 1,-1-2-225,1-1-159,-1 0 0,-1 4 159,0 17-3407,0-4 3228,-1 12-91,1 0 0,-1 15-90,-1 4 270,1 0 0,6 29 0,3 7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30.8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500 44 12210,'-18'10'4767,"1"-2"-2608,-6-17-1349,5 2 449,-25-9-1809,0 6 910,2 1 269,-18 4-359,24 2 702,-40 2-1422,39-1 450,-19 2 0,35 4 0,4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31.6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67 11580,'-4'-20'4498,"0"4"-3329,3 8-269,-1 2-181,1 1 451,-1-1-721,1 3-89,1 1 630,4 20-451,8 48 1,6 33 0,-3-6-316,-1-12 1,-1 2-1028,-1-8 0,3 10 0,-1-2 0,-3-11 848,-1 0 0,-2-11 135,5 30-90,-5-32 0,0 7 90,1 3 0,1 6 0,0-5-135,-1 0 0,1-1 15,-1 0 0,1 6 0,-1-12-1969,3 16 1999,-2-15 90,-2-13 360,-3-34-516,5-31 156,9-34-180,3-24 0,0-7-1495,-3 14 1405,13-23 90,-9 31-90,12-28 90,-15 45 813,18-27-993,-15 36-90,11-19-9561,-23 43 9680,4 18 0,-6 5 1,4 16-1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18.9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53 37 17337,'-6'-21'4498,"2"9"-4409,1 9 91,1 7-90,-5 52-90,2-28 90,-3 39-90,5-36 90,0-1-90,1 4 0,-1 1 180,0 36-180,1-26 0,0 37 90,2-50-90,0 9 0,8 18 0,-4-19 90,11 45-90,-2-28 90,11 36-90,-5-28 90,1 9-90,-8-36 0,-2-1 0,2 0 90,0 1-90,9 20-3302,-2 5 3302,2 0 90,5 17 0,-5-13 0,11 27 0,-12-38 0,-1 0-217,12 25 217,4 7-90,-14-42 90,1 0-90,1-1 90,15 22-90,-10-16 268,14 18-178,-13-21-90,5 0 0,15 21 0,-9-16-467,3 0 0,2 0 467,5 4 0,-2-4 0,3 2-428,-15-20 0,2 1 473,20 18 0,3 2 669,-9-10 1,-1-2-715,-3-2 0,3 1 0,26 20 0,-4-3 0,0-2-656,-6-4 0,-3-2 656,-9-7 0,-16-13 0,1 0 0,19 17 80,-9-8 1,1 1-81,-10-7 0,0-1 233,11 11 0,-1-1-233,-11-9 0,-2-2 685,31 29-640,-19-16 0,-1-1-45,6 8-100,-7-8 0,-1-1 100,-9-6 0,-1-2-45,1 1 0,2 0 45,3 4 549,-4-6 0,-2-2-549,-7-6 0,1-1 0,-1-1-2061,19 14 2061,-18-16 0,13 9-716,-25-19 626,-2-2 1171,11 4-1081,-12-8-90,7 1 0,-13-7 0,0-1 0,-1 0-90,11 0 90,-2 0 928,9 0-838,10-10-180,6 1 0,26-9-2088,-21 9 2268,6-1 2088,-6 2-2088,-14 4 0,14-3-270,3 2 270,-24 3-90,21-2 0,-24 2 90,-2 1-90,-2-1 3482,-7 1-3482,-5 0-179,13-2 89,-11 1 90,9-1-90,-14 1-90,0 0-809,3-1-1620,-2-2 181,1 0 2518,-3 1 0,-1-1 0,0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31.8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549 288 11940,'-48'-13'7646,"2"-4"-12317,-4-7 6830,-17-12-1620,32 17 1320,-20-10-1499,27 15 0,0 0-1,1 0-1318,-9-5 1139,4 1-270,-4-2-180,15 8-179,6 3-1800,7 4-5397,1-1 7646,3 1 0,0-2 0,3 1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32.5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16618,'11'46'2608,"2"38"1,-2 8-2250,-2-4-716,1 4 0,0 10 686,-5-33 1,-1 1 0,0-6-1854,0-6 0,0 0 1584,0 10 0,1 7 0,-1-10 120,1 19-90,1-1 90,-2-4-649,1 1 0,0 0 559,-1 6 0,0-13 0,0-5-609,-2-25 699,0-9 384,0 1-384,0-14 1786,0 0-1786,-1-12 2938,0-5-2759,0-1 1102,2-14-1461,-1 4 90,5-18-90,-2 0 90,3-8-90,-1-4-3302,12-48 3302,-8 37 44,1-2 1,1 0-134,5-6 89,7-15 0,7-8 0,-9 27-90,3-1 90,-13 31-90,0 4 0,0 2-180,5 4 3392,-4 4-3662,4 2 540,34 26 0,-26-4 0,31 18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32.7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567 368 10771,'-23'15'6026,"3"-3"-4407,7-11 810,-20-11-1439,10 1 2158,-50-44-2788,43 26-1607,-7-8 1,1-1 1426,9 7 0,-13-15 0,18 19-90,-1 2 0,2 3-90,1 0-540,-16-7-1709,14 12 1682,-15-3 0,23 15 0,-3 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33.7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69 17 12390,'-19'-6'5037,"2"1"-3958,12 5 1710,-5-3-1980,3 2 91,-1-1-720,6 4 0,2 1 179,13 7 1,28 12-270,-5-3 90,39 13-90,-34-17 0,13 5 0,1 1-90,-4 0 45,1 1 0,-2 1-45,-15-3 0,7 6 90,-7 13 0,-16-11-90,5 13 180,-20-17-90,-9 24-677,-9-3 677,-3 10-101,-4-12 11,4-14-90,-2-1-6072,-23 28 3014,18-23-1350,-15 19 4498,22-32 0,4-1 0,-1-2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34.7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22284,'2'17'900,"2"-2"-630,8-5 89,19 11 1,18 4 0,37 16-270,-22-15 45,0 1 0,-1 0-135,-12-3 90,6 6 0,-2 1-90,-20-5 90,20 23 179,-34 1-179,-4-10-90,-21 24-4071,-42 10 4161,9-21-45,1-10 0,-2-4 904,3-9-949,-12 5-2448,-17 4 2178,23-15-180,-20 12-4947,25-14 5397,9-3 0,1-2 0,12-4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8:35.3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65 42 12210,'-16'-14'5397,"2"3"-4228,9 6 1170,-1-1-1799,3 3 719,0 1-450,6 6-629,30 26 180,8 1-180,29 18-4162,3-7 3982,-16-12 90,-3-3-1319,-6 3 1319,-18-6 0,2 11-90,-34 20-90,-7-17-90,-20 22-179,-18-10 1097,-14 6-2987,-2-1-719,0-3-1440,18-16 4408,-2 0 0,2 1 0,-2-1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17.9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 65 13919,'-5'-16'3958,"0"2"-2429,2 7-899,1 1-3982,-1-2 3711,2 4 861,-1-2-771,2 3 271,-1 4-540,1 1 180,7 60-180,0-4-91,0 9 1,0 4 0,1 13-759,-2-19 1,0-1 668,-1-1 90,2 19-90,1 16 0,-4-49-540,5 43 270,-7-74-6759,0 6 7029,-2-22 0,-1-3 0,-1-6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18.3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0 164 11221,'0'-24'5217,"0"2"-4138,0 7-719,10-7 0,-6 8-91,12-9 631,11 5-630,-10 6 90,21-1-181,-12 24 541,30 39-540,-20-10 0,12 25 180,-17 10-136,-15-20 1,-1 1-180,0-8 0,-2 1-1696,0 7 0,-2-5 1741,-3-6 0,-2-2-2358,-1-2 1908,2 28-1179,-4-35 999,2 20-1619,-4-42-629,-1 0 2788,1-3 0,-1 0 0,0-2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18.6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14 211 18416,'-11'-19'1710,"8"-4"-1531,13 9-269,9-5-269,0-1 359,51-27 0,-34 23 0,37-20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20.0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28 101 21115,'15'42'1079,"-1"-2"-6469,-8 0 5570,0 0-359,0 12 0,1 3 269,1 4 485,-2-5 0,0-3-485,0-10 0,-2-6 0,0-5 0,-1-5 90,0 0 90,0-7-90,-1-2 736,0-5-826,-1-18 0,-1 3 0,-1-25 90,-13-67-90,5 33-621,-2-7 0,-1 1 621,1 12 0,-3-16 1513,1 10-1513,-1-1 2246,2 7-2336,2 15 0,7 25 0,0 4-756,2 8 756,-1 0 359,5 14-359,17 78 0,-10-40-87,3 8 0,-1-1 87,-3-11-180,0 0 0,1 0-2699,9 31 3008,-6-26-4806,7 24 4677,-10-37 0,-1 1 0,-1-2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19.2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73 53 10321,'-17'-10'2878,"3"0"-269,6 5-1620,3 2 630,-4-2-989,5 2-90,-1 0 629,1 0-899,1 1 0,0-1 629,2 1-719,15-1-180,2 4 90,7-3-90,1 4 90,-6-2-90,15 7 0,8 7 0,-3 3 0,-5 1 90,-20-6 0,-7-3 360,0 11-450,-4 0 90,-9 22 0,-2-12 0,-21 28-180,15-30 0,-9 11-180,15-24-90,0-2-180,1-2 540,-3 7 0,6-8 0,-1 6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28.79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0 356 18506,'27'40'1440,"-3"0"-1081,-12-7 1,1 0-4162,3 17 4072,-4-12-1589,3 10 1499,-7-17 0,-1-5 0,1 3 180,-2-5-270,-1-5 0,-2-6 270,-3-17-270,-3-8 2358,-6-26-2358,1 3 0,-4-15 90,-4-8-180,4 13 90,-5-17-1,0-3-89,2-6-2268,0 2 2268,5 8-1517,4 12 1427,4 16 1427,8-24-1427,4 34-449,24-16 449,-12 30-1697,29 20 1517,-26 14 90,6 14 1427,-15 26-1427,-11-16 1944,-9 31-1854,1-40-2131,-6 6 1951,7-32 1859,19 29-1589,-4-25-90,31 24 90,-14-29-1723,26 6 1723,-4-5 0,11 3 2378,1 5-1118,-16 20-2777,-27 16 1697,-16-6-90,-25 1-1017,2-27 1017,-1-2 1736,-14 7-1646,-12 1-1876,7-7 1606,-4-5 1426,23-15-1785,3-3 449,-20-19 0,19 8 0,-14-14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23.26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0 212 19226,'11'44'2159,"-2"1"-1620,-3-5 361,4 29-540,-3-12-3483,3 24 3393,-4-20-2088,4 28 2177,-2 3-179,3-4 797,-1 5-707,-2-33 90,1 3-180,-3-26-90,-3-14 449,-2-22-539,-1-4 0,-2-21-90,-5-32 0,-1-10 45,2 15 0,1 0-490,-5-28 1,1 1 444,1-13 0,3 29 90,1-2-180,1-9-1,1 17 91,2-6 0,0 1 0,7 5 0,2 0 0,-1-9 2089,17-26-2089,-9 82 3122,46 45-3032,-17 5-90,24 27 90,-30-5 0,-5 0 0,-1-5-1334,-3-1 0,-3-2 1244,-8-14-1067,12 53 887,-15-43-2254,9 39 275,-17-56-719,-4-3 2609,1 5 0,-2-12 0,0 5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23.50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60 137 12750,'-17'-9'5487,"3"2"-4318,9 4-270,1 2 361,-1-2-361,0 1-629,1-2 0,2 2-90,0 0 539,1 1-719,11-2-90,3 1-89,14-4-2880,45-10 181,-28 5 2878,5-3 0,0 0 0,-5-1 0,16-6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23.80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11 66 12480,'-3'-17'6386,"0"1"-5126,2 10 2158,-1-6-2969,1 6-179,0-2 90,2 9 90,6 11-3572,8 20 3211,1 3-521,22 55 252,-17-38-2202,0 2 0,0 0-676,-1 1-2911,7 22 5969,-9-25 0,0 3 0,-1-4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30.9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25 619 12840,'-13'-14'1349,"3"3"-1079,9 10 1169,0-1-989,5 0-180,-1 0-91,4 1 1,-3 1 90,2-1-90,1 1 180,5-2-3572,7 0 3392,7-3-1729,61-18 1729,-42 10-99,43-13 9,-56 16 0,0 0-90,1 0 90,1-1 179,46-12-269,-36 10 2264,35-9-2174,-47 13 1207,32-7-1297,-23 5-1064,39-9 1064,-10 2-107,6-1 107,-6 1 0,-2 0 0,2 2 0,-18 3 0,-1 0-270,14 0 2017,-23 6-2017,36-7 90,-42 10 90,11-3-1965,-14 3 1965,-1 0-253,57-12 163,-12-3-572,20-3 752,-32 2-2139,-29 9 1689,45-12 360,-35 10 1959,47-12-2408,-5 10 449,-31 5-2319,28-2 2139,-61 9 533,2 2-803,-4 1 180,-4 0 2269,4 0-2269,-6 0-1259,15 0 809,-10 0-449,13 0 4111,-18 0-4201,-1 0 540,-3 0 809,-2 0 0,-4 0 0,-2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31.30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0 15808,'31'12'989,"11"5"-179,20 12-450,-8-3 0,10 7-91,-32-13 1,-10-4-90,-7-3-899,-6 4-4382,-12 20 3302,-2-10-360,-9 12 2159,4-19 0,0-5 0,1-1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32.72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3 299 13649,'0'-23'7016,"0"2"-6746,-3 6 719,6 16-6289,12 93 5390,-4-39-45,0 6 0,-1 2-943,-1 5 988,-2-17 840,1 12-840,-3-25 0,-1-5-90,-1-5 90,-1-6 2195,1 0-2015,-2-2-270,1-5 90,-1-5 131,-1-9-221,-5-30 0,2 5 0,-5-26 0,-2-13 0,-1-2 0,0-3 0,-1 2 0,2-3-90,5 16 0,2 5 0,-1-19 2684,1-23-2684,11 34-3038,-1 25 3038,8-8-288,-4 18 198,10-2 90,-8 12 0,11 0 90,-2 26-90,5 27 90,-1 12 592,-7 6-592,-12-12 3189,-5-5-3189,-1-2 613,0-3-613,-1-3 90,0-11-90,0 4 0,0-3 0,0-1-90,19 36 90,-6-30 0,15 27-3302,-2-33 3302,1-3 0,-2-1 0,-4-6 90,-7-4 360,0 8-180,-5-4-270,-1 13 90,-20 4-90,3-1-270,-38 41 90,24-38 0,-20 23-90,25-37-1709,-12 6-180,15-13 3007,-8 4 0,19-15 0,2-1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32.93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 13649,'23'0'5397,"1"10"-4587,-11 3-5841,3 9 5661,-4 1 1678,2 7-1948,-6-6 769,1 11-1399,-3 4-6026,1 22 6296,-2-13 0,-3 4 0,-2-29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37.13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75 49 10771,'-24'-3'4677,"6"1"-8448,6 1 4940,5 0-809,0 0 2038,1 1-1768,5 1-360,49 5-180,-20-4 769,41 3-769,-34-5-90,19-9 0,-10 4 90,28-11 787,-10 6-877,-3 1-2559,-13 4 2559,-17 4-297,42 29 297,-35-10 0,38 27 0,-53-14 0,1 6-1493,-3 5 1583,-1 3 45,2 18 0,-1 8-8,-4-15 1,-1 1-83,6 22 0,-2 0-1,-6-25 1,-2 2 75,2 8 0,0 7 0,-1-3-30,3 10 0,-1 1-90,-1-7 0,1 4 0,-1-7 855,-1-2 0,-1-7-765,5 25 0,-2-15 0,2 13 0,-1-8-723,-3-17 1,-1 0 662,3 11 0,2 9 0,-1-2 105,5 25 0,-1-7-90,-6-28 0,0 1-45,0-1 0,2 4 0,-3-8 1133,6 36-1133,-6-33-453,-1-8 1,-1 1 452,2 16 0,-1-6 0,1 0 0,-2-5 45,1 6 0,0 0-45,0 3 887,-2-19 1,0 5-843,0 15 0,-1-2-45,0 2-247,-1-4 0,-1 0 337,-4-1-355,0-16 1,-2 2 264,-5 41 0,5-44 0,-2 0 2149,-15 43-2014,5-36 0,-2 0-518,-8 35 428,7-37 0,0-6 548,0-12-503,-3 3-45,-6 2 0,-3 2 45,-4 6-90,-4-1 0,0-2 3183,6-12-3543,-14 7 0,-2-1-179,7-11-1710,-33 24-5037,53-50 7286,-3-14 0,5-6 0,-3-11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37.77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411 47 11041,'-32'-22'5936,"-15"3"-5216,21 14-5751,-26 12 5571,23 5-1168,-10 12 1618,-14 29 267,21-15-897,-22 41-270,35-37-90,-2 15 90,14-5 2178,11 5-2268,4-1-90,22 12 2917,-6-25-2917,13 7-90,27-1 0,-1-13 90,13 6 90,-16-16-89,-21-8-1,-2 0 90,-4 0 90,-2 1 269,14 32-179,-25-21 0,-12 28 0,-9 3-90,-13-15-383,-2 3 0,-2-2 473,-6-11 0,-1-2 90,-15 11-180,8-13-578,-11 7 578,13-15-36,-25 10-863,14-15-57,-5 3-1203,22-27 2069,20-19 0,5-8 0,8-12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7.863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117 186 8072,'11'-24'2699,"-2"4"-8270,-15 6 5661,-2 15 0,-13 8 1499,2 15-1409,-1 6 0,2 8 90,2 6 0,3 4 629,7 1 1,2 3-181,-1 10-223,5 2 0,4 0 44,2-3 0,9 22-1,0-24-89,4-5-1534,38 25 1264,-12-36-90,31 11 1835,-35-45-1925,5-7-90,19-18 0,22-17 45,-17-6 0,1-5-920,-20 9 0,-3 0 965,8-10 0,-5-2-102,-17 6 1,-4 0-169,22-42 90,-5 3 90,-18 11 1835,-18 28-1834,-5 9 416,-30 4-148,12 17 2967,-33 15-2876,25 9-90,-9 16 90,8-1-2080,-3 22 1990,8-8 90,-1 38-1944,12-40 1764,3 19-90,9-12 90,1-10-90,20 18-180,5-31 0,4-4 0,16-35-90,-14-4 91,13-20-326,-12 2 325,-2-4-9,-2-4 369,7-28-90,-13 16 90,-8-8 0,-4-1-90,-5 9 90,-9-15 0,-7 2-271,-10 23 271,-13-34 2221,-13 39-1772,-19 15-449,-5 15 90,2 17-90,17 20 90,12 1 1651,3 8-1651,1 7-2454,4 6 2454,3 6 90,8 15 0,3 4-1395,-1 10 1035,9 9 0,5-1 0,10-11 0,-2-28 0,7 3-515,24 13 0,4-4 155,8 3 180,-3-12 1,2-9-631,4-27 651,39-8 1,0-22 0,-32 3 0,0 0-1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1.3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19946,'19'44'1259,"-2"-1"-6650,-11-7 5751,1 4 1229,0 2-959,8 45 212,-6-33-752,7 31 0,-9-46 90,0-1-90,-1-2 0,0-6 0,-3-4 90,1 4 2935,0-14-3295,-4 8-540,-1-22 271,-3 0-1710,-4-16-720,1-1 2952,-3-11 1,0 0 0,-1-4-1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38.06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73 22 14639,'-12'-21'4767,"-7"21"-4137,7 18 269,-5 37-539,10-12-90,1 10 269,12 44-3661,1-33 3212,0-6 0,1 1 90,7 21-722,-3-19 1,2 1 631,8 33-1015,-7-33 0,0 0 835,7 22-225,1-11 0,2 2-501,4 18 591,-5-23 0,0-2 257,-2-4-752,0-5-2026,-2-7 48,-1-1 2698,-2-6 0,-2-4 0,-2-3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38.23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23 476 9691,'-11'-22'7376,"-1"-13"-6027,14-1-809,2-2-90,13 1 0,21 2-450,9 0-180,8-2-180,0 6 90,-13 8 270,9-5 0,3 0 0,6-5 0,-6 4 0,-1 1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38.55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394 1 12210,'3'19'2698,"-4"7"-1407,-13 46-841,6-25-1855,-1 8 0,2 2 1945,3 2-681,7 9 0,2 1 321,3 3-45,3-7 0,2-3-45,2-19-493,17 18 493,-11-34 0,8-1 2155,-11-17-1975,5-5-213,9-28 212,-10 9-30,2-22 301,-19 15 821,-3-3-1181,-10-14-1987,-36-32 1807,9 21-90,-25-13-179,1 35 89,13 10-1582,-18-3 1492,18 10-450,-19 1-1888,4 4 1336,1 1 1272,21 4 0,21 1 0,7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38.97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20 168 17427,'-10'33'1529,"1"-8"-6829,18 27 5569,-2-14-1166,10 21 987,-3-12 987,4 0-2067,31 21 1,8-1 630,-11-20-91,17 12 0,-2-17 0,-32-53 181,4-12 359,3-50 899,-18-20-719,7 3 843,-26 5 1,-6 4-664,1 28-241,-4-21 0,0 4-29,4 37 90,-3-17-90,8 42-90,0 0 2287,2 9-2287,10 36-90,-1-8-270,20 49 90,-10-32 1795,8 14-3324,1-18 0,1-3-810,3 3 2519,31 20 0,-35-52 0,3-6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39.39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73 1147 13379,'0'-39'2519,"-17"-42"-6650,2 29 4490,-7-11 1860,7 50-1949,12 20 1079,11 87-1169,1-44-90,-1 5 0,5 5-90,12 2 0,2-6-90,7 6 166,-4-6 0,2-5-166,2-20 0,-1-6 0,6-6-90,-1-10-360,33-31 450,-26 0-90,-4-9 1,-3-7 89,4-35 1864,-2-2-1774,-11-7-45,-21 23 0,-2 1 45,2-18-1326,-10-20 0,-3-2 1416,-5 8-98,1 16 0,-3 0 188,0 16 0,-1 4-1708,-8-28 1663,7 32 0,0 1 135,-5-9-714,-4-14 624,2 11 1311,4 8-1401,7 23-178,19 75 1,8 25 177,-1-3-60,0-1 0,3 13 0,-1-9 307,-4-17 1,-1-2-383,6 20 0,1-1 0,-7-21 0,2 2-360,14 38 0,1 0 180,-11-34 0,1 0-498,4 9 1,2 7 0,-2-11 183,9 18 858,-12-31 0,0 1-1804,2 2 1,-1-4-135,0-2 1428,11 21 0,-31-64 0,-3-6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40.14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60 972 7796,'-29'-20'2159,"4"4"462,19 11-2711,9 3 1319,13 3-3477,54-21 1438,-28 7 860,37-19-950,-43 11 181,-2-2 89,36-36 3759,-34 29-2770,25-26 91,-45 40 1799,2-1-1619,-9 8 1438,1 1-1348,-6 24-180,-3-1-360,3 24 179,2 16-179,1-8 264,4 15-174,17 17-270,-10-39 90,14 23 269,22-77-269,-25 2-90,28-28 90,-34 11 0,6-19 90,6-21-90,-7 12-90,1-12 0,-19 39-90,2 1 90,0 37 90,7 51 0,-4-7-1741,2 8 0,0-2 1651,-2-18 160,28 26-70,-14-73-2502,26-38 2322,-23-6-1493,6-30 1493,-20 30 1403,0-9-1583,2-28 164,-6 17 16,1-20-135,-9 20 0,-5-2 135,-8 16 0,-1 2 885,4-13 0,-3 7-795,-16 3 3101,5 66-3011,8 8 0,-4 15 0,7 45-180,3-26-540,8 16 0,3 2 450,3-6 434,0-13 1,3 3-615,6-4 0,3-3-358,22 29 538,-13-23 1,2-3-786,11 6 1055,-4-11 809,6 11-539,-22-27 1032,12 17-672,-27-28-450,-3-3 89,-1 2 271,-2 1-180,-1-4-360,-1 3 542,2-3-542,-1-7 1019,4 2-1109,0-5-90,4-1-719,45-43 359,-26 16 0,37-36-574,-40 28 394,-1-3-4551,-2 0 2573,-3-3 2608,-1-1 0,-3-3 0,0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40.44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224 153 16078,'-77'62'2069,"32"-25"-7550,-12 43 5661,40-37 454,7 9 1,1 1-635,0-3 0,14 27 0,8-4-180,1-46 0,24 39-90,-6-78 848,-6-2-938,12-17 0,-12 3-405,1-15 1,-1-5 3140,0-6-2511,-3 5 1,-3-1 687,-11 0-823,-3 0 0,-3 11 0,-9-18 270,-19-18 249,3 17 290,-13-10 91,13 49-1,-2 4-2004,1 7 2454,-4 4-89,-14 31-181,6 12-2859,-1 18 2320,17 3-70,12 21-20,3-22 456,7-6 0,4 0-546,5 3-90,13 15-2178,33 2 1908,-18-31 1639,30 13-1369,3-37 0,-26-10 0,22-2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41.14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332 1297 1500,'8'-46'6926,"-3"13"-4986,-1-5-951,-4 13-269,-7-12-181,1 4-68,-28-34-381,11 36 1055,-28-17-1145,24 38 0,-4 0 0,11 10-180,-17 24 1931,12 1-1751,-21 47 0,29-17 45,6 20 0,3 3-45,2-5 230,9 23 0,5 1-230,5-24 135,18 22 0,5-3 45,0-22-45,6-6 0,4-10-130,-4-33 85,6-2-1726,-3-29 2086,14-49-270,-12 9-203,-15-14 1,0-17-1,-7 9 68,-10 23 0,-3-2 45,5-29 0,1-14 0,-8 9-45,-10 15 0,-5 3-460,2-12 0,-1 1 504,-5 10 1,-2 4 0,-7-34 30,-3 22 0,-6-12 0,3 9 15,6 18 0,-1 1-105,-4-13 0,-3-6 0,0 7 98,0 5 1,3 12-129,1 5 1365,-7 28-1365,34 71-90,7 24 0,2 8 0,-4-30 0,1-1-45,4 20 0,2-1-45,-4-15 1,0-3 180,2 1 1,-1 0-1126,2 0 0,0 1-723,0-4 0,2 2 1847,8 15 0,3 0 0,-7-19 0,0-1 0,9 12 0,-1-1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41.25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15 12480,'16'-7'3328,"-1"2"-3328,-8 3 0,2 2 0,1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42.09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52 2809 10771,'-19'0'5847,"2"0"-5398,6-9 1,7 5 0,7-12-1,12 6 1,8-5-90,6-1 0,4-1 449,56-20-584,-40 16 0,2 0-917,11-4 0,1-1 737,-2 1 0,-2 1-1392,-14 5 0,4-2 1497,31-14 0,13-7 0,-8 3-629,-10 4 1,2-1 523,1-1 0,12-6 0,0 0 0,-13 5 0,-2 1 0,5-4 0,-20 10 0,13-6 0,8-6 0,6-3 0,2-1 0,0 0 0,-5 2 0,-8 5-63,11-6 0,-5 3 0,-3 2 0,2-2 0,6-4-191,-14 8 1,6-3 0,3-2 0,1 0 0,0-1 0,-2 2 0,-4 2 0,-6 2 172,10-3 0,-6 1 0,-3 3 0,-2 0 0,-2 1-77,4-2 1,-2 0-1,-3 1 1,0 1-39,12-6 1,-2 1 0,5-2-98,-5 1 1,3-3 0,3 0 0,0-1 247,-13 7 0,2 0 0,0 0 0,-1 0 0,-4 3 0,19-12 0,-4 2 0,3-1 0,-4 2 0,0 1 0,0-1 0,0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1.8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4 457 11490,'-2'-20'5397,"1"0"-4677,1 8-180,0-7 719,14-36-899,-7 22-90,12-26-91,-12 37 91,0 3 180,5-8-360,-5 11 0,4-7 0,-6 14 0,8-13-3302,4-2 3302,0 0-90,-1 4 0,-7 13 0,4-2 0,2 3 0,3-1-2179,25 4 2179,-6 13 0,13-2 0,-14 12-596,-11-6 596,-1 4-1230,8 10 1230,-9-3 681,5 7-681,-11-4 1657,-2-1-1568,1 17-1244,-6-9 1155,0 12 90,-7 7 1814,-13 14-1904,-12 23 90,-10-10 846,-1-17-1026,6-24 0,-6-8-269,-6-3 3400,-1-2-3760,-12-5-5336,8-6 6055,8-2 0,4-3 0,21-6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50.59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557 32 12390,'7'-17'3868,"-1"2"-630,-10 40-2654,-8 24 1,-2 8-405,-6 26-135,2-14 0,-1 2-90,1-13 0,1-4-3437,-13 35 3392,10-28 0,0 0-1742,-11 23 1202,4-17 1,-6 9-1,4-8 270,7-15 1,-1-2-271,-6 13 0,-4 7 1,6-14-1710,-3-5 2339,-1-10 0,0-5 0,0-7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50.82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2 167 15448,'-1'-39'2699,"1"5"-2160,0 8-89,0 6 1169,30-12-1349,-11 19 90,43 10-90,-24 21-1,17 20-89,-7 0-3302,6 7 3347,1 8 0,2 5-180,-20-19 0,1 0-1090,23 26 1,-1 1 1089,-26-25 0,-2 0-804,16 20 1,3 5 548,-9-9 0,1 3 1,0-2-314,11 15 0,-1-1-556,6 10 0,-2-2 1079,-13-20 0,-3-4 0,-8-11 0,0-1 0,9 13 0,1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52.18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16 430 10321,'-5'-22'5757,"2"7"-3508,3 11-1710,7 45-4341,0-4 4342,4 20 0,1 4-360,1 6 339,-4-16 1,1 4-340,3 10 0,0-3-180,0 7 0,1-1 0,-1-5 90,-5-26-90,1 5 90,-5-21-90,-1-10 0,-2-6 90,-5-26 90,-12-49 0,-5-19-180,9 39 0,0-1 90,-11-40-46,11 41 1,1 1-2223,-6-28 2223,3 0 0,1 0-45,2-2-90,9-21 0,13 0-270,36 12 315,-25 22 0,8 13-45,53 41 2269,-43 28-2179,10 27 1651,-25 0 0,-3 8-1561,-3 14 0,-2 3-90,3-3 0,-3 0-1651,-6 4 0,-5-5 1651,-4 0-1045,-1-11 1,-1 1 1044,1 10 0,-1 30 0,0-38-180,12 5-809,23-3 629,-8-18 360,24-36 0,3-13 0,-11-6 0,4-2 0,0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52.95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176 303 15178,'-26'13'2339,"-20"21"-2069,21-9 270,-20 30-361,32-22 181,-3 23-180,12-20-180,18 33 90,-1-33-180,58 18 90,-23-49-90,26-3-155,-30-24 245,-13-2 0,-2-3 270,24-56-180,-28 36-90,16-41 90,-37 40-3131,-26-37 3041,7 31 90,-22-20-42,14 50 42,-1 5 0,-1 5-2091,-10 5 2091,7 4-1287,-24 38 1197,31-9 834,-11 38-834,29-32-1761,17 49 1491,-1-39-90,20 29 91,-6-41 934,5-7-1384,26-6 1211,-21-8-942,46-24 271,-49 5-91,39-43 360,-45 27 2267,11-17-1998,-23 10-179,-6 11-1932,-3-6 2382,-5 14-331,-2 0-119,-8-4 0,4 9-90,-7 1 90,6 9-1,0 3 181,-5 18 1999,1-2-2090,-1 30-2447,5-22 2268,3 14 2178,15 19-2358,12 8 90,25 10 0,-9-30-90,-2-28 90,2-33-90,-18 3 90,18-15-90,-1-25 90,-19 17-89,11-25 89,-26 30-1797,-2 3 1708,-1-4-271,-2 4 270,-4-1 90,2 15-90,-2 22 2637,9 33-2637,-1 1 0,9 15-90,7-3 2551,9-7-2461,15 2 180,-14-24 0,1-16-3392,-5-20 3482,-4-2 0,11-10 719,15-53-719,-24 30-1089,-2-7 0,-4-3 1358,-10-16-449,-2 11-799,-13 5 0,-3 3 439,1 18-4015,-20-36 4375,20 63 0,-3-2 0,9 11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53.72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580 228 8882,'-19'-41'3508,"-2"4"-810,-10-2-1708,6 16-181,-7 1 900,-15 38-629,-5 36-811,18-12 1,0 4-2261,7-1 1,4 1 2170,-16 41-605,15-12 1,3 0 334,-5 9-230,3 2 1,2-4 139,8-27-1580,-6 18 1400,11-45 270,-2-17 0,8-25 1061,0-12-881,2-37 0,1-6 90,-1 3 74,1-5 0,-2-5 61,-2 15 0,0 3 89,0-2 1,1 0-34,-3-1 0,1 2-191,0-34 0,1 59 2726,2 0-2726,14 32-180,-1 8-270,31 59-723,-11-9 723,1 0 0,4 4-180,-1-3 1,1-1 44,0 1 0,2-1-630,0 1 1,0-4-1574,18 16 2422,2-4 1,-1-13 0,2-4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54.75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217 672 8702,'-5'-28'9085,"-6"-36"-8276,6 36 1710,-8-39-1620,5 49-719,-19 29-180,8 8-3302,-21 58 3392,10 15-313,6-12 223,11-30 0,3-2 0,3 11-90,2 40 90,11-10-225,17-8 0,7-3 135,7-5-270,21-20 1,8-17 179,5-43-993,-21 5 1,1-4 992,5-23 1,-6-5 89,9-4 90,-15 6 0,-3-2-90,-3-6 299,-5-1-299,14-45 180,-26 41 90,1-33-90,-28 64 360,-23 3-270,-6 24 2358,-23 14-2358,13 2 90,-27 37-2359,33-2 2179,-1-3-180,23-3 90,27-16-180,51 24 90,-20-23 0,29 2 2359,-39-43-2359,10-15 0,-5 1 0,11-13 0,6-19 90,-25 13 0,13-17-90,-27 10 3392,-6 11-3482,-16-29 180,-2 28 0,-13-12 0,5 21 0,-1 5 90,-9 1-90,10 6 90,-10 18-3482,22 1 3302,8 28 0,10-18-270,24 11 90,-9-22-360,28-22 1,5-10 449,-5-5-870,1-3 0,-2-3 870,-13-6-217,-5-6 0,-2-4 307,10-14 90,-6-3 0,-3-2 90,-7-1 1038,-13 10 1,-5-7-949,-9-13 0,-5 1-135,0 20 0,-1 2-1,-3-17 1,-5 4 585,-28-4 2216,1 61-2576,-6-10 180,20 78 0,9 22-561,5 2 201,2-12 0,3-1 90,7 1-180,7-3 0,5 12 0,-1-7 0,-2-16 0,0 1-60,5 20 0,2 8 0,1-14-30,11 1 106,5-8-511,-1-22 1,4-5-2745,12 4 2340,26 7-3930,-26-42 4829,9-19 0,-9-4 0,4-16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54.86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 20575,'1'21'-270,"1"-2"-2788,6 28 540,-1-20 2518,7 25 0,-3-34 0,-1-4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55.3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719 0 8612,'-9'50'2788,"-1"12"-2068,-4 19-3236,7-30 1,0 2 3055,-1 4 0,-1 5-360,1 5 1,-2 7-1,2-3 135,-3 14 0,1 5 107,1-15 1,-1 9 0,0 3 0,0-3-176,1-6 0,0-1 1,0 0-1,0 0-411,0 0 1,1-1 0,-1 1 0,-1 7 361,-2 8 0,0 8 0,-1 2 0,0-2 0,2-6-41,-1-8 0,2-5 1,0-1-1,-1 3-112,-2 15 0,-1 4 0,1-2 0,0-7 15,2-5 0,0-6 0,-1 5 97,-3 7 1,-1 8-1,-1-2 1,3-12-158,0 8 0,0-2 80,1-14 1,-1 10 0,-1-1 0,0-12-891,-6 10 0,0-16-2158,0-5 540,-27 17 2707,33-105 1,-5-28-1,7 2 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9:55.66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 11580,'42'20'3328,"25"38"-3476,-15 7 890,-7-2 0,12 19 0,1 4 1,-7-12-2355,2 5 0,0 1 1702,-3-6 0,6 11 0,0 2 0,-3-6 90,-3-1 0,-3-4 0,1 1-154,-10-15 1,1 1-1,1 1 1,1 3-5,10 14 0,2 4 1,1 0-1,-3-5-52,4 8 0,-1-5 1,-2-1-91,-3-7 0,-1-2 0,1-1-882,-1-3 1,0-1 0,-3-3 12,8 8 0,1 2 989,3 4 0,5 5 0,-5-7 0,-8-11 0,-2-2 0,-5-10 0,-1 1 0,1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31.10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15 98 13110,'-14'4'5846,"20"8"-11056,12-5 5659,22 8-717,19-3 718,12-3 807,3-1-1077,2-7-90,-28 0-449,43-16-361,-21 0-944,-13-4 0,-1-2 2130,15-13 1,-13-1 0,-27 7-1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3.6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14 5773,'-6'-13'0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31.33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44 28 8792,'-17'-10'2878,"2"2"-2248,9 3 359,1 3 3779,5 0-4139,36 14-179,-5-2 539,31 10 1,5 1-4022,-5-1 3212,-5-3 0,-3 0 89,-12-1-1937,-2 0 2297,14 18-449,-24-8 0,7 14-1806,-32-13 1626,-17 17-75,-36 36-105,11-22 129,-25 20-218,34-49-721,0 2-1169,2-4-539,3-2 2698,4-2 0,6-5 0,3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3.32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6 142 13559,'-3'41'2879,"1"-7"-2025,5 18 1,3 13-286,-1 0 1,0 5 0,0-1-480,1 14 0,1 4 89,0-13 1,0 9 0,1-3 0,-2-15-416,4 25 281,-1-9 0,1-2 135,1-4 0,0-6-3051,1 4 2961,-5-34 90,-3-15 90,-5-76-90,-6-23-180,0-20-103,-5-1 283,0 3-45,3 22 0,-1-2-45,2 13 0,1 0-227,-3-13 0,1 5 227,1-5 0,-1-23-45,5 46 0,1 0-45,-2-49-885,3 18 885,2 30 0,11-6 0,-4 16 69,10-7-159,14 10-202,-10 20 292,12-3 2440,27 44-2530,-12 6-612,-6-2 0,0 2 702,7 15-89,-7-2-1,0 16 0,-9 15 0,-1-3 808,-18-8-897,-23 4-2304,0-25 2393,-9 12 0,-3 2 0,-4-2 1316,-17 25-1316,15-39 90,1-2-90,-1-1-2366,-15 20 2186,16-22-270,-8 12-1529,23-31 2069,5-3 0,3-6 0,2-1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3.53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 11940,'18'20'4678,"-3"8"-3869,-12 1 450,1 24-4970,-2-9 4160,2 13-1228,1 5 1049,3 0-270,1 0-90,0-11-450,5-7-1247,-4-17 1787,12 11 0,-13-28 0,7 3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4.06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167 34 15358,'7'-16'3058,"-1"2"-1259,-6 11-719,-7 3-810,-13 15 179,-9 15-269,-1 8-1606,7 12 0,2 4 1516,4 5-45,2-5 0,3-2-2223,8 0 2267,2-13 1,2 4 0,13 9 0,4 1-90,1 0-45,9 6 0,4-6-45,2-29 0,13 1-449,-2-15-469,7-5-1781,16-14 2789,-11 0 0,-3-13 0,-18 6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4.34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17 27 9512,'-10'-15'-270,"3"3"0,8 13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4.67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30 205 9062,'0'-34'3598,"0"1"-7550,-7-12 5212,3 15 1138,-5-4-1678,6 18 449,0 6 500,1 7-1309,1 30 44,3 19 1,1 11-135,3 27 0,0 11-253,0-8 1,0 5 0,1 1 42,0-5 0,0 0 0,1 0 167,0 4 0,0 1 1,-1-7-228,1 1 0,0-6-45,0-4 0,-1-5-45,2 18-90,-1-8-90,-1-9-539,3 21-1544,-1-14 374,-1-8 2068,-3-25 0,-3-35 1,-1-4-1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5.81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34 352 8432,'-10'-30'3688,"1"3"-2429,1 4 3149,2-6-3599,27-9-719,-7 8-90,24-2-270,2 17 91,-8 5-91,11 0-90,-14 6 0,-5 2 0,-1 2-809,10 0 539,-7 0 361,10 10 89,-18-5 360,3 28 89,-8 0-179,3 7 270,-4 25-270,-6-31 90,3 27 270,8-1-512,-7-23 241,6 9 1,-9-35 180,3-2 0,1-4-180,30-18-180,-17 1 90,20-18-90,-25 9 90,-2-2 0,0-1 0,-2-1 359,6-18-1060,-10 18 881,7-14-180,-13 28-90,0 0 0,-3 6 449,1 1-269,2 24 0,-1 0 0,3 23 270,-1 20-1,5 5 1,0 3-270,4 18-1180,3-11 1,1-7 1179,0-32-31,42 14-59,-22-48 90,8-18 0,0-11-90,-5-17-2050,16-34 1960,-37 33-1370,5-26 1370,-4-13-45,-9 27 0,-2-2 45,4-32-29,-10 24 0,-1 2-151,-1-9-89,-1-18 179,-9 47 944,-2 28-1034,-5 16 2078,0 18-2078,2 11-1747,1 6 1837,2 8-360,1 53 1078,4-23-673,4-11 0,3 0-44,3 7-1,8 5 394,-2-21-439,3-1 0,2 1 135,1 5-45,-2-10 0,1 0-45,2 1-90,5 18 180,-7-22-90,-2 7 1392,-13-40-1572,-1 6 180,0-5 90,-8 20 0,4-21 0,-4 10-90,13-20 0,15-16 0,1-1 3302,11-15-4291,18-28 179,9-23 1080,-16 16 0,0-2-45,-14 19 0,-2 1 38,3-9 1,-4 5 186,-10 14 1349,6-21-1619,-26 34 0,6-1-90,-24 40 0,12-1-90,-4 14 282,5 0-282,5-11-449,13 7-451,35-48 720,-3-16 270,11-19 90,-28-2-3392,-13 22 3482,-4 3 90,-4 8 360,-15-13-540,4 24-1729,-40 14 1819,20 30-241,-21 32 241,26-12-45,12 0 0,5 3-46,12 17 1,1 21-90,18-38 2015,13-11-3814,47-12-270,-25-7 1950,9-23 0,-1-10 0,-13-5 0,-8-2 0,0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6.08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242 72 10051,'-16'-28'3508,"-23"1"-2698,20 19-181,-17 0-179,13 17 540,-12 36-900,11-10 0,-1 25-90,23-33 89,10 17 181,33 40-1209,-9-24 1029,-6-16 0,2-4 90,1-8 360,11 9 89,-1 0-2751,3 8 3112,-18-12-900,-22 3-90,-14-17-1930,-36 5 1,-10-1 1929,-11 2 0,15-8 0,4-3 0,7-7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6.87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67 11400,'34'20'630,"-1"-5"-450,0-11-270,1-2-180,-6-1-359,20-1-990,33-21-332,-21 10 1142,21-19 101,-52 16 0,-5-2 0,-2-1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7.07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 9332,'32'0'1259,"1"-1"-809,10 9-1,-3-3 451,37 11-180,-27-6-1677,0 0 1,0 2 1585,-2 2-89,25 7 971,-40 7-1062,-14 5-449,-10 19-1469,-36 11 0,-20 15 0,5-9 1420,15-19 0,-1 0 0,-17 21 0,-8 8 0,9-14 0,0-5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4.2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173 475 11580,'3'-21'3239,"0"3"-361,-1 5-2428,-2 8-91,0 0 361,-4 19-3482,-16 71 2942,6-28-46,-2 9 1,1 0-2223,3-4 2178,-5 17-57,7-25 0,1 1 147,-8 38-180,7-38 0,1-2 90,-1 17 0,5-35 0,1-6 90,3-9 1988,4-7-2168,4-15 3241,5-10-3241,11-32-2937,-5 3 2937,6-17-45,-8 12 0,0-6-591,3-12 0,-1-2 636,0 3 0,-1-1-924,0-4 1,-2 5 923,-1-6 0,-2 4-1145,-1 2 1145,-3 6 1235,-1 2-1145,-2 10 760,-1 7-850,-2 11 2269,-14 5-2359,0 23 90,-13 6 0,-18 81 0,18-28-398,0 10 1,1 3 397,6 1 0,-6 22 0,5-4 0,8-37 0,1-1 0,-7 33-2005,4-7 2005,10-57-1431,8-18 1431,2-13 1227,7-17-1227,0-10 516,2-8-516,6-29 0,-6 6 0,0-3 758,-3 16 1,-2-2-759,7-35 0,-3 4 3046,-6 4-2911,-2 16 0,-1 1-595,-2-3 549,0-15 1,-3 44 0,-1 6-22,-8 3 21,2 15 964,-7-1-963,-18 57-90,13-8 0,-16 33 89,17-12 721,2 4-945,4-10 0,2 6-225,0 2 1,0 1 193,1 0 0,0 2-1273,2 11 0,2-4-4562,1-1 6001,1 24 0,2-44 0,0 7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7.35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65 166 9781,'-18'5'2609,"2"0"269,3 0-2158,6-2-90,-2 4 1438,7-4-1528,22 13-360,-8-11 0,23 9-180,-10-14 0,25-14-855,4-7 1,2-3-1035,15-10 719,-16 7 1,-6 0 1169,-16 4 0,-5-6 0,-2-1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7.55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49 81 9242,'-23'-12'3148,"6"3"-540,9 3-809,40-9-2500,-8 8 1061,32-9 455,-16 11-6,19-2-449,-13 4 224,6 5 1,0 3-405,-8 2-3012,37 22 2832,-63-8-90,-1 11-1260,-12-8-179,-24 56-188,4-36-801,-18 47 2518,10-45 0,-1-1 0,0 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8.6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38 52 4018,'-15'-19'4498,"3"2"-1789,9 12-1900,0 1 1311,0 0-411,1 1-486,6 23-683,8 22-270,3 6 0,3 3-180,10 32 1319,-2-16 1,1 0-1410,4 3 413,-11-24 0,1 0-413,8 12-45,-2-14 0,2-1 45,7 8-90,21 16-1181,-26-48 1181,-7-9 424,1-7-604,35-69 270,-33 31 0,4-10 0,-6-1 0,-16 1 180,-4-18-827,-8 4 0,-1-2 737,-3-23-45,0 26 0,-1 1 1148,-6-17-1283,6 32-90,-2-13 0,7 39-270,2 6-2831,4 7 2112,8 17 764,23 45 1,-5-8-1,14 28 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8.92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31 13379,'0'-20'4498,"1"9"-4138,2 37 89,-1 30 1,1 10-540,1-8 0,-1 0-721,0 20 0,0-3 542,2 14 449,-2-36-810,4 12-3328,3-14 1979,-2-12 1979,1-21 0,-7-25 0,0-4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9.05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95 9062,'60'-54'540,"-9"14"-2609,-14 75 653,-7-1 1,0 2 0,1 2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9.50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351 977 7623,'-21'0'3238,"-3"-1"-2180,-24 25-68,14-6 217,-21 22-307,27-10-6,2 4 365,-6 25-2238,14-8 1,2 3 1338,-11 39-181,14-35 1,4 3-693,10 17 1,4-3 782,3 7-70,15 12 0,7-10-20,4-43 90,38 21 90,8-97 958,-26 10-1138,19-36-90,-45 19 0,-2-7 662,-5-5-662,-3-11-795,-10-16 0,-2-5 705,1-10 30,-7 17 0,-2-13 0,-2 13 710,-5-19-740,1 23 0,-3-10 120,-6-3 0,-3-9 0,0 6 258,7 24 1,0 4 0,-1-4-409,-6-24 0,0-4 0,2 11-60,3 16 0,4 16 0,5 22-90,2 11-360,23 89 360,-6-22-178,2 10 1,1 4 87,3 15 90,3 8-240,-4-11 1,3 15-1,-2-8-282,-2-12 1,0 0 581,3 12 0,1 9 0,0-9-375,0-7 1,0-8-133,-4-15 1,0-1 311,3 11 0,5 3 588,13 8 1,1-5 0,4 4 0,-5-14 0,0-1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29.86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54 187 15538,'-15'43'900,"3"-1"-631,9-1-5659,1 1 5660,1 8-1258,0-6 898,1 7 1168,9 11-1078,6-5 450,26 2-271,-14-28 91,23-36 0,-27-11 90,8-21 2268,-11 2-1998,1-27 3301,-8-12-3616,-11 16 0,-3-2-135,-6-23 180,-15 13 0,-6 4-271,1 20 91,-24-27-90,27 58 360,-11 6-360,8 18 0,-2 6 0,14 18 0,10 10-3482,10 19 3302,3-3-90,10 1 0,4 3-376,-1-16 1,1 0 420,5 12 0,3-2-225,21 22-539,10-15-765,-17-32 0,1-2-855,28 19 2519,11-12 0,-39-30 0,0-1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30.16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144 359 240,'-13'-29'3598,"0"3"-2428,-1 4 1438,-6-1-164,6 10 74,-8 2-991,5 28-1167,3 1 0,2 20 2178,8-3-2448,8 16 0,3 3-180,3 6 0,4 4 0,5 0-90,17-4 90,1-5-681,4-15 591,-10-22-1683,63-45 2223,-47-7-270,-1 6 0,-7-4-492,-21-19 672,-13 12 1755,-2-9-1846,-17-14-44,-1 13 0,-4-1 540,-16-24-900,-14-2 1,-4 4-586,-2 13-1934,8 11 1,2 8 3471,10 21 1,9 27-1,13 7 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32.00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504 92 1580,'-13'-39'4677,"4"18"222,-23-11-2201,-13 39-2248,10-3 1238,-9 18-1328,27-4 697,3 6-518,13 34 1,6 7-450,1-6 1322,2 9 0,5-4-1412,6-23 90,0-3 0,13 14 90,-2-4-180,1-1 90,-9-11 180,-7-7 432,-8-13-702,-8 20 90,-9-18-90,-11 12-450,-49 12 180,28-18-135,-7-1 1,0-1-1026,5-7-638,-14 2-3907,16-6 5975,3-3 0,0 0 0,2-1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37.5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74 67 10133,'0'-26'6477,"-7"-2"-5848,6 22 1254,-7 1-1524,9 66-89,-1-15 90,-1 31 0,2 9-194,2-23 0,0-1-76,-2 16 0,1 0-1619,2-15 1,0-3 1618,-2-1 0,0 0 89,2 13 1,0 2-966,-1 1 1,-1-2 1010,1-14 0,0-6-136,-3 11 1,-1-56 0,-2-8 450,-12-85-450,6 34 1089,0 0 0,-1-9-999,-2-37 0,2 1 765,5 46 1,0 0-946,-1-18 0,0-7 0,1 12 0,3 2 0,2-2 0,0 16 0,7-35 0,4 26 0,3 0-90,9-21-2805,15 0 2895,-18 70 325,17 17-415,-11 3-21,44 56 21,-35-19 0,-1 6 45,8 11 0,1 10-255,-4 7 0,0 9 1,-4-6-151,-3-3 0,-2 1 450,0 2 0,0 6 0,-5-13 0,-10-26 0,-2-5 0,-1 5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5.1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0 479 12030,'3'-18'4947,"0"3"-3957,-3 9-91,1 1 2070,2 10-2700,4 42 1,-1 1-90,0 36-3302,-2-15 3302,0 6-318,-1-20 0,1 3 228,0 2 0,0 0-45,0 1 0,0-2 0,0-7 0,0 0 90,1 8 0,0-3-135,1 11 90,3 32 90,-7-64-90,0-7 0,0-10 90,-1-6 2941,-1-21-3121,0-8 906,-1-14-906,1-8 0,0-2-45,-4-27 0,-1-7 45,1-12-878,-1 8 1,0-3 832,1 21 0,1 4 45,-1-34-30,2 18 0,-2-11 0,2 10 30,1 20 0,0 3 0,-1-38 0,0 7 0,2 25 0,0 12 0,0-5-2931,11-36 2931,-3 37 0,18-22-1989,-4 55 1989,5 4-315,25 38 225,-19-8 90,20 22 0,-22-15-709,0 2 709,0 1 0,1 1 0,22 32 1392,-13-7-1392,5 23 90,-27-34-45,-33 10 0,-10-1-45,-2-9 68,-5 7 0,-2-2-68,-3-12 2149,-19 12-2419,-4-3 0,0-2-2339,-11-1-359,34-22-1349,-10 5 4317,23-12 0,6-2 0,4-2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38.0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32 348 12030,'-15'-18'4318,"2"3"-1260,10 9-1889,44-19-989,-15 13-90,56-19-90,-40 21-4431,17-4 4341,-17 4 769,1 1-1398,41-15 449,-27 7-90,30-8 180,-52 13 180,-11 5 270,-14 5-90,0 18-90,-2 6 2983,9 33-2983,-7-12 0,6 14 179,11 18-179,-7-27 0,13 26 0,11-23 0,6-24-180,27-12 90,-23-26-90,-5-21 90,1-28 0,-22 18 180,9-40 0,-3-4-90,-13 24-90,0-7 0,-3 7 90,-13 35 499,1 3-589,-4 8 0,2 1 180,-2 10-90,13 68-90,-7-27 0,10 58-90,-9-45-1877,8 28 1697,-3-20-1745,3-2 1,5 0-864,17 6 539,6 7 2339,-1-36 0,-11-24 0,1-3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38.6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322 1029 14211,'-36'-26'2158,"-10"2"-1798,23 19 540,-42 22-631,38 0 758,-25 25-847,32-4-1,1 8-3598,1 32 3509,10-30 0,3 4 0,3 8 0,2 1 909,5 34-729,22-13 90,11-51 49,-5-5-140,35-43 46,-32-17 0,-3-7-135,29-27-384,-26 18 1,-5-1 383,-4-9 3056,-1-5-3146,-3-5-3146,-2-6 3191,-6-1 0,-2-3-135,-5 29 0,-1-2 30,1-15 0,-1-9 0,-3 4-30,-5-8 0,-3 1-285,-1-21 0,-1 2 285,1 26 0,-1 6-45,-1 10 0,1 8-45,0 9-180,-9 32 270,7 17 2818,-7 34-2908,8 42 90,3-12-1454,2-16 0,1 1 1364,1 25-273,3-13 0,1 1 318,-2-22 0,2 4-170,4 23 0,4 13 0,3-5-10,8 8 0,2-3 135,-3 11 0,3-7-177,0-28 1,2-16 176,0-25 2276,0-9-2456,28-37 2080,-27 4-1810,20-28 185,-34 13-185,-3-3-2510,-1-1 2510,-4-1 101,-2 7-11,-2 3 488,1-7-309,-2 18-179,0 2 0,-1 18 0,2 19 0,1 4 3261,4 13-3261,8 12 0,2 3-57,5 6-78,-2-6 0,3-1-224,18 5-1,-6-19-1439,43 20-1296,-36-40 486,16 5 2519,-31-23 0,4-14 0,6-3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38.7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97 7713,'-15'-31'2698,"3"3"-1619,4 6-1258,13 7-1800,31 27 1979,9 12 0,11 17 0,-10 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39.1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167 113 9242,'-22'-20'2428,"3"3"-1258,8 13 1528,-25 30-2338,18-6 90,-17 33-180,24-13-5661,2 8 6111,3 49-496,11-31 1,2 1-674,-3-10 1,1-1 538,6 6 0,2-8 1167,8-12-897,16 4 180,11-17-91,3-3-179,9-31 630,-1-38-181,-8-19-359,-5-9-160,-22 5 340,-12-4-1003,-12 20 1,-2-1 552,-4-31 72,-6 23 1,-4 4-343,-6 8 1715,-10-14-4953,-28-3 3418,29 35 0,-25-14 0,38 40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40.4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1 16168,'-14'5'3508,"3"1"-2969,34 1-89,-4-2-90,24 5-90,-10-4 0,39 0-978,-7-1 348,17-2-180,-32-1 90,-15-2-449,-8 0-4255,6 0 5154,29-12 0,-26 4 0,20-9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40.6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48 65 10321,'-19'-9'3508,"3"2"-2159,9 3 2159,1-1-3058,20-3-90,2 1 899,76-5-899,-40 7-90,44-1 0,-64 5 269,15 1 181,25 34-540,-25-15-5751,14 28 5661,-53-24 1319,-5-3-1499,-2 4-629,-25 53 89,9-30-2938,-20 44 780,16-48 2408,0 4 1,1 1 0,2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42.7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157 365 8252,'-12'12'8635,"2"12"-7825,9 33-1858,8 4 1,5 13 0,-2-9 1317,3 32-540,-2-32 1,2 10 0,-2-10 719,6 33 272,-4-27-542,3 21 0,-6-38-1,0-3 1171,4 22-990,-11-49 1912,1 8-2092,-12-56 3085,-4-9-3085,-1-5 180,-8-26-270,3 11 90,-6-21 1108,5 17-1198,-1-5-1135,4 10 1,1-1 1134,-9-31-90,8 27 0,1-3 45,1 0 0,1 2-45,-6-30-135,7-2 0,1 2-1077,4 11 1167,7 4 0,7 4-45,8 26 0,16-10 90,0 28-269,52 6 179,-18 24-114,-9 2 1,-2 4 203,7 23-135,-4 10 0,-3 11 45,-20 3 0,-4 2 90,11-7 0,-5 0 535,-21 9 1,-13-6-536,-12-21 1271,-12 17-1361,-9 4-2796,-5 0 2617,-10 5-1,11-18-180,4-12-1709,12-14-809,4-4-2939,2-3 5907,4-4 0,4-1 0,1-2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43.0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125 1 16348,'-27'22'2068,"3"2"-1528,7 4-90,2 3-90,1 4-4072,0 21 3982,7-10-180,1 5 265,17 21-355,-1-32 0,12 28 0,-3-36 90,26 3-90,-22-19 0,44-14 0,-42-16 90,21-15 90,-9-22-90,-15 15-90,7-21 237,-21 24-327,-19-42-90,0 32-270,-27-41-360,2 49 451,-2 4-1595,-1 12 1144,20 15-988,-5 13 1798,16 8 0,2 16 0,7 4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43.5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367 1146 9242,'1'-22'3778,"-9"-9"1079,-32-2-4048,9 9-179,-16 3-90,24 21 269,-22 23 361,-16 50-991,7-12 136,17 27 0,15 12-270,33-28 0,6-2 0,-19 5 0,10-8 0,36-22 0,5-23 45,-11-39 0,3-12 0,1-10-848,-12-8 1,-5-4 847,20-34-1446,-20 32 1,-4-5 1490,-3-23 0,-7-8-45,-3-9 0,-3-4-307,-1 24 0,0-4 1,-3 2 276,-2 1 0,-2 0 0,-2 8-15,-1 8 0,0 6 0,0 0 0,0 4 45,-2-13-74,-3-13-16,4 23 2307,-2-5-2666,3 110 179,4-18-90,-1 35 0,3 12 90,3-16 0,2-1 0,-2 3 0,0 4-2384,6 20 1,1 2 2300,0-14 1,-1 0 0,1-1 0,0-1 0,1-6 0,0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44.7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258 144 9512,'1'-22'6296,"-1"1"-5037,0 3-179,0 2 1798,-29-29-2518,17 28 719,-59 12-899,47 27 180,-35 51-270,40-28 135,2 29 0,4 4-135,3-13-90,6 28 0,7 9-90,12-31 0,4-4 45,-8-4 0,7-1-360,30 21 0,16-22-1696,0-60 1,4-12 2055,-8 20 0,-2-4 45,7-28 0,-10-9-2269,-23 0 2269,-3-2-227,5-21 227,-6-12 90,-4 4-90,-10 1 90,-10 26 90,-17-22-180,3 31 2245,-13-13-2155,7 35-90,2 3 180,-18 16-180,12-3 180,-21 25-90,18 8 3224,0 24-3404,9 20 90,8-25-149,14 30 149,-1-58 0,9 19-3294,3-36 3294,-4-8 0,7-4 90,3-20-90,-4 1 0,7-13 0,-10 1 270,19-48 18,-16 30-198,-3-4 0,-1 0 0,-8 11 0,0-6 2822,-4 9-2912,-4 14 90,2-7-90,-3 19 0,0 5 0,1 16 253,2 11-703,22 64 948,-7-41-633,3 0 0,4-4 45,1-24-90,5-1-3841,35-38 3841,-31 1 0,35-22-198,-22-11 288,-12 10 90,4-25 0,-1-8 270,-3-15-1,-4-3 1,-6 3-180,-14 18-90,-4-5 90,-21 59 0,-21 46 0,8-11-90,-13 65 0,32-33 3249,1 8-3294,17 11 0,6 0 45,0-5-830,8 17 1,2-2 919,0-25-90,8 13-2699,-2-8 2789,-1 1 0,-4-3 0,-7-9 90,-13-10 0,-23 19-90,4-19-180,-51 14-90,38-42 0,-25 1-450,14-31 91,12 3-3191,-19-36 3730,28 16 0,0-19 0,9 11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5.6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431 39 11760,'19'-17'4858,"-3"3"-8540,-13 9 4402,-4 3 2308,-2 3-2669,-31 35-89,11-9-525,-17 23 1,0 6 434,5-2-135,4-6 0,3 0 115,6 2-70,4 1 0,1-2 0,1 23-90,7-21 90,0 16-90,8-36 0,58-15 0,-30-19 90,46-14 270,-31-39-180,-17 18-123,5-40 213,-41-17 1319,0 26-1589,-17-23-187,-31 27 187,23 34-179,-28-15 2622,29 41-5771,-29 38 360,32-12-1170,-17 32 4138,44-19 0,3-4 0,2 1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44.9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1 124 8522,'17'-41'3868,"-1"3"-2249,-4 11 2069,-2 9-2879,-1 24-89,-7 14 449,2 29-405,-8 36 1,-2 8-1462,4-39 1,1 2 786,-1 11 0,-2 8 0,2-11 90,1 10-1511,1-16 1,0 9 1270,2 1 0,1 7 0,0-1-300,1 24 0,1 2 212,-1-24 1,0 3 0,3-2 147,7 27 0,2-11 0,0-11 0,-2-16 0,0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45.1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0 148 9871,'24'-27'3328,"35"-11"-4047,-19 22-5391,29-10 5390,-25 17-359,3 0-1168,5 2 88,3 0 2117,1 2 1,1 3 0,1 1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45.2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10951,'21'14'7106,"-5"-6"-11777,-5-1 5390,-5-4 1050,-1 0-1769,-1-1-2218,1-1 1768,-2 0 450,2 0 0,-3-1 0,0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0:58.6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2476 268 10411,'-9'-32'3148,"-1"7"-1079,-39-30-6380,-21 14 4940,2 9 1,-6 4-495,17 11 0,-2 3 39,-27 2 0,3 3-84,6 7 964,-15 1-964,46 1 0,-20 12-90,14-6 135,-8 8 0,-2 2-45,3-5-45,-1 4 0,1 0 1892,11-2-1937,-17 7 90,20-3-612,-8 4 0,-2 2 612,-6 2-45,-4 2 0,3 0-1940,12-4 1985,-15 7-1381,0 4 1381,-2 2 273,-18 14-273,37-20 0,1 0 1272,-26 20-1362,6-4 0,25-16 90,18-9-90,1-2 2138,-17 34-2138,14-11 3208,-10 13-3208,20-14 0,7-13-3028,-3 26 3118,2 6-66,4-10 0,1 4 66,-2 37-45,8-8 0,2-1-45,1 6 45,3-23 0,0-5-45,3-8 0,2 0-928,3 5 1,3 1 927,1 8 45,-1-8 0,0-3-1472,-1-9 1427,17 38 0,-3-13 90,7 13 93,-8-25-138,3-5 0,4 2 45,14 14 602,-11-14 0,1-2-602,20 8 2112,-22-24-2157,5-2 0,2 1-45,4 3 45,8 1 0,0 0 45,-7-7-1191,-1-2 0,-1-2 1190,-1-4-72,42 17 73,-25-20 0,2-2-90,-20-5 0,5 0 30,15 1 0,9 1 0,1-3 0,-7-5 0,0-3 0,1 1-30,-1 1 0,1 0 0,-1-1-694,34 2 0,-11-3 694,3-1 0,-34-4 1478,2 2-1478,-4-1 0,2-1 90,17 1-90,11 0 0,-1-1 2211,-25-1-2211,1 0 0,2 0-791,11-1 881,7 0-90,3 0 0,-27 0 0,1 0 0,-1 0 0,5 0 0,2 0 0,8 0-116,-9 0 1,-3 0 115,-9 0 0,0 0 90,22 0-1432,-18 0 1387,9 0 0,4 0-45,15 0 586,1-7 1,1-2-587,9 0 0,-44-1 0,-3-1 0,5 0 0,-19 2 227,-1-2-227,31-7 0,-24 7 0,36-9 0,7 1 0,-31 6 0,24-3 0,-52 9 2874,1 1-2874,-1-1 432,23-4-432,-18 4 0,27-8 0,-32 7 0,7-3 90,9-11-90,-22 11 90,18-15 0,-30 18 0,16-29 0,-13 15-90,13-33 0,-11-36-2259,-4 24 2259,-2-27 0,-8 51-2268,0 9 2268,0-1-337,-7-19 1,-1-2 426,2-1-737,-11-30 0,-2 0 647,4 27 0,0 6 0,1 1-90,-3 5 737,-4-4 0,-4-4-737,-17-32 60,9 26 0,-5-8 0,3 8-382,6 13 1,0 2 411,-13-21 0,-1 3 0,-13-13-45,25 36 0,-1 1 45,0-1 0,0 1 0,-30-33 0,17 23-90,-1 2-21,0 3 111,2 4 0,-1 0-90,-13-10 848,4 5 1,-5-3-804,-8 2 0,2 3 902,18 13 0,0-1-857,-32-18 0,3 4-2115,13 10 2025,-17-8 45,15 14 0,1 1 45,-9-1 0,8 3 0,1 3 0,9 6-796,0 3 706,0 1 82,-22 0-82,-6 2 90,1 2 0,6 4 0,23 4 1716,2 2-1806,-4 0-831,7 0 831,-22 1 90,22 0 321,-35 12-501,5 5 0,-1 2 0,-11 7 1224,3-3 0,2 1-2033,2 5-661,-4 3-419,12-2 2069,16 0 0,34-10 0,-4 7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00.0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1334 377 9062,'-9'-66'3238,"3"22"-1529,-16-20-899,8 36-5122,-18-12 5662,-18 7-991,9 12 585,-32-1-674,43 19 89,-29 9 1,-2 4-270,13 1 0,-7 1 0,2 2 0,13 4 45,-6 8 0,-2 3-45,-7 7-587,7-2 1,2-1 585,6 3-352,-10 24 0,-1 4 263,4-5 45,-2 5 0,6-2-45,22-18 90,1 1 0,0 7 0,1 4-90,-4 8 45,5-9 0,0 1 369,-2 18-324,6-20 45,2 16 0,2 1-135,1-6 90,2 9 0,2-4-90,4-23 134,7 36 1,2 5-45,1-19 30,9 11 0,8 19 0,-1-16-30,9 3-45,1 0 0,2-5 711,0-24-666,2-2 0,5-1-1,1-3-588,13 1 0,3-1 589,5 6 30,-6-14 0,11 6 0,-10-9-30,11 0-289,-6-8 0,13 4 0,-11-7 289,14-1 307,-7-3 0,-2-1-307,-9-7 1317,3 0-1407,-1-2 90,2 0 681,-20-7 0,5 0-726,2 1 0,0 0-45,2-1 0,-1 0 1434,-6 0 1,4-1-1405,9 1 0,7 0 0,-4-2 15,1 1 0,3-2-87,18 3 0,10 0 0,-12-2 42,-23-2 0,-6-2 45,4 1 0,-3-1-45,22 0-2707,-28-2 2707,26 0-1414,5 0 1504,-21 0-1462,19 0 1461,-27 0 202,-3 0-201,-1 0 1427,0 0-1517,20-10 180,26 4-135,-35-2 0,-1 1-45,38 1 0,-12-2 0,-34 3 0,-2 0 90,10-1-104,-8 1 0,0 0 14,14-1-192,-17 2 282,13-2 0,27-6 0,-42 4 2069,39-6-1799,-12-20-360,-31 14 3318,28-22-3318,-42 21 90,0-5 62,12-11-152,1-12 89,21-27-89,-22 18 432,4-8-432,-20 16 0,-3 1 0,5-9 0,-4 5 0,-3 2 0,-3 3-1554,-4-1 1554,0-1-1409,-3 0 1,0-1 1408,1-14 0,0-8 0,-1 0 90,-5 7 0,0-13 0,-1 0-249,-3 15 204,-3-15 0,-2 1-1190,-4 16 1190,-5-12 0,-2 0-45,-4 5 1085,0 5 1,-5-1-1086,-22-21-500,13 30 1,-4-1 499,-7 0 0,-2 3 0,7 10 0,-1 1 0,-4 1 0,-1 4-90,-24-17 90,-10 1-589,19 18 0,-11-5 1,5 5 588,9 5 0,-1 0-30,-7-3 0,-8-4 0,5 6 719,-3 4 0,4 5-779,12 5 0,-5 0-578,-7 1 0,-13 0 0,-1 1 1,11 2-458,-4 1 1,1 2 74,-10-2 1,-9 1 0,13 3 898,20 6 0,7 3 0,-40-2 0,-5 2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01.4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902 94 12930,'-26'-36'3328,"0"7"-2609,3 16-5749,-2 4 6109,-19 3-817,-25 13 98,9 2-176,0 16 1,2 6 85,8 3-267,6-4 0,2 3 176,5 8 91,1 4 0,-13 32 652,25-35 0,0 5-652,-12 39 0,1 7-254,10-21 0,3 0 74,-2 9 0,3 1 90,8 4 0,3-6-90,1 7-45,4-23 0,1 6-143,5 12 0,3-4 188,1 15-45,3 4 0,1-3-45,3-17-329,1-14 1,3 11 0,-1-9 328,7 23 107,0-13 1,5 11-1,-4-14-17,5-3-45,11 18 0,2-3-45,-10-27 45,-4-8 0,1-3-422,4-3 467,3-1 1118,7 3-1118,23 14 1266,-15-17-1311,-8-9 0,6 0 1239,17 2 0,3-1-1284,-3-4 0,1 0-317,8 3 0,-1-4 317,-22-11 0,-2-3 45,2 1 0,-1-1-300,27 7 255,-26-7 0,-1-1 0,20 5 0,1 1 0,-7-6 0,12 2 0,-7-1 0,-15-3 0,0-1-275,14 3 1,8 1 0,-7-2 319,-10-3 0,-7-2-45,35 6-956,-34-6 1,5 0 1000,33 3 0,5-1 0,-10-4 0,2-1 168,-20 1 0,2 0 0,-4-1-213,9-2 0,-4-1 118,-16-1 0,0-1-73,16 2 0,3-3 0,3-4 0,2-2 0,9 4 0,-4-1-572,-28-4 1,-4 1 526,44-3 90,-32 4 589,-3-2-679,-2 1 1345,26-5-1285,-20-2 0,10-4 0,-7 2-900,-11 3 1,-1 0 869,8-3 0,6-2 0,-11-1-30,17-18 949,-28 10-949,26-17-752,-37 17 752,17-17 6,-13 8 84,28-34-90,-20 5 0,-2-3 0,-16 24 0,-1 0 0,16-28 0,-7 4 90,-13 13-90,-3-4 800,-1 0-800,-1-5 787,-9 15 1,0-3-743,-1-3 0,-1-2-45,1-16 0,-1-1 45,-3 18 0,-1-1 0,-1-32 0,-3-1-45,-4 32 0,-1-1-464,-1-35 1,-2 1 463,0 37 0,-2 5 1273,1-1 0,-3-2-1273,-13-30 0,-3 2-582,-6-11 582,0 9 0,-2 2-1907,-9 12 1907,-8-3-1141,-4 3 1051,10 22 0,-3 0-274,12 12 0,-4 1 139,-30-22 0,-4 2-452,27 24 1,1 2-449,-15-9 1,-8 1 1124,1 12 0,-7 1 0,5 3 0,1 1 0,-1 1 0,-7 1 0,1 0 0,-1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03.6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10220 479 11850,'4'-18'2609,"-1"1"-1710,-2 12-179,0-1 1079,1-4-1349,-2 4-1,2-3-89,-1 5 0,0-1 449,0-2-629,0 3 270,0-4 539,-1 5-899,-6-13 0,1 8 90,-10-12-90,8 13-90,-2-2 90,-14-7 0,-6-3-90,-18-10 90,9 8 0,1 3-90,11 7 90,0 0-3392,-13-3 3392,7 3 0,-12-3-90,11 4 90,-3 1 90,-1 0-90,0 1 0,-1-1 89,-19-1 1,6 1 0,-2 1-90,-24-4-90,23 4 0,4 2 90,3 0-90,0 1 90,-23-1-45,22 3 0,-4-1 0,-16-1 0,0 1-45,12 1 0,-2 0 45,-25-1 0,3 0-1361,5 2 1316,18 0 0,-2 0-348,-34 1 348,4 0 0,-5 1 90,13 0-90,18 0 1284,16 4 0,-8 1-1284,-15 2 0,-9 0 0,5 0-184,1 2 1,1 0 183,-4-1 0,-4 1 0,10-1 143,-16 4-53,-3 2-2246,1 1 2201,28-4 0,-4 1-45,-1 1 0,0 0-845,0 0 0,1 0 845,4 1 0,4-1 269,-23 7-224,-12 6 0,-4 3-355,43-13 1,0 0 309,-42 13 0,3 0 0,17-2 45,23-8 0,-3 2 0,-1 2 0,0 0 618,0 0 1,0 2-619,-9 5 0,-3 4-1,-15 11 1,2 1-45,21-12 0,0 0-221,-1 3 0,-3 2 0,9-4 310,-14 13-89,22-16 0,1 1 1846,-17 14-1786,11-4-1,-8 9 1,5-5 920,12-11 0,0 1-950,-11 9 0,-4 6 0,9-8-30,-6 7 90,1 1-2366,0 0 2366,3-4 0,-1 1-90,-14 13-512,14-15 0,2-2 512,-2-1-1281,0-2 1281,0-2-631,1-1 631,0-2 425,0-5 0,0 0-335,-14 8-90,15-10 0,-2-1 0,-24 7 90,18-10-90,-1-2 0,-2-1 90,-2-1-90,16-6 0,-4-1 42,-12 0 0,1-3-42,-9 2-346,-14-1 0,1-3 346,20-6 445,9-1 1,2-2-446,0 0 0,-1-5 0,0-1 0,-9-1 0,-36-9 0,46 6 0,2-1 0,-45-14 0,35 8 0,-33-12 1355,45 10-1355,-16-7 0,-2-2 1634,-1-2-1634,5 4 0,-5-4-890,9 2 1,4 2 979,-10-6-90,7 3 0,1 1 1921,9 2-1921,2 2 0,0-1 0,-19-10 0,5-2 0,-2-1 90,-16-8-164,18 10 0,7 2 74,18 12 0,-1-1 3054,-10-6-2964,-20-9-90,21 12 241,-5-2-241,37 21 0,1 1-90,-3 0 0,-12 35 90,5-13 0,-7 32 0,15-19 0,-1 0-90,-14 33 90,9-24 1051,-11 24-1051,14-32 0,0-2 0,-1 0 0,1-2 0,-22 29 0,18-28-3392,-21 28 3392,31-44 0,-3 4 0,7-8 0,2-2 90,-2 2-90,3-5 0,1-1 3392,1-1-3392,1-15 0,0 6 0,2-12 0,3-4 0,-1 1 0,3-14 0,5-27 0,-4 23 0,12-57 0,-2 21 0,-2 0 0,2-6 0,-11 45 0,2-6 0,-1-19 0,-4 36 0,2-26 0,-5 41 0,-1 1-90,2-8 90,-1 5 0,0-7 0,0 10 0,0 0-3392,0 5 3302,0 0 90,-1 1 0,2-2 0,-1 3 0,2-2-90,4 1 90,6 3 0,5-2 0,4 4 3392,0 0-3392,4 0-3392,17 0 3392,-9 0-64,62 9-2724,1-6-1215,-39 2 0,-1 0 3441,36-5 0,-38 0 1,-19 0-1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1.7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123 86 10501,'-8'-19'5397,"1"3"-3778,4 7-360,0 2-179,0 0-181,0 1-179,2 1 269,-3-2-539,2 3 539,-1-1-629,4 13 90,1 11-180,5 33 0,1 9-91,0 11-44,2 10 0,0 4-45,-4-33 0,-1-1-1696,3 15 0,-1 0 1651,-2-15 0,0-3-45,3 43 90,-2-33 0,0 16 0,0 0-1453,-2-19 1363,-1-9 0,-2-36 0,-3-7 2672,-3-16-2762,-3-13 90,-3-16-180,-4-21 0,-2-5 90,0-10 515,0 4 1,1 2-426,3 3-90,1-1-575,0 2 575,2 0-1352,2 13 1,1-2 1441,-4-28-45,5 33 0,0 2-114,-1-11 69,5 32 852,12-3-762,5 24 0,7-3 0,13 23 0,-6-2 90,12 11-1899,32 27 1809,-26-14 0,30 24 90,-35-22-90,2 2-651,0 6 0,1 1 651,5 7-377,-7-6 1,-4-1 466,-9-6 766,5 24-856,-9-13 90,2 16-90,-14-16 1190,-4-2-1190,-4 3 90,-3-14-619,-20 57 619,4-48 26,-11 15 0,-2 0-116,-3-18 0,-16 20 90,2-30-90,-22-6 0,18-7-135,-15-19 0,2-8-1196,19-7 1151,-49-13-4596,30-27 188,35 28 4588,-17-26 0,40 43 0,2 2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2.4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165 1233 690,'11'-41'8096,"-5"11"-5057,-1-3 109,-4 16-26,-1 2-2672,-8-4 1064,-5 17-1064,-19 7-180,6 15-180,-6 9 90,12-2 811,-4 15-901,10-5-2178,-1 19 2088,12-21 90,15 36-90,5-25 0,8 12-90,17-19 90,-17-25 2178,18 0-2178,-11-25 0,-4 1-90,4-12 0,-1-26 1,-2-7 89,-2 3 1651,1-8 0,-4 1-1651,-16 15-90,-3-1-90,0-44 90,-3 47-90,1-31-3302,-2 63 3482,0 0-180,1 8 90,14 30-2178,8 38 2268,4-1 0,3 21-1427,-10-39 1427,0 0 248,6-1 0,2-1-248,4 5-96,26 29 96,-33-58 0,-1-8 0,-2-6 0,-5-4 831,28-46-831,-26 14 1207,23-38-1207,-30-10-90,-6 13 45,-3 11 0,-2-1-1034,0-13 989,-2-16 45,-3 34 0,-1-4 0,1-8 0,0-5 0,-4-15 0,-1-5 0,0-14 0,-1 3 335,3 29 1,0 3-336,-1-14 0,1 6-45,0 3 90,7 16 90,8 60-90,3 26 90,6 40-45,0 19 0,-1 6-451,-7-40 1,1 1 405,0 8 0,1 8 0,1 0-90,-1 5 0,1 0 0,-1 0-180,0-5 0,0-2 1,0 2 149,1 5 0,0 1 0,0-5 44,1 11 0,-1-13-1183,-3-6 1259,-5-25 0,-4 1 0,-5-30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2.9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13739,'33'22'2429,"2"-2"-1890,0-1-5839,3-3 6199,42 14-629,-29-14-1167,32 7 1077,-38-16 1077,1-3-1167,-10-2 360,41-2-270,-18-14 269,31 1-179,-36-9-90,-11 6 2448,-21 3-2088,0-1 3122,-9 2-3033,-3-5-3931,-17 6 3392,-20 12-90,-1 0-792,-20 32 792,23-8-303,5 25 0,4 5 303,5-5 0,3 8 0,8 5-90,11-13 0,5-4 2190,6 23-2100,15 16 0,-18-61 1027,10 0-937,-8-13 90,24-14 889,-24-9-799,18-25-90,-23 9 0,1-8 449,-6-27-449,-6 28-3195,0-29 3195,-11 18 90,2 7 307,-5-12-397,4 22 270,0-10-450,2 19-1729,20 40 1729,-6 2 90,17 39-1607,-14-25 1427,1 1 1427,0 1-11168,29 52 9635,-21-45 0,17 35 1,-29-59-1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6.0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233 136 9242,'-10'-38'8995,"0"21"-7556,-37 20-1079,21 19 89,-24 44-584,32-10 0,5 2-674,-7 32 151,12-25 0,6-5 299,12-8 89,8-11-270,12-14 360,-7-14 90,14-3 360,8-34 0,-13 6-2536,24-44 2716,-31 23 549,5-21-190,-8-7 1,-7-6-450,-3 9-91,-7 6 271,-15 1-2538,-1 21 2178,-11-18 437,-20 32-527,14 13-133,-32 13 313,14 22-135,13 10 0,1 6-45,-12 22-90,21-19 0,5 5 135,7 18 0,6 1 1202,3 27-1337,0-27 0,4-2 90,16 3-297,3-25 297,7-2-1855,4-9 1496,22 1-1290,-11-13 1289,15-2-232,-27-15-1747,2-3-3761,21-12 6010,-19 0 0,18-11 0,-31 1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3.7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59 12210,'-11'-15'3688,"2"3"-2789,7 8-179,0 1 359,0-2 630,1 2-1439,10-5 0,6 6 450,45-3-1163,-14 4 623,28 1-90,-24 0 90,31 11-90,-12-5 90,23 8-90,-22-8-1593,-16-3 0,0-1 1593,12 0-2131,33 0 2131,-16-2-87,-9-5 0,4 0-273,-12 3 0,0-1 45,9-3 0,-4 0 225,15 3 0,-43 1 0,7 1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4.0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127 108 9242,'-30'10'4047,"3"-3"-2248,4 0-449,7-3 539,0 1 629,5-1-2158,7-3-90,4 0-3392,21-3 3661,42-10-449,-13 4-2239,34-8 2239,-33 7-455,3-1 185,1-1-2095,23-7-2672,6 0 4947,0 0 0,-6 3 0,-23 5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4.7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265 80 13110,'-8'-33'5306,"2"12"-4496,-11 1-270,2 14 719,-27 13-899,14 1-90,-25 24-1,26 6-179,0 42-90,23-10-4251,9 12 4341,14-29-90,1-12 859,2-3-859,13 13 0,4 0 0,7 9 90,-12-18-90,-11-13 450,-6 2 0,-11-17 3032,-7 28-3302,-44-6-270,13-5 0,-38 3-810,25-26 540,7-2-719,-6-21-3688,30-11 4767,0-7 0,22-20 0,5 6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4.9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0 18866,'-6'44'2069,"0"1"-7190,1 0 5571,1 6 0,1 3-1168,2 7 988,0-11-220,0 3 0,2 6-5,3-11 0,0 4-642,2 40 0,0 3 507,1-36 0,0-3 507,-1 6 1,1 0-913,-2-5 0,0-5-404,1 13-1260,2 32-540,-7-65 2943,-1-4 1,-8-4-1,-3 2 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5.6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66 433 9422,'-15'-25'6476,"-1"-10"-10607,6 12 5390,0-6 1229,6 15-1588,0 2 1348,0-6-898,2 8-41,33-11-1309,-13 16 90,31-4-90,-22 9-90,54 0 0,-34 0 3392,40 0-3302,-50 0-90,0 0 0,0 0-45,12-10 0,2-3 45,-1 0 45,4-6 0,-4-1 45,-22 0 0,4-4 90,-8-7 0,-12 15-3482,-10-20 3392,-15 27-90,-10-7 90,-6 13 0,8 2 0,-27 17-318,14 2 318,-7 10 3190,13 5-3280,18-13 0,0 7-450,20 34 360,0-29-3369,19 37 3459,-9-48 0,5 0-2040,-8-13 2040,-1-4 180,-2-2 0,1-1 0,8-15-1337,2-8 1786,4-20-359,-10 6 1427,-6-1-1067,-8-6-270,-2 14 2088,-1-6-2268,-1 18-180,-1 5 0,1 0 3392,2 7-3302,1 2-90,0 12 90,11 19-1523,6 14 1433,4 9 0,7 23 0,-2-4 90,-3-5 180,1-5 270,-12-36-181,9-23-179,-9-10 180,16-25-180,-17 7 0,5-8-90,0-25-90,-6 22 1344,3-24-1704,-6 24-180,-3 7-1618,0 5-811,-1 13 3059,-3 9 0,-2 3 0,0 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6.4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 1312 8633,'0'-24'5217,"0"2"-9266,0 3 6028,0 3 1599,-9-14-3219,7 18-89,-8-9 869,8 22-959,-1 3 57,2 3-57,-1 1-180,0 16 3212,1 15-3392,1 1 90,0 10-180,12 16 90,-4-26 180,10 18-89,-8-38 178,5-5 1,-5-8 0,6-2-3212,10-29 3392,-3-4-90,5-14-988,-11 3 1078,-9 10 0,-3-2 180,-2 3-271,-2-2 361,-11-37-450,5 36 0,-8-28 0,5 46-90,1 6 1078,-2 0-1078,-1 9 0,-9 17 0,3 0-2449,-9 34 2449,11 7 1590,4 14-1590,15 20-90,5-28-45,33 0 0,9-4 135,-4-16 0,37-8 0,3-14 0,-25-34 1296,4-9 1,-3-5-1207,-13-5 0,11-11 0,-23 8 90,-4 0 663,-3-2-528,-12-17 0,-4-4-916,1 3 601,1-45-2863,-25 64 2863,-12 8-1143,-38 38 1053,21-3 0,-18 45 0,37-17 0,4 5-2015,-3 41 2015,9-40 0,-1 31 259,20-30-259,3-17 519,7 8-339,8-28 1005,4-25-1005,1 0 2538,4-17-2403,-7-10 0,-2-3-897,4-9 717,-6 4 0,-1-3 135,-1-30-90,-7 17-272,-9 3 0,0-14 0,-1 9 182,-4 17 0,0 0 30,0-20 0,0-10 0,-2 4-344,-1-3 1,-3 4 313,-3 0 0,0 0 0,2-7 0,-1 7 0,-7-8-90,4 20 90,1 42 0,0 26 0,-4 60 90,5 11-90,4 7 0,1 17 0,1-8-307,0-18 1,1 1 261,1 0 0,0 11 0,2 1 0,0-9 0,4 14 0,2-3-15,-3-17 0,1 2 0,5 4-930,6 2 1,6 7 0,1-3-1,-3-10-46,0 3 0,2-5 1036,5 6 0,5 3 0,-6-29 0,-9-41 0,0-4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6.5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18134,'18'-33'1709,"-3"8"-1529,-6 10-450,-5 9 359,3-3 1,-6 7 0,1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7.0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73 36 10501,'-27'-12'6926,"9"3"-5307,3 1-989,10 6-91,0-1 541,3 2-720,2 1 809,10 6-3931,82 19 2942,-33-10-91,-2-1 1,9-1 90,31-4 0,0-4-481,-41-1 0,2 0 271,26 0 0,12 1 0,-12-2-535,-24 0 1,-5-1 519,16 0 0,7 0-315,-1 0 0,6 1 1,-8-1-766,-11 0 1,2 0-1245,19 2 1,11-1-1,-15 1 2369,12 4 0,5-2 0,-47-2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8.1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40 17517,'40'2'1709,"2"0"-1259,0-2-90,5 0 179,19 0 1,5 0-1376,11 0 971,8 0 0,4 0 0,-34 0 0,0 0-45,12 0 0,7 0 0,-5 0-432,-4 0 0,0 0 312,1 0 0,4 0 0,-11 0-150,13 0-210,-11-4 0,12-1 1,-12 1-151,15 0 315,3-3 0,-8 1-494,-43 4-1260,-6 0-540,-4 1 2519,-7-2 0,-4 1 0,-2-2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1:38.3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126 89 15898,'-28'-15'2518,"2"0"-719,-7-5-179,10 3-1441,8 3 91,20 7 90,25 7 180,64 24-270,-33-12-1742,0 5 1,1 2 1921,7 3-270,0 0 90,-11-2-180,-21-5 90,-6-2 179,8 18-269,-21-11-180,4 19-89,-35 4-91,1-4 3122,-16 18-7768,-4-8 1,-4 0 4478,-10 18 1,4-11-1,0-1 1,-6 7-1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6.5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313 22 12300,'-35'-12'3958,"8"3"-3059,8 8-179,-5 15-91,2-3-89,-7 14-5031,-8 25 4851,13-14-90,-10 27 1319,19-23-1185,3 19 1,1 1-225,2-9-180,1 6 0,1-5 90,7-28 679,11 16-2388,43 4-1169,8-22 269,16-8 2519,-17-34 0,-24 3 0,-1-3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40.7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1 383 120,'32'11'990,"-2"-2"1814,-9-6-2624,-1-1 1242,-3-2-1242,2 0 539,51-10-629,-40 7 90,43-9 360,-56 8 630,-1 1-811,-5 0-295,-6 0 296,-2 1 449,-2-2-449,-1 0 0,-3 2-90,0-1 629,-4-1-719,3 1 180,-3-1-270,3 2 3212,0-1-3572,2 1 180,0 0 0,3 0-3752,16-3 3753,1-3-1,15-4-180,7-8 270,-10 4 0,8-6-2089,-15 6 2809,10-10-270,-16 11 359,9-9-269,-19 14 2628,-1-2-3078,-11-2 0,-6 5 0,-11-3 179,-42 0-179,26 7 3302,-29-2-3302,39 7-90,0 0 0,6 0 0,2 0-180,0 12 0,5-4-179,-4 17 269,12-12 0,3 4 0,10-2 0,5 0 0,6 4-270,36 2 270,-27-12 0,26 2 90,-35-11-90,3 0 0,25-23 90,-25 13-90,18-22 0,-35 24 90,-1-3-269,-30-20 269,9 16 0,-24-18 90,15 23-3392,-2 2 3571,-24 2-89,20 4-958,-18 0 1138,-16 39-2251,31-2 1981,-23 23-322,46 11 232,20-12-90,4 6 90,44 8 0,-17-39 0,26 9 1776,-24-31-1866,-8-5 90,3-4-1319,-6-1 1229,21-16 90,22-19 90,-15-1-135,-12-5 0,-6-7-49,-12-28-401,-28 5 1,-11 1 134,-20-3 270,2 29 0,-8 14-990,-17 41 1,1 14 270,9-1-496,-15 31 1,6 8 494,29-7-359,6-4 0,4 1 1593,9 2 1,6-12 0,1-4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41.5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2782 1 8792,'-33'0'2159,"-8"11"-1620,17-3-89,-9 10 2069,-17 15-1980,21-14 1,-21 20 270,20-12-540,7-5-4162,-6 6 4162,9-7 179,-9 10 516,-7 5-786,1 1-89,-3 0-2004,0-1 2094,-4 2 0,-10 12-180,12-13 0,5-2 0,13-13 0,1-1-180,-10 17 0,13-16 90,-7 12-179,14-9-536,4-4 715,-1 8 0,5-9 0,2-2-733,0-4 734,1 29 1511,-1-12-1422,1 24 0,0-19 0,0 2-735,0 17 915,0 20-180,-4 4 90,-1-7 90,-19 13 930,7-41-1020,-14 24 180,-23 5-511,23-33 331,-26 27 90,6-30-90,17-16 2149,-43 10-2059,22-24-180,-6-10 0,18-2 0,15-11-90,9 6 0,5 2 450,2 1-450,9 5 3302,0 1-3392,0 0-359,1 0 449,-5 10 0,3-2 90,-6 15-3392,3-2 3392,-12 24 0,3-10-280,-17 31 370,1-10-2265,-1 3 2264,6-14 1,0-1 0,-4 7-1545,-16 26 1545,18-29 1018,-14 21-974,14-22 1,-2 0-45,-18 30-45,19-33 0,3-4 112,-2 2-67,0-3 360,-33 40-270,28-37-1,-31 34 1,44-54 1992,-4 2-1902,3-4-180,9-9 3069,-8 6-3159,12-11 1085,-7 8-995,-6 2 252,-9 10-342,-1 0 90,-10 10-90,16-12 0,-8 6 90,-15 19-90,23-22 0,-19 22 0,27-27 0,2 1-810,-16 23 361,16-23-811,-10 18-3147,21-30 4407,4 0 0,12-8 0,5-4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43.0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3152 267 5838,'-22'-43'4407,"0"7"-3287,1-1-760,4 14 89,11 14-1586,-1 0 1587,1 1 655,-1-2-925,2 2 406,0 0-496,2 2-90,1 0 0,0 1-90,-1-6-720,2 6 2181,-1-9-1461,9 3-180,5 1 180,1 2 90,11 9-90,-9-1 0,51 24 90,-35-14 0,33 19-90,-43-17 180,0 2-90,3 7 270,-3 2 540,-1 24-630,-10-18 179,-16 34 1,-7 4-180,2-14-135,-5 10 0,0 0 45,2-16 45,-1 11 0,0 7-3437,-2 30 3347,4-26 0,3-4-45,4 4-2179,6-1 2179,10 0-455,-3 3 545,10 1-242,-3-28 242,9 15 90,22 18-90,-13-22 90,18 14-90,-34-49 1877,2 5-1697,-6-1 2762,-7-10-3032,1 13 891,-17 2-981,-19 44 0,-1-2-148,10-20 1,1-1-33,0 10 90,6 3-269,8-17-1260,2 47 1034,11-42 0,4 3 135,2 11 1,3-1 359,17 25 0,-2-31 0,-22-42 90,-2-2-3229,-1 0 3409,-3-3 420,0 6-420,-15 7 89,0-1-89,-12 7-1458,-34 23 1547,22-22 181,-31 20 0,33-28 224,-17 2 1,-4 1-315,-8 3 855,-9 3 1,-1-3-946,9-5 90,-21 4-1,24-12 1,1-1 1781,-20 4-1961,16-5 0,2-1 0,-7-1 90,0-1-90,1-3-1262,-7-1 0,-3-1 1172,-8 0 45,9-1 0,3-1 328,12-1-373,0-1-180,-22 4 0,-9 3 0,24 0 0,0 1 90,-22 1 0,3 2-512,34-2 1,10 1 511,6 2 0,3 1 736,-8 7-736,13-5 188,-15 12-277,6 9 89,8-10-1839,-9 14 1839,13-16 1505,-1-2-1774,-1-5-91,8-12-728,1-3 638,4-3-90,-1-1-179,-22-18 2537,0-7-2177,-33-36 269,29 19-2269,-18-25 2359,32 35 1,-6-9 985,-15-8-896,23 25 360,-24-13-270,35 32 450,-35 24-450,28-6 90,-29 25-180,37-20 89,-2 5 1,10-9 0,-3 10 990,5-6-1080,-2 2 90,5-8 269,2-6-89,12 2-270,2-8 90,10-4 0,23-24-90,-15 5 0,51-31 90,-41 29-90,24-11 270,22 15-270,-37 11 228,32-3-138,-46 11-90,-4 2 90,40 7 0,11 1-180,-33-4 0,2-1-45,32 6 0,5 0-315,-7-4 1,2-2-1380,13 1 1,-1-2 1648,-18 1 0,-1-1 0,7 0 1,-11-1-451,-22-1 180,-7 0-312,19-9 0,2-1 762,-12 0 0,0-1 0,-3-1 0,-21 3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44.1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3399 4 10681,'-22'-4'1259,"-10"11"1170,-43 50-1979,30-21-136,-3 8 1,4 0-3682,15-8 3547,-11 12-1814,2 4 1993,-2 2 804,-11 15-893,5-9-1853,6-8 1673,12-20 813,8-9-1082,4-12 1669,5-5-1939,-27-15-1,7-8 450,-12-9 90,-4-12-90,-8 2 0,-2 2-90,-10 5 355,31 20 5,-20 14 180,4 22-181,-12 10-89,-2 16 90,9 13-180,19-17 3392,-1 7-3482,20-23 0,2-3 0,1-3-90,2-3-270,-1 0 0,4-9-1618,-4-1 1528,-5-24 0,2 0 180,-7-13 90,6 4-3571,-23-20 3571,14 15 90,-18-13-773,-12 14 863,19 11-2042,-22-4 2042,34 14 0,-1 1 269,-53 18-89,37-6 90,-23 11 0,2 4-180,22-4 0,-32 18-1060,45-20 1060,-1-1 1427,0 1-1517,0 1-1877,-3-1 1112,-15 7 1,-3-1 584,-3 0 45,2 0 0,-1-2 635,-6-6-680,14-5-90,-38 2 45,33-12 0,0-1 46,-36 3 89,32-9 0,4-2-180,5 1 1808,6-9-2527,5 2 1477,8 3-488,-13-7 0,21 7 0,-4-2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45.2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816 47 5472,'-37'-12'2878,"-2"1"-6066,0 3 4897,-38-1-899,35 6-891,-31-1 620,24 13 1531,-11 7-1306,5 13 1,1 6-470,-13 9-160,23-7 0,5 2 2268,8 12-2043,5 18 0,3 5 2654,-1 12-2924,5-6 0,4-5-977,12-22 977,8 1 0,3 1-2423,4 5 2378,1-8 0,5 1 135,31 18-465,21-16 375,3-7 156,4-25-22,-6-35 1,2-9 369,11-8-414,5-12 0,-4-6 1666,-17-10-1756,-27 21 0,0-5-805,5-24 0,-6-1 895,2-9-135,-7 8 0,-7 4-114,-20 17 159,-4-3-809,-23-10 1,-7-2 808,-1 1-90,-4-1 0,-5 5 671,-4 25-671,-5 4 0,-3 4-180,-8 8 0,-2 2-90,-5 2-1079,6-1 0,1 9-5577,-3 33 6926,23-6 0,-5 28 0,29-12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46.3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1205 352 0,'-10'-27'3389,"1"2"754,-3-7-2974,1 8 1281,-2-5-111,-9-1-1065,5 12-914,-10-5-90,4 14 359,-21 4-449,14 1 3308,-48 15-3398,39-2 0,-26 12-2868,9 5 2958,-17 22-180,14-8-26,-5 15 26,27-4-2320,1 42 2230,9-16 35,15-27 0,4-1-125,5 12 90,12 6 2219,0-12-2309,28 21 180,-13-43 116,14 9-116,-9-30 180,1-7-90,-5-1 0,0-15-181,-17 6 181,1-9-90,-6 3 90,-3 2-90,-3-9-2198,-16-8 2198,0 2 0,-13-8 0,4 13 142,-4 0-232,-37-10-155,23 12 245,-29-6 0,34 14-90,0 3 0,-19 3 1440,-14 17-1530,18-3-809,-8 41 719,52-25 0,7 34 0,16-31 0,12 8 0,1-15 90,4-5 162,19-3-162,-18-8 3073,31-2-2983,-15-22 692,5 4-782,28-42-270,-11-6 225,-29 24 0,0-4-495,7-19 1,-4 1 359,0-5-90,-11 13 1,-4 4 179,-10 18 0,2-4-629,-3 18 899,2 20 0,0 3 0,2 22 90,1 20-259,4 16 169,-1 1 90,2 0 90,3-6-3187,26 3 3007,11-9-45,-15-36 0,4-11 0,-4-20 0,-1-8-712,34-20 757,-14-25 0,-21-4-45,-18 5 0,-1-2 45,-8 20 0,-1-1-45,4-33 0,-6 5 71,-12 26-116,-1-24 3004,-15 20-3454,-31-24-267,7 23 717,-24-2 0,24 50 90,4 4-2133,-63 31 2223,42-7-90,-1 1 0,1 3-235,-2 10 325,1 4-90,2 5 45,-3 14 0,0 4-45,-4 7-764,7-6 0,3-1 764,14-11 0,3-4 0,4-5 1859,2-1-1859,5-5 247,-5 15-337,13-24 0,9 11 0,10-32 0,16-2-90,34-21 3090,-16 4-3090,29-12 312,-30 11-401,1-2-1,2 1-765,7-3 1,2-2 314,2-3 720,36-14 0,-74 25 0,-11 5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46.5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1137 0 0,'-43'16'0,"-29"13"438,3 3 1,-2 4-260,20-11 1,0 1-144,-20 12 1,0 3 458,15 0 0,5-1 841,-16 16-1246,17-15 0,-1 6 900,2 15 0,4 1-900,14-16 0,1 1-592,-22 39 0,4-2 412,10-5 90,4 3 1789,19-37-1789,6-18 0,0 4-90,7-19 54,1-2-324,3-5 2841,2-8-2931,4-12 450,11-76 0,-11 46 0,6-50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46.6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6004,'18'72'-217,"-6"-28"-1198,18 11 0,-7-37 0,1-4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47.0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186 0 8612,'-33'80'1439,"3"-5"-2919,-2 8 1660,10-16-3168,4 7 3078,6-16 0,2-4 0,2 0-695,0 10 605,0 21-450,5-33 360,1 17-1084,24-27 1174,-3-8 1500,50-58-1500,-30-6-45,0-4 0,1-2-476,0-3 656,4-6 0,0-1-45,2-2 171,-4 3 1,0-1-172,7-8 0,-2 3 0,-2 1-1533,-24 28 1623,1-1 720,-61 92-900,21-36-45,-11 17 0,-1 0-44,3-4 710,1 2 1,-1 2-1072,-8 15 613,-5 10 1,-1 3-164,17-31 0,0-3 0,-5 11 0,1-1 0,-14 22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47.3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67 1 6094,'-30'82'1079,"14"-30"-1169,-2 21-90,16-36 0,13 12 180,20 19 0,1-13 0,13-1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6.6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1 194 16887,'35'-49'3418,"4"-9"-3058,-12 16 360,-4 3-450,-24 34-1,-2 4 1,-3 4 0,-2 11-3482,-3 2 3572,-6 29-270,3-8-5,4 30 1,5 11-266,7-17 0,2 0 45,-4 16 0,4-1-315,8-11 1,3-9-3946,3-9 1607,9 5 2788,-7-29 0,1-10 0,-1-5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48.2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2193 186 10411,'-29'-34'1259,"-1"4"-6559,7 13 5570,-4 0-1168,-1 2 1168,-3 2 1153,-19-3-1243,10 4-90,-16-1-180,13 6-900,-53 1 811,37 3 89,-41 1-490,27 12 401,13-2 2108,-17 9-2154,25-3 0,1 0 2238,-16 7-2058,15-4 0,2 1-135,-3 7-2498,0 1 2588,2 1 286,-19 15-511,6 7 0,-1 4 225,22-19 1,2 1 44,-19 17 0,2 6-180,13 4 0,7-2 135,-9 11 277,7-6 1,3 0-278,6-4 90,-2 22 0,1 6 0,14-39 0,0 1 45,-14 42 0,3-2-45,6-6 90,2 0 273,1 1-138,5-6 0,1 4-318,6-31 0,0 3 213,-1 11 0,1 8 0,2-9-335,3-12 1,1-4 304,-1 3 0,3 6 119,4 28 1,5 13 0,-2-12-120,-1-29 0,0 1-60,3 30 0,2 14 0,-1-17 60,5 7 0,4 0-90,-3-31 0,3 7 0,0-6-90,-3-9 0,1-1-45,13 40 0,2-5-135,0-22-585,4-15 1,6-1-630,-3-12 0,2-3 1484,7 9 0,1-6 0,34-1 0,-23-23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22.7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14 11670,'-2'-14'5397,"-2"33"-4857,4-1 449,1 61 1,3 11-630,0-18-836,0-8 0,1 12 0,0-11 746,4 13 100,-4-27 1,1 5-101,1 10 0,-1 5-407,2 7 0,0 4 287,-1-9 0,-1 4 0,0-3-61,2 16 1,0 2 120,0 3 0,0 8 0,-1-11-165,0-14 0,0-1 22,-2-4 1,2 10-1,-1-1 1,0-9-1277,1 5 1,-1-4 1238,-1-8 0,0 4 0,0-5-533,1 3 1,0 2 592,2 23 0,2 11 0,-1-4-361,-2-28 1,-1-5 0,1 5 300,2 26 0,1 4 0,-1-9-455,0-15 0,-1-3 455,0-6 0,1 4 0,-1-8-30,0-9 0,-1-1-45,6 40 0,-1-7 45,-3-26 593,0-3-683,-2-5-629,6 27 539,-5-35 852,2 21-852,-7-46 1770,-1-1-2040,-1-6-1454,-1-2 1544,1-1-3339,-1-4 3699,-1-4 0,1-3 0,0-2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25.4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0 356 11850,'37'12'270,"1"-2"-180,1 1-5750,3-2 5750,3-1 1218,4-3-1218,21-1 135,24-10 0,8-4-135,-30 3 0,0 0-533,-2-1 0,4-1 1,-9-1 442,-13 1 0,-5-1 45,4-1 0,-1 0-45,28-6-741,-26 6 1,0 0 830,23-6 5,3 2-95,0 0-351,11 0 1,3 1 395,-40 5 0,0 2-45,40-8 0,-4 2 881,-12 4-881,0-1 45,7 1 0,1 0-45,10-2 45,-12 2 0,-4 0-45,-17 3 90,-1 1 1345,-2 0-1345,6-1 0,2 0 0,6 0-90,-8 1 0,-2 0 2240,-12 1-2150,19 0-2001,3-3 2001,0 2 368,-17 0 1,-3 1-459,3 2-163,3-1 1,1 0 162,3 2-30,25-2 30,-35 3 270,30-2-181,-43 1 1,29 0 1211,-39 0-1212,15 0-1480,8 1 1391,-3 0 201,2 0-201,-3 0 2334,5 0-2154,30 0-593,-26 0 503,8 0 3152,-30 0-2882,13 0-2792,28 0 2612,-23 0 0,11 0-1,-44 0 271,9 0-270,-12 0 485,6 0-485,-12 0 0,-1 0-90,1 0 3392,0 0-3392,-2 0 0,6 10 90,1 40-90,-4-10-916,-2 29 916,-10-37-90,0 2-1365,-3 17 1,0 3 1454,-1 2-45,0 4 0,0-2-131,0-11 221,0 4 0,-1 7 45,1 1 0,0 1-135,0 0 0,0 0 45,-1 37 449,4-1-449,1-43 0,0 42 0,7-37 90,1 22-90,2-10 0,-4-19 0,0-2-882,-1 0 882,4 16-90,-4-21 180,9 36-27,-5-28-153,0-2 0,1-1 90,-1-1-943,5 21 0,1 2 853,-3-9 0,1 0 0,0-3 955,-6-18-955,9 40 1675,-8-30-1675,7 30 0,-6-19 0,-2-14-1982,7 48 1982,-7-47 0,3 29 169,-5-20-169,-2-10-323,2 15 1,0 2 412,-1-7-60,1 5 0,0-1-30,-2-19 1776,2 15-1686,4 11 0,1 1 0,-1-5-90,4 24 0,0-2 0,-4-39 90,4 28-90,-2-20 0,-2-13 2345,2 11-2255,9 33-90,-3-22 1377,2 21-1377,-6-38 1036,-5-8-1036,0 2 0,2 5 0,-3-12 0,-1-3 89,3 4-89,2 6 0,0 1 0,-2-12 0,-2-1 0,-4-16 0,3 10 0,-4-14 0,2 1 209,-1 2-209,0-4 0,1 6 0,-2-6 0,0 0 0,-1-2 0,1 8-90,0-4 90,1 6 0,-2-8 0,1 7 0,-1-4 0,2 4 0,-2-8 0,-1-5 0,1 0 0,-1 0 180,0 1-180,-11 6-90,-7-5 90,-5 5-90,-6-10-726,5 0 726,-5 0-3031,-20 0 3031,9 0 90,-33 10 0,8-5-90,0 7 90,2-5-1089,0 0 0,-1 0 1089,-1 2 0,1-1 0,1-1 55,-5 1 34,16-3-89,-43 3 0,39-4 0,-21 2 0,24-3 2115,1 0-2025,-37 0-90,13-2-277,-16-1 277,25 0 3025,14 0-3025,-46-11-534,46 6 0,0 0 534,0-2 0,0 0 90,-38-3-178,45 5 88,-2-1 0,2 0 0,-1 1 0,-38-7 0,30 6 362,-31-4-362,20 4 0,4 1 0,0 1 0,-10-2 0,17 2 0,2 1 0,11 3 0,-25 0 0,-6-10-1564,4 6 1564,19-8 74,2 7-74,-27-5-1239,20 2 1239,-13-2-283,38 4 283,-27 0 2638,26 2-2638,-19-1 0,34 4 0,-17-2 0,8 3 0,-15-3 0,9 3 0,6 0 0,-16 0 1759,23 0-1759,-23 0 517,23 0-517,-16 10-3392,10-6 3392,0 7 90,-1-8-90,-11 2 0,7 0 0,-26 2 0,28-2 0,-17 2 0,23-3 0,-7 3 0,8-6 0,-20 8 0,16-6 0,-12 5 0,16-4 0,-6 2 90,-22 4 90,-9 0-180,10 2 90,-9-3 0,36-3-90,-10-2 0,-3 2 90,13-4 3302,-13 2-3392,14-1 0,4-2 0,1 2 0,-17 2 0,14-2 0,-14 3 0,20-4 0,0 1 0,1-2 0,0 2-3392,2-1 3392,1 0 0,-3 0 90,-2 0 0,2 0-90,-1 0 270,2-1-180,-1 0 3302,-1 1-3752,0-2-270,0 0-4677,0 0 5307,0 0 0,-1 0 0,1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27.0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19676,'4'18'989,"2"8"-719,-4-3 389,4 36 1,2 24 0,-1-10-5880,1 26 5310,-1-23 0,0 12 0,0-5 179,-1 10 1,0-9-828,-2-24 0,0 0 648,1 36 0,2-2-45,-4-40 0,1-5 582,-1 2 0,1 2-537,2 19 0,1 4-780,-1 4 0,1 1 735,1-2 0,0 2 450,1 10 0,2 6-405,0-10 0,2 4 0,-2-6-90,1 2 0,-1-1 30,0-9 0,0 4 0,0 1-246,1 4 1,0 1-1,-1-8 261,0-6 0,-1 0-45,2 9 0,1 9 0,-2-15 1640,1 16-1640,-3-34 0,-2-2 0,2 13 198,-1-15 0,-1 0-198,3 15 90,3 21-90,-5-28 2649,1 10-2649,-4-33 0,-3-15 1689,2 7-2139,-4-16-5846,2 9 6296,1-2 0,1-1 0,-1-12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27.8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37 245 10951,'-5'-30'5756,"1"10"-4136,0-4-811,3 12-269,-1-6 89,0 2-449,1 4-90,-1-1 0,1 5 90,0 0 90,-1-7-180,0 5-90,0-5 90,1 8 0,0 1 0,0-1 90,0-2-90,0 2 179,-1 0-89,2 21-180,1 5 90,0 9-90,1 2 90,5 17-1651,2 10 0,1 5 1741,6 25-135,-5-21 0,1 2-352,-4-17 1,-1-2 486,5 33-135,-5-25 0,1 0 135,2 35-1,-3 1 1,0 7-90,-2-13 0,0 3-30,0-6 0,0 4 0,-1 0 30,-1-2 0,-1-2 0,0-4-819,1 6 1,-1-3 773,0 11 0,-1-4 0,1-21 0,0-6-784,0 34 739,0-38 0,-1 2 90,2 8 0,-1-4-90,1 21 0,-1-24 0,1-2 621,-2-1-621,3 17 529,0 7-529,1-11 606,1 4-606,-4-44 2099,3 19-2549,-4-10-89,1 14-2070,-1-14 2609,-1 8 0,0-27 0,0 10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28.7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50 210 9781,'-6'-49'4318,"4"22"-2339,-4-23 989,4 27-2248,-1-1-450,1 7-1,1 6-89,0 7 1349,1-1-1439,-5 16 90,2-6 0,-3 25-90,2-4 90,1 15 0,1 2-90,-1 4 360,3 31-270,-1-23 44,5 19 1,0 10-1696,-1-2 0,0 2 1561,3 12 0,0 1 0,-2-12 0,-1-3-45,1-16 0,1 0 90,-1 8 0,1-1-90,-1-12 0,1 1-453,0 11 0,0-2 498,1-13 0,-1-4-90,3 32 44,-3-35 1,0 5 0,2 24 0,0-1 45,2 11-90,-2-15 0,1 4 45,-1-3 0,0-6 45,0 13-90,0-11 0,-1-2 0,-3-13-114,1-1 114,-1-3-1313,0 0 1313,1 41 0,-2-33-253,1 5 0,0 0 253,1-11 0,-1 13 0,1-1 0,-1-14 1559,2 43-1649,-3-65 0,0 1 92,0-15-182,-1-2-180,0 2 90,-1-5 2713,1 1-4781,0-5-720,-1-2-124,0 0 3182,1-1 0,0 0 0,1-1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29.4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0 18596,'-11'33'2069,"0"21"-1259,9 13-450,0-9 269,2 22-359,0-38 179,4 24 1,4 20 0,-1-2-180,-3-16 0,0-1 0,1 2-1658,2 18 1,2 4 0,-2-6 1477,-1 8 0,-2-8 45,-2-26 0,-1 3-485,0 13 0,-1 8 1,1-4 394,0 2 0,0 0-521,-1-2 0,0 5 1,0-12 475,0 21-812,0 1 812,0 0 45,0-27 0,0 0-45,0-15 0,0-1 0,0 13 0,0 3 131,0 15 0,0-3-131,0-30 0,0 3 30,0 25 0,0 12 0,0-14-120,0 17 622,0-2 1,0 1-983,0 6 1726,0-18-4155,0 10-4856,0-62 7735,0 9 0,0-27 0,0-2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30.4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1 107 15628,'35'1'2519,"14"-1"-7370,-4 0 5211,6 0 179,26 0-269,-27 0 1396,16 0-1486,-15 0 0,2 0 90,18 0 0,5 0-180,10 0 29,-6 0 1,15 0 0,-13 0-275,17 0 185,-31-2 0,9-2 0,-10 1 60,22 1-45,-29-4 0,-2 1 45,26 3-90,-1-2-1808,1 1 1808,2 1 45,-25-1 0,1 1 45,34-1-723,-35 0 0,4 0 678,-1 1 0,1-1-197,2 1 1,7 0 181,7 0 0,8 0 0,-7 0-30,-3 1 0,-4-1 0,18 1 0,-8 0 90,-17 1 878,20 0-968,-20 0 0,4 0 246,3 0 1,-1 0-247,-3 0 0,-2 0 0,-5 5 0,-5-1 791,23-1-791,4 6-90,-18-9 0,-17 0 0,2 0 124,1 0-259,4-7 1,2-1 1361,7 1-1722,9-4 1,-2 0-315,-22 5-2638,22-2 928,-49 6 2609,-1 0 0,-8 2 0,1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31.3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0 350 11940,'48'14'4318,"-9"-4"-3509,1-2 630,6-5-899,-17 0 314,27-6 1,4-3-585,-9 1-135,7-2 0,0-1-363,-2 0 498,6-2-3437,5 0 3347,-18 3 0,4-1-1180,5-1 1,0 1 1089,-1 0 0,4 0-396,34-5 0,-1 0 351,-42 7 0,-1 0 74,27-4 1,3-1-75,-15 4 0,0 0 0,4 0 0,1 0-45,0 0 0,1 0 45,16-2 0,-4 1-45,-33 2 0,-2 1 0,18 0 0,0-1-692,24-2 692,2 2-16,-30 2 1,2 1 15,1-1 0,0 1 528,0 0 1,-1 0-529,-5 1 0,-5 0 2070,21-2-2070,-2 1 0,-9 0 0,2 0 1692,16-1-1692,-19 1 0,-1 0 0,-2-1 0,-2 1-1165,-6-1 1,0 0 1164,13-2-45,-15 2 0,-2 0-1367,1-2 1322,0 1-199,-3 1 199,1-2-893,16 0 713,-1-2 1,-4 1 1314,-10 1-6442,-10 4 5397,-14 0 0,5 1 0,-15 1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32.5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65 446 11221,'-26'-12'5936,"8"3"-4766,7 5-721,8 2-89,-1 1 0,3-1-90,0 1 0,1-1 179,4-1-269,0 1 180,13-6-90,13-3-90,3 0-3302,28-10 3391,0 5-89,4-3-911,15 1 0,2 1 821,-6 1-392,3-1 0,-2 0 302,-12 5-239,3-2 284,-20 5 0,4 1 0,17-3 0,3 0 0,1 0 0,5 0-15,-7 2 0,6-1 0,-7 2 276,-5 1 0,-2 0-306,16 0 0,-4 0 0,7 2 1004,0 1-1004,-3 0 90,1 1-704,-9 1 1,1 1 613,22-1 0,-14 2 0,-2-1-1048,-7 0 1048,14 1-440,-23 0 440,4 0 205,8 0 0,6 0-205,-22 0 0,1 0 500,22 0 0,-3 0-500,14 0 44,-25 1 1,0-2-45,31-6 0,-31 6 0,-4-2 0,7-6 1842,-25 5-1842,23-1 1435,-18 2 0,4 1-1480,7-2 0,-1 0 45,-7 1 0,-4 1 169,21-2-259,-45 3 0,37 1 90,-32 0 1316,31 0-1406,-44 0 0,0 0 0,3 0-90,0 0-630,17 0 451,-17 0-1,17 0-180,-8-9-4317,7 7 4857,0-7 0,18 9 0,-6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6.8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1 146 10141,'0'-28'4498,"0"3"-8540,0-4 4222,7 4-404,-5 4-1126,7 7 775,-6 11 575,2 3 0,4 10 0,2 4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33.5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1 15358,'-2'27'1889,"2"0"-6200,16 29 4671,-7-20-1078,6 21 1078,-8-25 987,0-1-987,-2 5-90,2 0-888,4 52 798,-4-39 0,2 34 1517,-5-51-1607,-2-4 90,0-3-90,0-2 0,-1-3 90,2 16 0,-2 2 2088,1 2-2178,-1-5-90,1-15-2178,0 6 2267,0-7 2180,0 9-2179,2 1-90,-1 3 0,0-4-180,1-4-90,-1-6 3482,0-3-3482,0 2-90,-1-9-179,0 1-4408,2 4 4099,-1-4 0,2 4 0,-1-5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34.2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52 12300,'2'-16'3328,"0"3"-2518,-1 8 989,0-2-1350,1 2 1350,0-1-1619,4 15 0,-3-3 0,6 18 0,-3 0 629,12 65-629,-8-38-45,0 6 0,0-1-408,-1-9 363,1 14 45,-1-9 0,1-1-45,0 8-45,0-6 0,-1-3-45,-1-8 0,-1-2-3182,0-2 3272,5 28-90,-4-24 40,4 33-40,-7-43 0,1 6-2171,-3-18 2171,-1-1-1345,2 8 1255,-2-10 1596,1 7-2046,0 5 125,0-10-125,1 14-2158,-2-14 2178,0-6 520,1-1 0,-1-4 0,0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35.2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31 12210,'-1'-15'1889,"0"2"-720,1 11 1530,1 2-2429,5 36-1,-2-10 1,3 32 270,-2-3-3181,0 8 2821,1 2-2338,-2-3 2428,0-18-91,-1-1 1,0 1 270,2 20 0,0 4-360,1-3 135,1 26 0,1-3-136,-3-38 1,1 3 0,-1-2 2127,-1-19-2127,2 18 2759,-3-16-2849,1-6 90,0 8-90,-2-18 90,1 1 0,0 1-90,-1-7 0,1 5 0,-2-9 0,0 1 89,0-1-89,1 5-2758,0-3 2758,0 8 0,0-7 90,0 3-90,0 1 0,0 1-90,2 10-2538,-1 1 2358,0-6-90,-1-1-70,0-5-2359,0-3 2789,0 3 0,0-4 0,-1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36.8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69 9062,'-2'14'1079,"1"-1"-539,0-11 0,1 2-361,-1-2 271,2 2-180,-1-2 90,0 2-270,1-2 270,-1 1 809,2 1-809,-1-1 989,7 7-1079,-4-5 270,15 9-271,-3-6 181,18 8-270,-9-6 0,9 1 90,-8-5 90,17 2-91,12-3-1695,-5-3 0,1-1 1516,21 1 0,17-2-2268,-42 0 2178,22-10 90,-15 5-1,19-7-326,-20 7 237,3 1 90,24-3 0,6 1-45,-32 3 0,1 0 834,-1 0 1,-1 1-880,30-1 135,-1-1 0,6 0-45,-4 1 0,0 0-90,1-1 0,-1 0-769,-8 1 0,-10 1 769,-16-1 1072,20 1-1072,-16-1 350,15 0-305,-16 0 0,-1 1-45,7-2-1833,41-1 1833,-59 4 1343,30-1-1343,-26 1 0,23-1 90,-36 1 1092,0 0-1182,41-2 0,-32 2 0,43-1 0,-54 2 0,11-1 0,-3 1 0,-11 0 3175,11 0-3175,-5 0 0,23 0 0,-17 0-2735,13 0 2735,-23 9 0,-4-5 90,35 10-90,-31-10 0,19 1 0,-25-3 0,-6-1 0,10 1 0,17 1 0,-14-1 0,15 0 0,-27-2 0,3 1 0,33 1 0,-19-1 3482,30 2-3482,-40-3 0,4 1 90,24-1 0,-22 0-90,25 0 0,-31 0 90,34-10-90,-27 5 90,24-6-90,-30 6 0,-4 3 0,4-2 90,16-4-90,-18 5 90,19-6-90,-26 6 0,3-1-3302,-3 1 3302,11-2 0,-3 0 0,7-1 0,-12 2 0,-2 0-90,1-1-450,19-5 360,-15 4-2448,13-3 2268,-18 4-1903,9-1 2263,7-1 0,-6 1 0,-3 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43.5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47 404 11760,'-3'-16'2069,"0"2"-1259,2 11 989,0-4-1350,0 2 991,-1-6-1171,2 6-89,-1-4 360,-1 1-270,2 0-180,-2-2 0,1 3 0,1 2 0,-1-1 0,-1-3 0,1-2-1,-1 1-89,1-3 0,0 4 90,0 0-90,-1 0 0,1-1 90,0 1 90,-1-10-90,0 8 0,1-7 0,0 9 0,0 0 270,-2-14-270,2 12-3482,-1-10 3482,1 12 0,1 2-90,-1-2 90,1 4-90,0-3 0,0 2 90,-1-4-180,1 3-270,-1-1 3302,1 2-3392,0 2-5126,0 4 5576,0 3 0,2 5 0,-1 2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44.4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0 449 11311,'3'-15'5127,"-1"-8"-4498,-1 14 451,1-11-721,-2 11 1,1-4-3392,0 5 3752,0-8-451,0 2 1,1-7 270,-1-7-540,0 11 90,0-6 0,-1 15-90,0-1 3662,1-8-3572,-1 6-90,1-6 90,-1 11 0,0-3 89,0 1-179,0 0 0,0 1 360,0 3-90,0-5 90,0 0 180,0-5-181,0 1-179,0-1 90,0 1-180,0-2-3598,0 2 630,-2-5-1440,2 12 4318,-2 1 0,2 15 0,-1 1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45.5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1 316 10501,'1'-17'1709,"-1"3"-360,1 2-629,0 4 989,-1-5-900,1 2-89,-1-2-180,0-1-3483,0-2 3213,5-8-90,-3 10 90,4-7-90,-5 11-180,1 1 180,0-4-180,-1 5 180,0-8-90,0 9 0,1-5 2704,-2 6-2704,1 1 0,0-3 0,0 3 0,0-2 180,0 3-1440,0-4 271,1-5 1048,-2 11 0,0-3 1,-1 16-1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49.3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2664 525 9961,'-8'-40'2159,"1"10"-1799,-9-4 719,-6 6-539,5 11 180,-20-8-361,15 15-89,-13-3 270,-15 6-360,5 3-90,-25 1-45,12 10 0,1 2-549,-10-3 459,1 6 0,2-1 45,13-3-90,-23 7 0,-3 1 0,8-1 90,4 0 0,-1 1-90,-3 6-1568,1 4 1,-3 2 1657,-19 8-989,0 4 1,6 2 1078,28-10-47,13-7 0,0 1 227,0 3-1,-2 3-89,1 2 491,-20 21-357,23-16 1,-2 3-180,0 0 0,0 2 865,-6 9 1,3-1-911,-11 17 45,12-3 0,3 0-45,2-3-90,7-4 0,2-3-1876,8-8 1876,1 1-116,2-1 116,-1 2 0,-5 25 90,0 6-90,9-29 0,1 2 0,2-4 0,0 2-473,-2 12 0,1-1 563,-5 21-45,10-33 0,0-2 1488,3 3-1308,1 20 0,2 2 1847,0-10-1982,0 16 0,1-2 323,3-33-234,10 38 1,2 7-90,-3-10 0,2-13 0,4 12 0,-3-14 0,2 3-90,-3-13 0,1-2 3390,0 1-3255,4 10 0,0 1-135,2 8-1010,-1-9 0,3 11 0,-3-10 1100,2 10-45,3 7 0,1 0-954,-4-11 954,-6-22 0,1-1-809,5 22 764,2-1 90,1 2-90,-6-21 0,2 4 1191,7 15 1,3 7-1162,1-1 0,3 6 0,-1-3 33,6 14 1,-1-3-64,3 5 0,-3-9 1135,-2-10-1135,7 11 0,-4-17-2741,8 15 2741,-12-29 0,-8-19 141,0 0-51,25 23-90,-16-23 90,35 31-90,-33-37 993,13 8-993,3-2-2268,7 3 2268,-1 0-90,-2-5 2358,0 2-2268,-13-9-476,-1 2 1,2 0 385,15 10 20,11 8 70,-12-15 0,-1-2 2068,-4-4-2068,-4-1 0,6-1 0,2-6 0,-3-3 0,4 2-278,-1-3 1,-2-1 277,-15-4 0,0-3 0,0 3 0,0-1-1550,-2 0 1550,1-2 69,-1 1-69,35 2 0,-24-3 598,27 2-598,-14-1 0,20 0 179,-12 1-179,6 0 0,-36-2 3152,0 1-3152,36 9-90,-27-5 90,27 7 0,-23-3-90,17 5 90,2 0-1410,-6-1 1410,-18-6 0,-16-5-592,43 8 682,-33-9-90,33 7-90,-44-11-2275,2 1 2365,0-2-1055,42 5 1055,-33-3 574,43 3-574,-52-3 0,9-1 0,15 3 0,-6-2 0,11 0 89,-17-1-89,-15-2-1451,28 1 1451,-5-1 0,9 1 1309,17 0-1309,-40-2 911,24 1-821,-34-1 113,2 0-203,0 0 0,58 0 0,-44 0 0,7 0 0,-2 0 0,-16 0 90,10 0 0,-1 0 0,17-9 0,1 0 0,-2-7 90,15-9-90,-39 10-90,26-9 658,-34 12-568,9-3 0,31-13 0,-23 10-2080,34-14 1990,-56 24 0,16-5 0,-10 4 90,-3 2-90,5-1 2268,-10 3-2268,1 0 0,22-6 0,-16 4 0,23-4 0,-27 6 0,3-2 3392,2 2-3302,11-7-90,-9 4 0,6-4 0,-13 4 90,-3 2-90,15-7 90,-15 5-90,12-4 90,-4 1 0,35-15-90,-25 11 270,50-26-270,-64 29 90,33-21 90,-27 13-90,15-13-90,-14 9 90,2-3-90,-7 4-3392,-1-1 3482,0 0-90,-2 2 0,-8 6 0,4-6 0,17-23-283,-7 8 283,6-9 3297,-16 20-3297,-5 7 90,-2 0-90,2-1 90,0-1 90,7-11 0,9-14-90,-4 9 557,2-6-557,-1 1 0,2-12-90,-1 3 90,-3 1-90,-13 22 0,-1 0-3176,4-14 3176,-4 11 90,5-25-90,-2 4 0,-1 0 0,2-11 45,-1 3 0,-2 3 45,-5 21 90,8-61-90,-7 34 0,4-26 0,-5 21-90,-3 27 3266,2-10-3176,1-25-1,-1 11-1785,-2 17 1,-1-3 1784,4-43-89,-4 32-2074,0-8 2074,-2 38 0,0-11 90,0 3-90,-1-27 90,0 25-90,0-14 0,0 27-1581,0-15 1581,0-4 0,-6-16 1581,0-2-1581,-9-16 1242,6 26-1242,-2-8 0,0 16 0,-4-15 0,3 11 0,-8-40 2680,12 56-2590,-5-28-90,7 40 0,-2-16 90,-2-9-90,1 2 0,-1-3 0,-1-13 1079,4 28-1079,-4-26 0,6 36-3297,-3-9 3297,1 5-2078,-9-31 2078,5 25 0,-4-16 0,6 25-1517,-2-5 1517,3 8 1517,-12-30-1517,10 26 0,-8-21 2268,4 14-2268,4 6 0,-4-7 0,1 0 0,1 8 0,-2-10 0,-20-44 0,17 38 0,-19-40 0,23 53-656,-1 1 656,0 0-394,-13-26 394,9 19-206,-16-32 206,18 36 2769,-3-7-2858,-12-19 89,13 26 0,-12-24 0,17 34 886,0-1-886,0 0-2643,-7-9 2643,5 7 243,-5-7-243,-3-3 0,5 9 0,-8-10 0,-30-35 0,19 25-2268,-22-27 2268,19 26 0,-2-1 0,7 6-1147,-5-2 1147,21 22-744,-2 0 744,-15-18 1332,2 5-1422,-15-16 90,18 19 0,0 4 1343,1 3-1343,6 6-90,-7-5 1575,8 8-1485,1 1 0,-1 1-90,-21-11 0,16 10 90,-15-8 0,9 8-90,7 5 0,-45-19 90,37 17 3392,-28-11-3392,37 14-90,-37-12 90,27 9 0,-42-15 0,-6-2 0,29 9-1741,1 2 0,2 0 1741,16 6 0,-19-5-81,24 8-9,-25-3 90,19 3 0,-18-2 0,27 5 0,1 2 0,-11-3 3262,-16-1-3262,12 2 0,-5-1 121,29 6-121,2-1 0,-25-2-90,10 2 90,-19-3 0,5 1 0,15 0 0,-9 0 0,18 1 0,2 0 0,-21-4 0,14 3 0,-28-7 0,28 5 0,-8-2 0,-37-8 0,23 5 0,-36-6-653,33 7 563,13 4 90,-8-1 0,-4 4 0,15 1 0,-8 1 0,25 1-3266,-18 0 3176,0 11 527,-22 1-527,-12 16 90,14-9 0,0-1 0,30-9-90,7-2 90,1-1 90,-21 7-180,13-4 90,-24 7 0,26-9 0,-5 2 3392,-28 6-3392,27-9 0,-29 10 0,34-10 0,-28 8 0,23-6 0,-22 5 0,26-6 0,-11 1 0,13-2-90,-6 1 90,21-5 0,1-1-3392,0 0 3392,0 1 0,-9 1 0,-4 2 0,-9 3 0,0-1-449,-6 3-9382,9 5 10505,6-3 1,8 4 0,11-7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50.6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29 860 13829,'-15'-19'4498,"3"-12"-4049,10 14 361,13-46-450,-1 24-91,13-26 136,5 20 0,3 3-225,5-7-2103,-1 6 1,0 3 2012,0 7 812,2 1-722,19-11-389,-12 10 299,38-19-90,-32 23 90,19-6-45,-3 9 0,3 2-45,22-4 738,-19 5 1,-2 3-739,1 7-2748,6 6 2748,5 3-277,-28 2 1,0 1 276,27-1 0,-3 2 0,-27 8 0,-1 1 55,15 0-55,1 5 0,-2 1 0,-3-1 0,-10-1 0,1 0 0,9 5 0,16 5 0,-22-3 0,-1 0 0,16 7 0,-15-5 0,2 1 805,27 15-805,-16-2 0,1 3 0,-20-13 0,-1 1-970,17 11 1,-5-1 969,-12-4 178,-8-2 1,0 0-179,9 7 0,20 20 0,-24-17 0,-14-12 0,8 8 0,-18-16-180,4 7 2206,-10-12-2206,3 5-90,-11-12-269,1 2 3343,-3-4-2804,2 0 0,-4-5 0,-1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50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 55 11311,'-17'-18'2878,"3"3"-1799,9 10-269,2 1 449,0-1 630,0 1-1169,24 3-451,-10-1-179,32 10 90,-19-2 0,10 7-90,-5-3 90,1 2 270,22 16-360,-20-11 90,23 23-90,-33-21 0,3 9-1,-11-9-3481,-4 19 3213,-12 3-181,-4 10-237,-11-1-2461,-13 13-1741,3-14 4799,-14 17 0,6-17 0,-2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8.614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372 236 11850,'8'-26'5937,"-1"2"-3239,-3 16-2248,1 16-90,-2 12-4162,2 38 3982,-4-20-692,0 20 602,-1-21-215,0 8 304,-11 49 46,2-43 0,-1-1-135,-13 42 0,-2-20 90,8-56-180,3-7 90,-5-5 270,-31-37-270,18 11 2606,-25-30-2516,22-2 2135,2-8-2315,9-13 0,3-1 417,-1 3-552,19-8 0,10 10-45,11 45 1,23-23-181,9 54 180,-10 4 90,17 19-135,-6 18 0,-2 6-1143,8 12 1323,-5-4 0,-2 2 45,-8 6 0,2 6-1425,-13-19 1,0 0 1424,17 29 45,-17-31 0,-1-2-499,9 13 724,11 14-90,-13-25 0,7 9-1725,-16-31 1725,-3-10 834,2-9-834,3-25 360,8-78-360,-14 9 209,-11 23 0,-5-4-344,-9 5 0,-4 2 45,-2-27-813,-5-11 0,-1-4 678,6 46 0,-1 0-45,-3-26 0,0 2 838,-2-14-3087,4 27 2339,-1-9 0,10 38 0,1 6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7.4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288 91 14729,'-13'-32'3508,"1"8"-2699,-15 4-179,3 10-4342,-1 6 4881,-25 14-1867,12 12 878,-10 7-328,21 7 237,13-3 91,6 8-90,14 57-90,11-12 395,-6-31 0,2-2-305,16 20-376,6-6 376,-5-16 90,20 25-1158,-21-35 1158,8 10-244,-14-20 154,-4-3 1664,3 15-1664,-27-11 0,2 6 0,-26-16 90,-35-9-270,25-6 2392,-26 0-2662,19-21-270,19 5 2712,-6-8-7209,22 6 900,10 5 4326,4-2 0,9-2 1,4-1-1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57.9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491 153 12300,'2'-16'3418,"0"2"-1709,-2 7 990,1-5-1350,-1 2-1079,1-1 539,-1 1-629,1 7-90,0-4 0,-1 6 0,0-1 90,0-1 270,0 1-450,-8-9 0,4 7 0,-12-9 0,9 9 0,-5-2-90,4 3 90,1 1 0,-8-2 0,0 2-3392,-6-1 3392,2 1 0,-6 2 0,-19 19 90,7-6-90,-10 30 0,2 7-313,9-5 313,1 3 0,4 1 0,14-3 90,2 6-90,3 1 0,5 5 0,2 4 90,-1 21-1173,3-22 1,1 0 1082,12 33-267,6-4 0,3 4 267,-2-22 0,2-1-621,4 26 1,1-6 710,7-2 304,-7-34 1,1-2-395,9 15 0,-7-17 0,0-1 90,4-2-90,13 12-90,14 11 0,-11-15-691,13 6 601,-35-41 1334,5 2-1154,-1-9 0,-13-7 0,7-1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58.2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40 190 11580,'-16'-14'5038,"1"-1"-4409,12 11 1350,-2-1-1169,40 0-631,-11 1-89,33-4 90,-19 1-1509,2-3 1419,2-1-2968,17-7 2609,-11 4 89,10-5-810,-15 7-989,0 0 1472,18-2 0,-14 6 0,14-2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58.9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143 113 9781,'1'-17'2699,"0"2"-1440,-1 8 3059,0 0-3959,-7-5 1,3 9-90,-7-2 630,-23 57-720,17-22 89,-26 54-179,31-48 180,0 29-270,8-35 90,11 20-90,-1-36 0,7 3-270,33-28 270,-20-2-180,42-32 180,-36 5 0,-3-2 0,15-17 90,-14 11 0,-3 1 180,1-3-180,-9 13 360,1 4-360,-5 51-3212,7 23 3301,2 16-89,1 15 180,6 19-135,-13-39 0,0 5-992,11 31 1,0 2 901,-9-27 0,-1-2 45,4 11 0,-2-5-1329,1 5 1329,-2-5 1797,-1-2-1662,-6-12 0,-1 2-573,5 29 438,-7-34 0,-2-2 2199,-3 7-2109,-3-27 180,-23 6-90,0-19 2187,-13 6-2367,-7-30 90,-5-11-180,-1-6-596,-32-31 506,39 23-90,-32-33-180,34 21-2698,-5-23-4588,31-3 7646,9 14 0,28 5 0,-1 25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2:59.5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0 216 10321,'7'-33'7736,"-3"11"-6657,-1 4 450,-2 9-989,0 3 269,1-3-539,-1 5 0,0-1 360,0 3-450,10 18 0,9 30-360,22 42 180,-11-18-90,-3-21 0,-2-8-90,-7-20 90,12 7 0,-11-40-180,11-31 180,-2-13-90,3-24 90,-13 8-90,-2-15 90,-7 31 1,1-2 358,7 56-89,-4 10-3482,12 26 3392,-5 6 90,3 9-90,1 9 90,9 23 0,0 6-356,-14-38 1,-1 2 235,7 16 0,3 9 0,-2-4 120,2 9 0,-4-6-90,-3-12 0,0 0-45,1 8 0,-2-6 135,-4-2-2033,0 22 2213,-7 5-270,-14-31 0,-4-1-90,-7 21 90,-20-10-996,7-43 726,-51 0-136,-1-23 136,-19-2-90,47-13 1,1-8-4647,-7-12 1,3-3 4884,-26-15 0,32 12 1,7 0-1,15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0.1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1 103 14819,'18'42'3597,"1"5"-3071,-4 2 0,1 3 103,6 21-404,-5-14 0,1 1 225,4 14-893,-1 4 758,-6-18 0,1 3-1301,0 5 0,1 1 1076,-2-3 0,1 2 134,4 22 1,0 1-649,-3-10 1,-1-3 647,-2-14 1,-2-2-55,1 1 0,-10-23 10,-10-45-90,-11-25-90,0-11 90,-3-15-90,5 12 0,-5-22 0,-2-11-135,2 4 0,1-3 95,-4-10 1,0-2-141,4-2 0,3 5-45,8 28 0,2 3 90,0-3 0,1 2 1593,-1-29-1727,7 28-91,16-36-270,12-3-219,-14 44 0,5 1 624,11 3 0,2 9 135,1 16 570,11-2-390,18 57 316,-36-12-226,32 29 90,-37 0-180,-8-6 90,1 17 90,-10 22-270,-8-31 0,-3 1-268,0 7 0,-1 0 178,-3-8 1,-2-2 2243,-8 23-2784,-3 0 1635,5-18-3164,-4 14 2159,4-11 0,6-21 0,-1 6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0.4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66 10951,'8'-27'3778,"-1"4"-2519,-4 14 1619,0 3-1529,1 32-809,0-1 0,3 33 269,3 21-2578,-1-12 2129,4 25-1344,-3-17 1,0 0 1073,-3-25 0,0 0-45,3 32 0,1-1 31,0 7-76,2 0 0,0 5-225,-4-31 0,-1 0 45,5 27 0,-1-5-179,0-1-1096,-5-31 1455,-2 3 0,-2-28 0,-2-1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1.1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1 151 14639,'26'4'2158,"4"0"-7278,16-14 5794,5 0 1,4-2-495,21-9-362,-8 4 1,-4 0 1,-10 2-1472,32-9-2576,-17 10 4228,-6 2 0,-16 6 0,-24 5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2.0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208 894 7713,'-31'7'4767,"-13"0"-3598,20-3 1530,-7 0-990,20-3-540,1-1-269,-1 0-91,1 0-179,0 0-540,1 0-90,0-7 0,4 7 90,3-6-90,9 10-3302,22 4 3391,18-1-1296,19-1 1387,3-3-950,-5-12 1,7-4 859,-2 0 0,2-1-45,15-6 0,0-1-354,-7 2 0,1-1 398,8-3 1,9-3-23,-12 2 1,10-3 0,2-1-1,-7 3-67,-2 0 0,-5 2 0,7-3 18,-6 2 0,9-2 0,1-2 0,-4 2 0,-14 5-211,12-5 1,-6 3 192,-13 3 0,3-1 0,2 0 30,12-4 0,2 0 0,-6 1-30,-1 1 0,-2 1 4,-1-1 1,6-1 0,-7 3-50,3-1 1,-7 2 613,-18 5 1,-1 1-705,9-2 1,3 0-2790,11 2 1,-6 3-1215,-2 1 4138,-8 0 0,-3 6 0,-16 14 0,6 3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3.1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34 15898,'-15'-16'3688,"3"4"-3148,10 8 809,1 2-270,29 41-809,-12-15 180,36 53-270,-25-33-344,5 12 0,2 3 344,4 17-45,2 3 0,-1 2-924,-17-34 1,-2-1 833,7 14 0,2 7 105,2 3 0,4 7 0,-2-3-1322,7 10 1,1 1 1171,-5-7 0,3 5 0,-3-8 45,0-5 0,1-3-245,11 14 0,5 2 260,-9-21 0,3 1 0,-1-1-60,-6-7 0,-1-1 0,1-1 253,23 25 1,1-12-164,20-14-437,-37-32 1,1-2 346,0-2 0,0-3 90,51-1-90,-12-24 612,-11 2-612,9-13-804,-4-7 1,-2-1 803,-1 1 330,7-6 0,-6 2-420,-35 14 1415,18-9-1595,-32 18-269,3-6-2070,-19 8 3312,-5 2 0,-7 1 0,-2 5 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3.4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195 145 1050,'-38'-15'7196,"-28"-12"-3765,32 13-103,-22-13-1470,56 17-1588,3-5 360,39 0-450,-5 5 179,13 3 1,6 3-180,-6 6 0,2 3 135,39 7 0,1 2-270,-35-2 0,-2 1 45,10 4 0,-7 0 0,-9 2 859,-3 3-679,14 14-90,-5 10-45,-20-3 0,-3 2-45,4 18-90,-8 18 0,-25-45 0,-1 2-225,-20 16 0,-5 2-45,3 0-1044,-6 3 0,-3 1 1314,-18 16 0,23-36 0,-15 26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7.6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0 243 5355,'36'-37'4767,"1"0"1,17-23-2250,3 1-1438,-31 28 1124,-8 13-2114,-12 30 68,-3 23-518,-2 6-90,1 19 91,-2-15-451,8 38-1085,-3-21-623,7 19 1805,-4-35 0,-1-10 0,0-6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4.9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80 350 12300,'-2'-18'4947,"0"3"-3867,1 8-271,-1 0 2159,2 1-2428,-1 58-90,9 37-270,-2-15 0,0 3-496,1-7 0,1-3 361,0-2 0,-1-4 135,4 29-90,-1-1-1622,-2-28 1,0 0 1621,3 29-171,-2-21 0,0 0 171,2 25 0,-3-41 0,-1-2-1845,4 28 1845,-4-39 309,-3-27-399,-3-23 2269,-2-27-2314,-6-24 0,-2-7-1471,-3-22 1471,1 10 0,-2-3-45,2 20 1,-1 0 44,-2-8 0,0-2 0,-1-1 0,1 0-406,0 1 0,0 5 362,-4-30 89,1 8-45,9 35 0,-1-3-734,2-12 0,1 2 779,-4-31-45,15 33 0,6 10 951,6 29-996,23-9 90,10 41-90,36 32 212,-37-11 0,0 3-167,1 3 0,0 4 0,18 21 0,-5 1 45,6 9-30,-22-19 0,4 9 0,-7-7-1337,12 21 1367,-15-17 0,-3 0 1360,-4 6-1315,-13 0 0,-3 3 429,2 17-414,-15-12 0,-5 11 0,-2-10-60,-10 21 832,-7 1 1,-5-4-833,-4-20 150,-7-14 0,-10 8 0,3-8-60,-28 17-90,9-7 0,1-8-90,7-30-90,15-15-4195,-33-24 1497,34 0-1350,-21-20 4228,43 5 0,6-3 0,2-3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6.1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409 1155 10501,'-9'-21'3418,"1"2"360,-27-10-3148,15 18-91,-20-12-89,20 22 629,-35 29-539,11 3-3572,-29 37 3212,36-17-90,8 8 90,15-14-90,2 5-98,4 32 98,3-12-90,12 28 0,3-44 0,9-6 90,-2-25 3299,9-6-3389,27-39 90,-19 5-90,18-34-3209,-24-2 3389,2-13-1086,-10 12 1,-2-2 1084,8-39-192,-6 4 103,-14 35 90,-5 14-90,0 11-90,-1 3 0,1 9 0,0 7 777,6 29-777,5 21-59,2 11 0,1 5-31,7 29 90,-7-31 0,0-1-180,15 30-761,-7-36 1,3 0 940,17 29 0,12-11 0,-23-44-90,0-10 90,-8-4 0,11-19 941,2-16-941,11-30-90,-8 0 45,-21 15 0,-4-11-75,-1-18 0,-3-13 1,-2 7-583,0 3 1,-1-1 701,1-7 0,-1-8 0,-2 8-90,-3 7 0,-4 5 334,-3 2 0,-1 1-244,2-3 0,0 3 901,-4 13 1,0 2-992,-3-37 0,4 41 0,1 2 90,1-13 90,2 21-90,10 71 45,2 22 0,1 9-45,0 1 0,0 4 283,-1-3 0,2 5 0,1 10-1423,0-4 1,3 11 0,1 6 0,-1 1-1,0-6 1,-2-10 1139,2 4 0,-3-9 0,2 8 0,2 5 0,1 13 0,2 2 0,-3-10 0,-2-23 0,7 7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6.6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33 14369,'18'-18'2069,"-3"3"-4019,19 16 1860,23 12 0,4 2 730,5-3-685,0 5 0,4-1-225,-18-8 0,-2-2-449,39 1 297,5 0 153,-29-5 89,-33-2 180,38-10 2821,-13-1-2371,1-3 89,-31 3-89,-28 6 709,-2 3 640,-23 3-1440,1 8-89,-13 0 0,7 8-3032,-10 19 3032,11 1-91,-3 20-179,20-15-2358,24 27 2358,2-32-134,14 19 44,-4-36 2247,2-6-2247,3-7 0,-6-4-2337,2-3 2157,29-33 270,-24 11 2236,27-28-2146,-29 3 0,-9 10-1839,7-42 2199,-17 39-91,1-19 451,-9 29-180,0 2 1814,-1 3-2354,1 10 281,5 51-461,1-4 0,7 35-90,-1-21-180,3 1-5306,19 37-224,-10-32 5890,15 24 0,-12-45 0,2-2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7.2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9 235 438,'-5'-44'8725,"2"17"-6652,2 18-814,8 51 675,-1 3-1485,3 36 1,-4-4-90,0 12-91,-2-26 1,0 9 0,0-4-285,0-2 1,-1 0 74,1 3 0,0 5 0,0-7 30,-1-10 0,-1-5 534,1-2 0,1 4-384,1 17 0,1 9 0,-1-9-150,-1-16 0,1-1 0,2 46 0,0-10 180,-2-46-90,-1-11 1609,1-10-1429,-2-13-238,4-34-32,-2-5-90,2-31 2207,-2 2-2207,-1-37-41,-3 45 0,0-1-4,1-2 0,-1 0-1414,0 1 0,0 2 1369,0-33 0,0-14-488,-2 17 0,-1-21 0,1-5 1,1 12 547,2 18 0,2 6 0,-1-6-319,-3-16 0,-3-10 0,2 2 1,8 18 213,11-2 0,11 30 311,24 54-176,5-5 0,-12 67 0,-9 23 0,-17-37 0,-2 2 0,11 33 0,-1 2 0,-12-27 0,-2-2 0,2 1 0,-1 1 244,-1 0 1,0 1-245,0-3 0,0 3-485,3 18 0,1 3 485,-1-2 0,0 2-90,3 16 0,-2-3 0,-4-21 0,-1-5-45,-2-8 0,-2-3-782,-2-4 0,0-3-2052,1 24-1348,0 14 4317,-5-47 0,-2-6 0,0-14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7.7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34 390 11490,'-19'-16'5487,"4"-1"-4767,24-7-90,3 3-1879,15-14 1698,3 10-579,4-1 579,19-4 1,6 0-180,29-11-150,-29 17 0,9-1 0,-8 4-30,28-3-2727,10 3 2727,-63 20 0,5 15-1674,23 41 1674,-17-10 328,7 31-418,-36-32 543,-2 4-633,4 30 575,-5-17-575,4 20-90,-6-26 2339,0 0-2249,0-2-90,1-5 247,5 8-877,25-30 630,-17-10-2604,22-53 2604,-34-3 90,4-20 732,-9 8-732,0-4-1760,-2-6 1850,0-1-266,0-25 356,-1 22 90,5-32-180,-5 49 1740,3-10-1830,8 17 913,-3 18-823,5 0 0,2 37-539,7 39 269,-5-3-1202,-2 12 1,-2 3-778,-2 0 2249,-4-13 0,0-1 0,2 4 0,0-3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8.7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187 1333 6247,'8'-30'2879,"-3"3"-348,-2 3-912,-3 6 612,-21-4-1961,7 19 0,-19 0-90,13 21-2754,-7 22 2664,9-4 57,1 12 0,2 3-147,2 8-90,-5 32-2120,14-34 2210,2-8 216,15 8-216,-6-30 449,43-28-269,-29-19 2093,25-22-2003,-26 9 0,-1-4-90,-2-2-1527,5-25 1796,-6-4 1971,-2 0-2060,-4-6-270,-7 39 176,0-6-266,-2 22 180,2-2 90,-2 10-270,2 15 180,2 69-396,1-14 171,-3-6 0,1-1 3285,2 10-3465,6 4 0,1 0-3105,5 6 3330,-2-11 0,2-5-90,5-21 0,4-12 0,-5-11-2502,58-51 2502,-44 10-759,11-14 1,-2-5 848,-16-7 1427,8-23-1517,-18 8 0,-3-3 0,5-24-446,-10 32 1,0-9-1,-3 7 491,-3 11 1,-1 4 44,1-19 0,-1-2 179,-3-7 1,0 3-45,0 24 0,-1-2 468,-3-39 1,-2 2-424,-1 0-135,-1 33 0,1 2 45,-2-13 0,1 7 90,-11-14 0,-6 94-90,0-15-45,5 59 0,8 21-45,-4 17 458,6-29 1,1 2-459,3-17 0,1-1-573,0 3 1,1 1 572,-1 1 0,1 0 0,2 1 0,-1-2 0,0 36-90,1 3 90,5-36 0,1 0 359,-1-11 0,1 2-314,8 30 0,3-2 45,6 5 1044,-6-36 1,2-4-1135,10 1-365,20-5 545,9-32-90,1-6 180,14-45-90,-32 6 1395,9-35 1,-1-6-1486,-11 6-1197,8-18 1,-5 0 1196,-19 23 0,6-7-866,-15 38 1046,-6 23-141,4 30-39,-3 2 255,2 27-255,1 15 0,-1 11-90,2 2 0,0-3 0,-1-23 848,1-6-848,2-3 0,1-8 228,13 0-318,19-50 0,5-12-696,0 8 741,0-15 0,-3-13 1250,-19-5 1,-6-3-1341,-2 6 1,0 0 89,3-9 0,-1 1-3121,7-29 3076,-21 61 180,2 2-90,-5 31 90,-3 23-90,1 1 90,-3 21-45,-5 14 0,-1 5-1495,-2 18 1420,-1 3 0,-4 21 0,1-15-346,4-32 0,-1-3 346,-2 13 0,-1 6 0,2-9-60,-6 23 0,2-28 0,-1 0-89,-7 29-46,-3-8 0,-3 0 561,6-36 0,-1-3-471,-2 10 0,-2-3-45,-17 5-90,11-30-1608,-48-4 1878,39-14 0,-47-14 1699,60-11-1699,-8-14 1097,14 2-1547,-3-46 181,13 31-29,-1-39-1771,20 19 2754,3 9-685,8-21 0,4 21 0,2-2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9.0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76 8792,'24'-21'4048,"-4"3"1528,-7-1-4946,-15 8-180,0 4 809,-16 20-4471,0 36 3392,4-8 0,1 14-1107,11-24 1017,2-4 0,13 22 90,6 8-496,24 27 316,-11-27 90,6 0 2643,-11-21-2553,-1 4-1740,-6-6 1650,-6 0-90,-11-15 0,-19 27-1659,3-14 1479,-26 31 180,15-34-180,-22 18 90,20-23-630,-25 18-899,31-28-449,-8-2-451,31-24 2519,4-11 0,10-6 0,1-2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9.2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33 10033,'29'-13'2069,"-2"2"-810,-3 6-719,-2 2-2175,7 12 2085,-7 2 1510,5 9-970,4 24-91,1 34-809,-5-21-952,-4 18 862,-19-60-69,2 2-380,6-22-1,1-6-5037,22-61 5487,-15 20 0,13-39 0,-17 30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9.5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71 9602,'3'-22'3058,"0"3"-1529,-2 4 1259,-2 4-2158,0 7-90,-3 4-181,2 6 1,-1 9-810,11 48 91,0-22-451,23 46 270,-8-55-539,24 3 0,6-3 899,-10-9 315,5 0 0,-3-4 134,-15-12 3150,42 25-6362,-44-18 3303,28 20 180,-54-16-1,-9 28-89,-13 18 0,-3 5-360,0 12-1224,-2-14 0,2-6 1223,7-15-988,7-11-270,7-1 1368,5-21-2717,15-15 2518,-2-9 0,6-9 0,-1-3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09.6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6633,'4'19'0,"-2"-3"0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7.7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1 105 1590,'0'-40'5666,"0"7"-2505,7 11-2621,-2 13 1319,23 26-2039,-10 8 0,13 26-540,-9-7-359,-2 1-540,1 5 1266,-1 0 1,2-1 0,-1-1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3:10.6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43 344 12480,'-23'-1'5037,"7"-1"-4587,13-1 269,7 0-449,18-5 0,-1 2 0,16-5 0,-4 5-90,3-1 89,17 3 1,3 0-90,-1 0-135,3 1 0,-1 1 45,-9 2 0,13 4 0,14 1 0,-6 0-1227,-14-3 1,1 1 1166,17 2 0,9 1 0,-11-1-30,21 1-2549,3-1 2549,-43-2 0,0-1-883,2 0 1,1 0 927,2 0 0,3 0-493,28-1 0,-2 0 448,-32 0 0,0 0-143,26-1 1,-3 0 142,11 0 0,-35 0 0,2 0 565,1 1 1,7-2-566,13-3 0,10-2 0,-1 0 276,-10 2 1,-1 0 0,5-1-233,2-2 1,7 0 0,0 0 0,-7 0-15,-7 1 0,-4 1 0,8-2 78,6 1 0,11-1 0,5-1 0,-3 1 0,-9 1-48,7-1 0,-7 1 0,15 0-15,-22 0 0,12 0 0,9-1 0,5 0 0,0 0 0,-2 0 0,-7 1 0,-11 1-154,17-1 1,-11 1-1,-2 1 1,6-2 123,-11 2 0,6-2 0,2 1 0,-2 0 0,-6 0 0,-9 1 531,5 0 1,-11 0 0,4 1-525,-2 0 1,3 0-1,1 0 1,-2 1-605,12-2 1,-3 0 0,4 1 581,-11 0 0,3 0 0,-1 1 0,-5-1 297,-1 0 1,-4 0-1,0 1-267,-2-1 0,-1 1 0,1 0 529,0 0 0,1 0 0,7-1-829,18-1 0,12 0 1,1 0-1,-12 0-480,-18 1 1,-7 0-1,4 0 750,9 0 0,9-1 0,-5 0 0,-18 1 0,19-1 0,-34 2 0,0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04.7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82 309 16977,'-14'-15'1619,"2"3"-1259,8 10 540,0 0-720,-4 0 89,3 1-179,-3 0 270,2-1-270,-4 1-180,4-1-90,2-2 90,9-1 0,9-5 90,3-4-90,4-4 90,2-2-90,0-1 90,2-1-89,0 0-1621,42-37-178,-40 35 1888,28-23 0,-52 45 0,-1 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07.1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2480 432 8306,'-27'-46'3958,"8"18"-2773,-10-14-375,9 22 539,-13-7-270,-9 4 1,-4-1-1814,-10-7 869,7 9 0,3 1 332,9 7 27,-27-7 1,-4 0-3431,4 3 2981,-3-3 0,-1 2-461,5 8 506,15 3 333,-18-1-333,9 6 0,12 1-45,-11 5 0,0 2-45,2 2 45,3 1 0,2 0-45,6 5 0,2 0 2989,2 4-2899,1 1-2449,1 1 2359,-14 13 0,14-7-1995,-12 11 1995,17-10-383,1 2 383,0 2 0,-26 32 90,-6 13-90,18-19 0,0 1 0,13-15 0,2-3 90,-27 39 619,16-19-619,11-13 357,-10 14-357,3 1-45,12-16 0,0 3 0,-4 10 0,1 0-199,4-7 0,2-1 199,0 6 0,2-2 45,-2 24-90,1 0 90,5 1 459,6 0 0,2 4-504,4-27 0,0 1-45,-3 30 0,1-4 90,5-13-1,1-21-89,0-8 135,6 20 0,2 7-90,-3-18 0,1 0 0,4 22 0,0-3-45,2 11 90,-2-28 0,0-2 0,2 15-200,-2-14 0,1-2 200,1 4-90,2-1 90,-1-1 0,3 4 0,1 2-90,2 6 45,2 4 0,-1-2-45,-1-14 90,6 16-45,-3-19 0,1-2-45,3 5 315,2 0 0,0-1-315,-3-15-981,7 6 0,0-2 1071,-1-3-90,25 24 424,-34-39-424,1-1 0,-2-1 2262,1-2-2262,-1 1-2248,1-2 2338,10 6 868,27 9-958,-16-9-209,32 6 209,-40-21 0,31 3 0,-24-6 14,20-1 0,2-1-14,-7 1 1114,-2-1 0,-1-1-1114,-15 1-1281,0-2 1281,0 1 349,17 0-349,7 0 168,-4-1-168,14 0 0,-33 0 0,31-5 0,4 0-1620,-13 0 1620,6-1 0,-3 0 0,-25 3 0,19-1 2353,25-1-2353,-15 2-2443,11-1 2354,-21 1 20,18-2-21,6 1-256,11-3 346,-15-1-813,17-4 813,-32 3 1878,8-3-1878,-17 3-463,6-1 463,-1 1 2495,-2 0-2495,-2 2 0,36-6 0,-23 3-1570,19-5 1570,-49 7-985,0-1 985,0 0-34,50-14 34,-38 9-1,38-10 1,-25 4 0,-1-1 0,13-4 1244,-10 2 0,-3 1-1244,-12 4 883,17-7-883,-9 3 0,28-10-2042,-17 7 2042,14-2 0,-28 8-142,21-4 142,-26 9-2057,26-7 2057,-25 8 274,18-5-274,-21 4 90,39-13-90,-34 8 2193,16-6-2193,-43 14-2041,13-4 2041,-9 3 2268,21-8-2268,-21 8 0,7-3 0,-12 5 90,45-17-2358,-9 6 2268,16-7 1441,12 1-1441,-53 16 90,27-7-90,-36 10 0,0 1 0,1-1 90,41-12 2937,-31 8-3027,29-10-38,-39 10 128,-1 2-90,1-1 90,24-13 90,14-9-90,12-8 0,-16 5-452,-11 4 362,-28 15 90,5-5 90,6-8 0,-9 3 1093,9-10-1183,-15 11 270,5-32-360,-14 27 90,10-41 0,-16 41-90,1-13 90,-1-7-90,0-23 0,-1 10 90,1-26-90,-3 47-1063,0-45 1063,-1 39-2640,0-25 2640,-1 31-666,0-24 666,0 21 90,0-37-90,-5 33 0,-1-2 1044,-1-41-1044,-2 30 0,0 3 0,-1-4 0,1 6 3001,1 21-3001,1 1 0,-2 3-2210,-7-27 2210,5 24-2269,-6-18 2269,8 29-89,-6-8 89,-12-21 0,5 14 0,-6-10 0,13 29 0,1 1 0,-33-34-90,23 26 90,-27-26 0,30 36 0,-39-26-90,26 20 2358,-49-30-2268,16 17 0,10 5 0,-27-10 0,52 27 0,-31-13 0,17 10-1821,-17-4 1821,12 5-80,-1 3 80,16 5 0,-16-2 0,-16-2 0,11 1-90,-18-1 90,40 8 0,-40-3 0,35 5 0,-15-1 0,31 4 2451,-32 0-2451,28 0-658,-40 10 658,43-6 0,-17 8-1896,15-7 1896,-8 0 0,-1-1 0,11-1 0,-7 0 0,10-2 0,-12 0 2399,3 1-2399,-31-2 0,-2 0 90,-28 10-485,23-5 395,2 8 0,29-7-90,-24 4-2178,-4 0 2268,-3 0 0,-10-1 0,1-1 1771,13 0-1771,-9-2 0,35-2 0,-55-1 363,39-1 0,-1 0-363,2 0 0,-1 0-1172,-10 0 0,6 1 1172,5 0 5,-33 4 1,-5 1-6,8 0 0,2 0 0,0 1 0,-3-2-3058,9 1 0,-1 1 519,26-3 0,1 0 2539,-23 4 0,6 1 0,17 3 0,2 1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38.7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377 339 870,'3'-45'7286,"0"-21"-3675,-3 24-1902,1-24-90,-1 33-900,0 1 960,-7 2-1409,4 18 769,-7-1-859,5 14-90,-8 5 360,-29 34-360,15-13 1651,-5 20 0,4 7-1741,11 18-891,4-21 0,3 1 891,17 44-90,3-34 0,10 7-270,30 14 180,-15-31-806,31 23 806,-24-41-180,17-6 0,2-1 270,-1 0 45,-3-5 0,-2-3 45,-16-10 180,-6 0-180,-24 5 1721,-11-2-1631,-31 5 90,1-5-477,-23 7 387,9-4 0,-18 5 0,17-6 0,-2 1-2486,-1 0 2576,-21 5-1009,-19 7 649,16-6-540,-13 5 720,49-12 0,10-5 0,15-2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39.0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1 18237,'-10'11'3328,"2"-7"-2879,7 45-89,1-10-90,0 10-1499,8 37 1409,-2-17-180,3-9 0,2 4-135,0-8 0,1-1-1306,0-1 0,0-1 1261,0-3 0,2 1 180,6 15 0,-1-4 0,-1 4 0,-2-11 0,0-1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39.4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0 322 11311,'28'-49'2788,"1"5"-7549,-1 20 5525,15 0 1,4 2-765,9-3 147,-3 5 1,-1 1-867,3 6-181,3 1-65,25-3-204,3 1 269,-24 6 1,-1 0-745,18-2 1375,-1 1 269,-48 6 4527,-2 1-3988,-11 9 503,-6-2-502,-13 15 449,-9-2 2609,-39 59-3058,23-34-944,-1-2 1,0 3 1122,-1 15-359,8-11-2448,-2 15 2357,12-1-179,5-24-90,3 15-1201,44 10 1201,-18-35 1548,38 24-1638,-19-59 2664,10-14-2124,17-45-2354,-26 21 1994,-5-22 1657,-33 44-1657,-4-1-90,-12-9 360,-45-36-270,16 23-2343,-35-18 2343,35 46-1597,-20-1 1597,-8 6 1000,2 3-1180,12 6 0,23 4-90,-2 9-90,8 1-180,-6 10-5216,15 22 5666,20 2 0,7 9 0,17-7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39.8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1 200 7514,'31'-36'6386,"-12"11"-3974,2-2-1332,-14 12 2363,-2-1-2813,-6 8-162,0 1-198,-5 11 0,-4 50-180,3-18 531,-4 41-711,6-32-3842,3 43 3752,7-19-180,7 26 91,7-48 89,-2-20-90,-2-16-90,26-54 270,-21 15 90,23-39 90,-28 27 180,8-46-180,-10 31-79,-3 3 0,-1 1 79,-3 5 0,0-7-2186,-4 24 2186,1 1 0,-2 5-1,1 5-178,2 63-91,-1-7 2276,4 49-2366,-2-28-799,2-7 0,3 3-3609,12 30 4678,-10-33 0,3-3 0,14 5 0,-6-25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40.2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42 913 6537,'6'-45'2968,"0"1"373,-3 4-2621,-1 11-91,-2 3-179,0 9 1495,0-1-1585,0 1 794,-6-1-974,2 8 3314,-5 1-3134,3 14-657,-7 50 387,5-12 131,-3 30-311,9 2-1172,11-14 0,3 2 1172,2 28 45,6-20 0,6-7-2468,16-15 2423,16-10 90,-8-18 344,13-35-344,6-32 0,-11-1 0,-18 3 0,-4-4 1099,-3-10-1009,6-26-90,-16 16 213,-3-7-213,-4-3 0,-3-2-980,-7 1 1,-2-1 1069,0-13-90,-5 3 0,-2 2-165,-3 21 255,-7-23-90,5 37 338,-14-14-338,0 70-90,-11 53 0,21 4 0,4 7 733,1-7 0,2 1-958,2 10 0,3 0 1632,4-16 1,1 2-2802,1 22 0,2 1-12,2-15 1,1-3 1495,1-3 0,1-6 0,8 10 0,2-5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40.3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0 14099,'-4'16'1709,"7"-2"-2698,29 7 989,25-2 0,-8-6 0,21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40.5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8342,'33'16'3508,"-6"0"-6650,-14 4 5931,-6-4-301,-1 12-1588,-6-3-91,0 7-958,0 12 1048,0-2-539,0-3 449,10 21-989,-2-37-269,8 21-1800,-5-35-719,-2-2 1188,0-2 1780,-2-3 0,-3 0 0,-2-2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8.2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232 75 16528,'2'-25'2698,"-7"-1"-2428,-1 14 90,-7 0-5571,-9 13 5571,-9 15 1139,-3 6-1319,-2 14-90,14 2-1,3 2-614,6 17 1,3 1 614,0-4-90,2 1 0,4 0-148,11-2 238,2-10 0,6 14 2167,22-4-2167,-17-29 90,17 8-90,-17-41 180,2-16-180,0-6 90,-1-12 180,-6-20-270,-4 12 3225,-1-21-3226,-5 17-2696,1-21 2697,-2 21-2097,3-27 2097,-2 44-150,2-3 60,-3 21-270,5 5 180,6 29 90,-1 2-180,8 69 90,-14-32 0,5 34 0,-9-39 0,0 0-278,-2-5 368,0-8-1315,1 2 1405,1-14 1405,3 1-1225,5-16-180,9-18 0,2-5-1,4-16 91,4-20-180,-6 11 0,8-18-359,5-15 179,-13 29-90,9-22-1089,-19 40 1180,-1 7 1066,-2 6-1427,21 53 360,-14 4 90,12 29 0,-19-15 90,-5-14-90,2 22 1485,-2-15-1395,1 12 0,-1-24 90,-1-4 2869,0-5-2959,0-4-450,2 5 180,-3-13-2878,3 11 3148,-5-14 0,1-1 0,-3-2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42.8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2555 501 8702,'-35'-32'2069,"-1"2"-7280,7 11 6021,-19-8-450,10 8-988,-13-5 1258,14 9-97,-3-1 7,0 1 83,-8 0 1,-3 0-265,-7-2 532,8 3 0,-1 1-442,-17-1 2117,16 4-2296,-38-8 2147,14 6-2237,-1-1 450,4 3-360,-1 4-45,13 4 0,-3 0-180,11-1 0,-2 3-1568,-24 6 0,3 5 1613,-14 7-90,8 12-1293,27-4 1293,17-4-1599,-14 16 1688,-3 7 91,-13 24-322,16-13 232,6 5 90,12-7 0,2 1-180,-4 9 45,4-5 0,3-2 683,5-3-548,-9 33 0,7-9 0,1 4-135,6-23 0,1 1 479,0 3 1,-1 5 0,3-5-435,4-6 0,1 1-1,-1 14 1,-2 8 0,3-5-45,0-6 0,1 0 0,-4 27 0,3-6-114,2-13 69,1-2 90,3-24 0,1 4-45,1 2 0,0 0 0,0 0 0,1 0 0,1-2 0,0-5 280,1 6-235,0 3-1527,0-12 1482,3 8 0,1 3-23,1 20 23,3-2 0,1 0-45,3 3 45,-4-29 0,1 1-45,7 23 45,-4-24 0,1 4 0,6 15 0,1 0-45,-4-12 0,1-1-656,3 8 0,-1-5 656,2 3 0,2 1 90,0-1 323,0-1-413,-1-4 44,-2-8 1,1 0 1352,6 12-1397,-6-14 0,0-3 2209,3 0-2120,9 17 1685,5 1-1774,0 0-851,-2-9 851,25 25-34,-26-34 34,2 2 0,0-2-2473,-4-9 2473,7 10 0,-9-14 995,-2-2-995,40 37 0,-29-30 0,29 27 0,-37-38 660,-1 3-660,30 23-1889,-23-18 1889,21 16 0,-29-25 0,1-1 0,0-1-118,1 1 118,32 16 0,-21-14 0,40 19 89,-41-26-178,49 11 2388,-43-15-2299,30 5 0,-34-10 0,1-1-54,20-2 0,3-1 54,-1 1 44,-1-2 1,2 0 45,26-1-45,-43-2 0,2 0-73,10 0 1,1 0 27,-7 0 0,-5 0 0,17 0 90,-13 0 267,-14-1-357,26 0 90,7 0-90,2 0-90,-7 0 180,-21 0-90,26-7 0,4 0-790,-5 1 790,0-2 0,5-1 45,-14 1 0,-7 1-45,7 0 45,-3-1 0,-2 0-80,-15 2 125,0-1-1971,1-1 2060,36-8-89,-30 5 537,46-10-627,-35 5 1163,-7 1 0,5-3-1118,11-6 0,-1-2-53,-14 6 0,-2 1 8,4-4 0,-8 1 0,-9 2 0,-2 0 3202,19-10-3113,4-2-680,-15 7 0,-1-1 681,18-10-90,6-5-2810,-16 3 2810,-14 8-316,13-10 406,-19 12-90,29-24 0,-24 17 0,4-3 0,-1-1 0,-5 3 0,20-19 0,-27 24 0,12-13 45,-10 6 0,0-4-45,26-36 116,-26 33 1,-3 2-117,4-20 2770,-11 18-2770,-1-2 0,-1 2 0,1-11 0,0-2 0,3-5 412,-4 7 1,0-5-413,-3 0 0,-3 4-1145,3-12 1145,-2 8 0,-1 3 0,-3 5 0,-1 0 0,0-1-2046,6-44 2136,-7 38-90,5-32-156,-8 28 246,-1 18-90,0-15 90,-2 7-90,-2 6 90,-1-3-90,-1 12 45,-7-24 0,-2-2-291,3 7 291,-3-10 0,-1 4-45,3 27 0,0 0 0,-2 0 90,-7-29-90,1 12 90,-4-13-90,6 23 1973,-15-36-1973,12 34-2343,-14-35 2343,14 45-54,-10-14 0,-3-2 54,-1 0 0,-1-1 0,1 2 968,6 15-968,-23-31 711,18 25-711,-2-3 0,-2-1 0,-12-17 0,0 0 0,6 10 234,12 15-234,6 10 0,-5-9 0,9 12 0,-1 1 0,-18-25 0,13 18 0,-24-31-90,13 22 90,-2 3 0,0 0-90,-10-9 90,7 11 0,-2-1-90,-21-17 90,-2 2-402,-11-8 402,29 26 0,1 0 0,15 10-2225,-2 0 2225,2 0 0,-39-25 1509,17 12-1599,-18-12-1838,12 11 1928,23 16 153,-51-28-243,29 17 90,-19-9 1835,14 8-1835,23 14-1571,-12-8 1481,-20-6 0,7 4 776,17 9 0,0 1-686,-16-3-90,-18 4 90,28 13 0,0 1-1550,-29-2 1505,28 3 0,0 3 45,-32 11-315,16 1 1,-3 2 134,13-1 0,-1 1-945,-16 4 1,0 1-2857,10-2 0,3 0 3981,14-3 0,1 0 0,-18 4 0,2-1 0,-26 9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36.2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99 15178,'-2'-18'5487,"2"8"-5127,11 46 0,-1-1-121,5 27 1,4 21 0,-2-9-240,-5-21 0,0 0-468,5 26 1,4 13 0,2-7 422,7 0 0,2-8 200,-4-12 1,2-2-156,11 6 0,2-11-1550,9-26 1550,1-31-2427,-18-18 2607,-2-44 0,-6-12 215,-3 0-395,-2 0 0,-3-11 180,-16 6-1,-6-6 1,1 10-135,1 21 0,1-1-580,-3-28 1,-2-12-1,1 20 535,-3 18 279,-5-31-369,6 62 1920,-2-5-2099,6 38 108,3 19-2538,8 34 2699,8 30 0,3 4 0,4-1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36.8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1 480 7982,'6'-34'3868,"-1"1"-187,0-27-2691,-2 29-181,1-14-179,-3 34 550,0 1 79,1-2-111,-2 7-1058,7 19 0,-1 4-90,5 19 0,5 13 0,-3-11-90,6 14 0,-3-17 1187,0-6-1187,1-3 0,23 8 90,-19-20 90,49-34-90,-49-4 0,24-33 0,-31 29 90,3-16-90,-4-5 0,-1 4 0,-4-2 0,-5 27 0,1-1-90,-2 10 90,0 3 0,-1 0-270,1 3 270,4 13-270,7 19-2994,0 3 2815,13 23 120,0-18 150,2-2 89,1-14 180,2-14-90,4-19 269,20-18-89,-9-17-180,-4-1 90,-17 3 90,-9-2-395,-4 0 305,-3 2 235,-4 5-325,-5 21 0,-8-6 0,3 15 0,-7 0 0,5 11-269,-2 10 179,3 10 0,3 12 0,3-2 0,11 18-2359,8 5 2360,5 2-315,6-3 0,2-2 314,1-3 90,8 12 0,-2-1 0,-15-18-90,12 36-180,-43-29 90,-4-11 2002,-13 6-2362,-10-15 271,8-9-1,-10 1 270,-8-23 0,16-6 0,-14-13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37.0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0 219 10051,'13'-48'4498,"0"5"-7460,1-7 3951,-4 20 1140,-1-3 209,-4 18-1028,-2 18-861,0 13 451,0 80-630,1-20-225,-2-17 0,2 10-135,5 8 0,2 8 0,3-2-1198,1-11 1,2-2 0,0 2 1287,1 20 0,1 3 0,2-9 0,4-2 0,1-15 0,3-7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37.2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1 248 2849,'15'-38'4138,"5"2"-547,2 7-2871,9 4-271,5 0-269,7 3-1607,4 1-193,2 7 1,2 3 1806,15-2 1,25-1-1,-51 14 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37.4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15358,'13'28'4857,"-4"-7"-4946,-2-14-631,0-5-539,-1 1-630,3 0 1889,7 13 0,-7-3 0,7 9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4:59.2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0 412 9871,'37'-13'900,"-1"2"-630,-11 2-90,6 3-5571,1-1 6021,46-9-360,-27 6 704,3 0 0,7 0-434,6 0 0,2 1-389,7-1 0,3 1-16,2 0 0,-1 0 0,-14 2 0,-4 2 45,27-3 0,2-2 44,-10 2 1,6-1-1043,-11 0 1,-1-1 862,12 0 0,3-1-45,-14-2 0,3 0 0,-10 0 724,-19 5 1,-1-1-1040,50-11 0,-5 1-404,-28 5-181,14-5 404,-29 7 496,-7 0 0,-2 0 0,-3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00.0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544 1 12300,'-9'12'5577,"2"-3"-10878,-13 39 5481,4-12 270,-8 22-1438,5-11 1078,-6 17 756,3 6-936,7-17-135,4-2 0,1-1 135,4 1 90,6 19-90,6-47 180,11-9 0,1-15 2065,0 1-1256,35-41-359,-27 9-360,21-24 3267,-34 19-3177,-24-30-180,0 31 830,-15-30-1010,-13 32-3482,-13 5 3392,-3 3 0,-4 11-179,26 11-91,-4 2-2178,8 2 1908,-20 9-3687,-1 6 4407,1 7 0,12 4 0,17-2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00.6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63 221 14099,'-17'-6'2429,"2"3"-1170,3 44-6650,6-11 5571,-5 37-90,10-31 1409,12 34-1499,-2-35-145,28 36 145,-16-48-90,14 5 0,-14-24 90,11-13 2940,15-25-2760,-9-6-90,1-10 0,-26 9 360,-7-22-270,-4 28 1636,-1-21-1546,-1 33-180,0 5-90,-6-7 0,3 16 90,-5 7-180,6 33-360,0 9 180,2 14-270,10 15 1,-2-20-406,12 0 1,2-2 494,1-9-719,25 17-271,15-99 1440,-29 19 0,1-40 0,-8-12 675,-24 25 0,-5 1-46,5-18 1,-2-1 269,-8 11 1,-1 7-630,1 8 0,-1 8-90,6 37-1,0 5 451,-1 66-630,2-37-225,-2 30 0,4 13-1169,9 0 0,2 0-657,-6-15 0,1-1 1061,8 18 1,2-9 989,0-27 0,0-9 0,0-4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02.4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700 92 11580,'5'-18'6027,"1"-2"-5218,-5 13 2340,2-8-7311,-9 2 4252,2 4 860,-6 0-861,-8 13 1,1 2-90,-11 5 0,2 2 45,-15 16 0,-3 4-45,-12 11-1017,10-8 0,2 0 1107,2 5 861,4 3 1,1 1-952,0 4 0,1-1 0,4 0 0,11-7 0,3 3-2255,2 2 2255,1 0 0,2 2 90,-7 49-221,10-32 221,-1 30 0,1 3-90,6-12 29,-1-9 1,1 1 60,3 21 0,-1-25 44,1-8 1,0 0-146,1 7 101,4 5 0,2 0 0,-1-2 771,2-16 1,1-3-772,0 2 249,8 14 1,5 10-205,5 4 0,1 1 907,-1 1 1,-1-1-998,3-10 0,-4-11-45,-4-17 89,-1-2-2684,1 2 2685,1-2-1253,10 23 1253,3 1-47,-1 0 92,3-6 0,2-1-45,5 5-289,-9-15 1,-1-3 288,-1-8 1908,-10-17-1909,29 28-89,-22-25 90,34 30-90,-37-40 2317,10 7-2317,1-3 90,12 10-90,4 1 0,-1-2 0,28 13 90,2-9-90,1 3 0,-22-17 0,-5-4 0,-13-6 865,31 11-865,-44-16 0,0 1 0,55 17-90,-43-14-1436,11 5 1,-2-1 1525,-24-5-90,12 5 90,-24-9-90,7 4 90,-10-3-90,15 9 777,-18-9-687,7 5 0,-7 0 0,0-2 0,3 6-90,2 9 3482,-3-4-3392,3 8 0,-3-4 0,-1-1 0,1 2 0,18 37 0,-12-27 0,10 16 0,2-1 0,-7-14 0,20 30 0,-5-19 0,-10-18 0,12 7 0,1-1 0,-3-9 0,26 22 0,-34-29-90,-3-1 90,2 0 0,-3-1 0,3 2 0,-2 1-90,14 11 0,-1 5 0,1-1 0,-5 0-90,14 20 180,-22-23-3482,19 24 3482,-30-32-2358,0-1 2358,2 12-1607,7 11 1607,-7-9-90,4 4-90,5 7 180,-12-23-90,13 25 90,-15-33 1427,8 12-1607,20 15 180,-9-13 0,20 15-90,-30-33 90,7 6 0,-9-10 0,11 4 0,-4-3-90,8 3 2359,14 7-2269,-17-8-90,46 23 90,-46-20 0,23 11-90,-32-13 90,5 3 3052,-1 1-3052,-5-4 0,-5-2 0,-11-9-3279,1 1 3369,-2-2-90,1 1 0,-3-1-90,2 0 0,-3-1-133,1 1-227,-1-1 3393,0 0-4742,-1 0 0,-1-1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9.0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1 506 10411,'0'-34'5847,"0"-2"-4138,0-2-360,0-1 1889,0-29-2698,0 33 179,0-20-269,0 40-270,5 0-90,-4 12 90,6 15 90,-5 32-180,9 50 0,-6-38 0,0 5-45,3 34 0,0 5-1194,-2-15 0,-1-1 1194,0-1 0,0-4-45,-3-22 0,1-2 134,0 13 1,-1-5-45,1 1 0,-1-6 0,-1-11 0,-1-33 0,0-8 0,0-41 0,-1 12-90,1-30 954,0 13-954,0-9 90,-6-36-1549,4 30 1,1-2 1458,-2 2 0,-1-4 0,3-23 0,1-3-976,3 2 1,1 3 975,-2 11 0,0-1-205,6-26 1,1 9 204,-1 20 499,4-28-589,-5 55 2084,0 17-1994,9 19 3027,-4 18-3027,8 18 0,-6 3-180,15 54 180,-10-29 103,-4-10 0,0 0-193,2 5 90,1 1-180,0-2-360,9 6 1,2 0-1800,2-5 810,-3-1 0,3-9 1529,3-30 0,-13-8 0,7-3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02.7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14 17877,'-9'-13'2428,"24"27"-2338,-2 1 90,35 31-180,-27-28 90,12 6 0,-17-14 0,-2-1 0,-2-2 899,8 5-719,-10-7 540,6 8-1,-14-9-719,-9 18 0,-2-7 0,-11 15-3572,-5 2 3033,0 7-91,-2-3-4677,-4 12 1079,13-21 3571,-5 8 0,9-11 0,0-1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09.5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29 17877,'-6'-15'2518,"1"4"-1618,3 8 179,2 4-809,9 38-90,-1-3-1606,5 29 0,1 8 1606,1 15-135,-3-17 0,-1-1 44,2 21 1,-4-24 0,0 4-237,0-2 1,1 4 206,-1-5 0,1 3 0,0-4-635,-1 0 0,0-4 575,0 4 0,1-3 1130,-2-11 1,-1-7-1041,0 7-2241,5 22 2421,-11-61 99,-1-9-189,-7-25 1093,-5-30-1273,-10-42 0,2-1 295,9 40 0,0-2-340,-2-9 0,0-5 440,-3-25 1,1-2-441,2 16 0,1 1 45,-1-12 0,2 6-1347,4 4 1257,1 9-2144,4-2 2144,9-18 90,3 34-193,21-11 103,-1 56 0,39 42 45,-26 8 0,-2 8-196,-1-3 1,-2 1 240,3 11 0,0 2-45,3 9 0,-3-2 226,-14-21 0,0 1-226,17 25 0,-2-1 45,0 8 0,-2 3 1944,-4-2-1989,-9 8 0,-3 3 35,-11-38 1,-2 0 9,8 38 0,-7 0 3031,-21 7-3031,-2-14-2487,-12 7 2532,0-31 0,-2-3-139,-8 13 94,6-17 0,-1-2 0,-6-6 0,-2-3-90,1-5 182,-3-5-92,-51 14 0,50-37 0,-34 8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10.5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189 1465 1770,'26'-31'5307,"-3"2"-3688,-6 5 1349,-4-2-884,-15 8-1455,-2 4-179,-14 12-90,5 2 0,-16 13-530,5-3 710,-30 34-451,23-16 1189,-22 53-1368,36-24 0,-2 3-90,16-2 2239,14-19-2059,-2 3-90,24-1-90,6-25 91,24-26-1,-13-6 90,1-24 179,-3-28-89,-20 21 135,-1-9 0,-2-1-135,-8 8 180,10-44-180,-20 64-90,1-10 359,-6 29-269,1 4-90,9 41 90,2 12-90,13 41 44,-7-31 1,1-1 2359,9 20-2404,10 10 0,-17-47 0,1-4 0,1-6-2975,37-17 2885,-26-19-1959,25-19 2049,-37-16-434,-2-4 434,-3-6-986,5-39 986,-14 35 0,-1-2 637,0-1 1,-1-2-683,-3-15 0,-1 2 45,-2-21 0,-6 27 0,-2-16 0,-2-1 0,2 12 194,-1 3 0,0 2-194,-3-23 0,-3-11 0,1 14-45,1 27 0,0 10 451,-6-27-496,3 18 0,1 5 2415,2 17-2325,-4 4 0,12 60-45,7 51 0,2 16-276,-1-37 1,0 5 252,3 13 1,3 13-1,0 5 1,1-3-136,1-8 1,0 0 0,1-1-1,0-2 113,1 16 0,1-3 0,0 3-45,-1-14 0,0 5 0,1-6 1,-3-13 369,-2-14 0,-1-6-325,3 11 0,-1 1-1464,1-4 1,-2-5 1373,1 3-90,4 19 90,-16-61-540,-20-45 1,-12-23 1036,-14-16-138,7 7 1,-1 0-624,-14-13 1343,13 26 1,-1 0-271,-12-17 345,15 21 0,3 4-884,5 5 360,14 13-360,13 14 696,17 3-786,6 11 90,29 14 0,14-2-90,29 8 0,-37-11 0,2-2 79,6-1 1,-3-2-80,29 1-928,-8-21 0,-5-4 1108,-18 4-135,0-6 0,-7-2-1346,-22 2 1391,-13 6 1391,-2-1-1391,-24 10 17,-1 8-107,-13 8-90,-6 17 90,8 0 0,-12 26-90,18-15 0,0 14-1427,10-11 1427,3-2-147,2 16 147,11-3 0,-2 0 90,8-12-90,-4-19 0,7-3 90,-5-9 0,25-20 0,-18-4 1579,14-17-1579,-16 6 360,8-34-270,-11 22-1432,5-23 1522,-11 28 1337,-3 11-1517,-1 0-90,-1 11 90,6 53 0,-2-13 45,5 44 0,0 8-45,0-10-619,-1-5 1,0-2 618,1-11 0,1-1 1326,2-3-1146,22 40-180,-17-46-90,16 24-2159,-8-78 90,-12-6-2146,10-23 4305,-17 2 0,-4-4 0,-1-2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11.6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62 317 1230,'-16'-89'7196,"2"7"-2315,-4-9-4431,10 49 1368,2 29-1458,9 44-1065,7 48 975,0-9-90,1 2 0,1 3 439,-3-25 1,0 0-575,4 23 0,2 1 45,-3-17 0,0 0-849,1 1 1,1 6 848,3 8 0,2 7 0,-1-5-163,-2-3 0,1-2 103,0 1 0,2 5 0,-3-10 1113,9 31-1053,-2-10 865,-2-10-820,-6-21 0,1 0-135,13 26 2719,10-21-3079,-7-70 740,-8-41-515,-8 3 0,-2-1 962,5-14-1007,7-20 90,-6 29 1,0 6-181,35-34 180,-23 46 90,21-19-90,-2 81 180,-17 15-578,23 38 578,-30-9 355,-6 4-220,-13-18 0,-3 0-45,3 14-226,-1 29 136,-6-54 269,-8 25-179,2-23 45,-9 8 0,-5-1-135,-10-11-180,-13 13 670,8-40-670,14-13-3401,-3-2 2591,-35-31-1746,26 7 487,-31-29-2236,42 14 4395,3-10 0,7-1 0,2-5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12.3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231 472 18686,'-31'40'630,"1"-4"-450,3-7 0,0 0-90,2 1 90,-6 15-90,7 5-90,3-2 0,9-2-90,10-17-360,31 36 360,-13-39 0,23 24 0,-23-48 0,3-2 0,10-19-3482,32-45 3662,-17 12 0,14-29 0,-39 41 360,7-38-360,-13 38 0,2-24 90,-30 64-90,7 10 0,-11 20-1,13 4-2177,3 11 2088,2-9 2265,1 8-2175,16 19-2237,-6-23 2237,15 20 89,2-34-89,-6-13 90,37-25 2148,-27-8-2328,31-39-422,-32 16 422,6-18-90,-10-10 0,-3-3 0,2-10 45,-3 8 0,-3-4-180,-10 15 0,-4 7 135,1-14-135,-7 4 0,-3 6 136,-3 31-2009,-18 7 2098,12 43 40,-5 18 50,2 29 1670,8-8-1670,-1 33-45,16-29 0,3 0-45,3 31-241,5-14 0,4 1 286,-4-26 0,1-2 0,0-1 0,1 1 45,5 5 0,0-4 103,3 4-193,6 12 90,-12-27 90,2 9-90,-7-13 821,2 15-821,-22-26-90,2-2 90,-14-13 180,-28-29-360,23 3 623,-25-19-712,37 3-91,3 3-540,20-41-2338,22-8 3548,-12 25 1,4 0 0,-1 8 0,1 3 0,23-21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12.6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0 140 17427,'29'-30'1529,"-1"2"-6649,-3 2 5659,-5 5 2039,3-2-1408,-11 12 319,-2 24-1399,-9-3-90,-2 28 0,0-23-180,13 30-90,12-13 3212,12 5-3571,28-52 539,-28-2 90,9-27 0,-34 22 0,-3 1 180,-5 3 89,-13-7-89,-4 15 180,-18-5-180,-10 28 0,3-2 0,-4 13-1467,-10 24 1467,22-14-340,-13 24 430,29-1-2824,6-4 2644,17 35-90,6-34-92,13 7 2,0-29 1037,3-4-6884,62 7 1709,-39-19 4228,-1-4 0,-4-4 0,-14-8 0,-2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13.6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42 290 8702,'-7'-52'4228,"0"3"-2971,-2-19-448,3 29 657,-2-15-1017,5 39 1080,1 3-1260,3 32 1,1 4-90,0 16 1647,6 22-1737,0 24 2,-1-23 0,1 7-32,0-6 0,0 6 0,0-5-1646,1 7 0,1-2 1586,2 12 0,0-6 0,3-2-2121,9 18 2121,-3-29 0,4-13 0,6-5 0,17-10-162,13 5 72,-5-52 1740,-9-16-2010,-6-10-179,-5-7 1461,-14 8-3620,-4-3 1927,-1 0 1,-2-1 0,-1 0-1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15.8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134 226 13829,'-18'-13'4138,"-9"14"-3868,14 11-1,-7 13-504,3 37 325,9-30-3675,-1 29 3675,9-41 0,0 3 910,0-5-910,13 10 0,-3-20 0,22-11 540,3-71-180,-11 14-315,-8 10 0,-6 1-45,-15 4 237,0 13-327,-6 18 3482,4 10-3482,-36 30 90,24-7-90,-26 27-3302,32 5 3392,6-6-90,1 7-42,13 9 0,8 4 42,4-19 0,2 0 0,1 20 0,2-4-90,28 6 0,17-48 0,-27-9 90,8-15 0,4-12-45,-7-15 0,-3-4 794,36-23-749,-37 16 0,-6 1 0,-8-1 105,6-19-240,-15 15 1,-2-1-487,9-16 531,-3-10-180,-22 57 270,-4 7 2387,-3 11-2387,-10 28 90,4 1-90,-3 19 0,4 10-90,11 2 0,3 3-90,-1 23-1313,3-23 0,3-4 1313,5-15-90,2-6 90,3-5-1619,62-28 1259,-40-36 1,0-8 494,10 6 0,-2-4 135,-12-14 0,-9-6 359,-6-5 1,-7 5-270,-2 8-90,7-36 0,-17 68 449,1 0 2943,8 28-3392,-1 0 0,12 42-90,-3-8 0,0 1-90,10 17 90,-7-16 0,1-5-2492,2-12 2402,4-2-656,63-24 746,-45-9 90,45-24 180,-50-24-643,-14 5 643,15-38 180,-18 6 732,-11 26 0,-4-4-1003,-9-21 1,-5 1-90,-2-16-1204,-5 34 0,-4 8 1114,-3 23 0,-1 11 89,-3 8-821,-8 42 0,0 14 822,1 2-596,5 20 0,-2 21 1,7-11 505,10-26 0,3-1 607,-4 39 0,1-3-607,7-11-90,1-15 45,6 12 0,3 4 45,0 19 30,2-24 0,4 11 0,-2-12 60,2 11-45,-1-13 0,0-7 2298,-6-20-1353,-1 10-900,-12-20 0,2-1 3234,-12-23-3234,-2-14 180,-29-27-180,11 5-3007,-20-23 2917,27 12-90,1-6 0,2-1-360,-2-26-269,9-12 44,16 16 1,5-1-75,7-26 209,10 27 0,7 4-449,27-16 359,-6 19 1,1 0 494,-14 20 0,1 0 360,26-20 0,-1 5 2092,-8 12-1957,27-17 0,-40 36 359,10 6-359,-19 7 0,8 4 180,-6 30 3,-13 0-363,10 25-90,-21-5 0,-2 5 0,-3 3 1190,-2 1-1640,-1 10 0,-1 2 0,1 3 180,-1-6 0,0-3-539,0-6 179,0-18-629,0 1 449,3-20 1,-1-13-1,5-12 0,-1-14 135,-2-36 1,-1-11 629,-5 21 0,0-2-1561,2-25 0,-3-6 3315,-11-15 0,-3 8-1170,2 0-441,-3-1 0,1 4 172,4 25-91,-2-12-179,6 18-629,4 19 269,1-1-90,14 20 2954,-3 11-3854,25 16-565,20 52 925,-3 1 540,4 19 90,-28-25-269,2 18-2314,-12-31 3393,4 16 0,-13-44-1168,-4-9 2067,1 0-899,0-2 89,0 2-179,2-2 270,5 9-540,2 2 179,11 17-179,-6-8 2546,5 8-2097,16 11-449,-18-22 2464,24 14-2464,-29-31-90,8-1-60,13-25 60,-11 8 89,23-30-89,-20 9-180,-3-2-809,2-27 629,-17 39 0,4-20-539,-12 36 1049,-1 14-240,0-3 0,-1 14 90,2 7-355,-2 7 445,10 40-3364,-1-5 3184,7 6-74,5-8 344,11-19-180,-6-11 90,5-11-90,-12-21 321,50-50-321,-37 25-90,12-24 0,-5-4-270,-22 14 3398,6-18-3308,-18 36 0,-4 12-16,0 3-74,-3 3 180,1 4 0,-1 7 90,1 0-3482,0 55 3392,0-34-350,14 67 530,-6-68 0,10 15 630,3-29-630,-5-8 0,19-16 629,18-49-629,-19 16 3220,14-32-3310,-35 3-90,-6 34-90,-1-25 882,-13 38-792,4 10 90,-8-2 90,-3 23 90,-4 15 90,-5 19-180,6-1 0,7 5 270,6 22-270,14-12-1,-2 13 1,18-21-3302,-8-27 3392,22-1-90,-4-28 0,9-5 0,-6-17-765,18-33 765,-11-3-90,9-15 90,-19 13-90,-12 15-948,-3-14 1,-2-3 947,3-9-45,-3-3 0,-3 3 1496,-7 22-1541,-1-10-1898,-6 33 1898,0 10 610,-8 8-520,3 13-90,-8 13 90,-1 28-90,-1 47 1872,3-14-1782,2 13-89,9-36 89,0-7 501,8 32-591,1-16 0,1 1 0,11 38 90,-1 2 3646,-7-43-3556,-10-33-180,-10 15-179,0-27-132,-11 5-589,10-13-899,-3 0 1889,3-4 0,4 1 0,-1-1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16.8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94 311 19136,'-19'10'1349,"0"4"-6739,9 14 6019,-6 21-449,6-6-987,0 15 987,5-12 987,3-1-1077,0-10 0,2 1 0,0-9 90,24 48-90,-3-44-90,27 12 0,3-87 0,-14 2 90,4-21-90,-22 23 180,4-25-1,-5-28-179,-4 15-758,-12 14 0,-5 6 758,-3 22 1516,-8-20-1516,0 52 0,2 3 0,-13 15 90,-11 47-90,11-14 0,-5 35-1417,26-46 1417,2 4 1521,10 15-1611,-1-8 1,20 30-181,24-26 90,-15-13-90,15-35 0,3-12 90,-12-13 2409,45-26-2364,-40-2 0,-6-2 3103,8-8-2923,4-18 0,-5-2-45,-20 18 45,-7 13 0,-3 1-45,-6 0 90,-1-17-90,-6 29 0,-11-10 0,1 41 0,-12 7 270,-8 84-270,13-35 45,1-1 0,2-1-484,9-6 529,11 16 90,2-11 0,3 4-45,2-1 0,1 2-1654,5 8 1,1 0 1697,-3-7 1,-2-3 0,5 16 90,-5 0-180,-16-38 0,-12 12-2151,-1-11 2331,-42 34-181,21-38 148,-25 14-327,27-32 2268,8-4-2538,-5-3-269,7-11 269,5 3 3032,14-19-3031,15 10-271,11-12-4831,5 6 5461,20-15 0,-10 9 0,16-9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17.4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31 195 12030,'-18'-20'6836,"5"3"-11687,32-5 5571,10 1-788,10-4 248,4 6 708,-9 7-798,2-1-180,1 3-1439,37-8-2969,-36 12 4498,24-5 0,-46 11 0,-3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29.4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188 42 16438,'-4'-27'2608,"1"12"-7998,-3 15 6019,-6 35-876,3 5 517,-6 23 842,4-2-932,2 2-1655,-2 8 1655,0 5 45,-3 20 0,1 4-180,6-45 0,0-1 508,-6 42 1,1-1-14,2-2-180,3-28-91,-1 12 991,3-31-974,5-21 343,7-45 1807,7-36-2256,3-25 1620,1-10 0,1-2-1710,0-3-1556,-1 10 0,1 0 1511,-7 32 0,1 5 45,5-22-90,-3 16 0,-1 2 0,0 1 0,3-8-90,-6 27 90,0 35-90,1 86-1466,-3-16 1556,-6-5 0,-2 0 0,0 5 1996,-1 4-1996,0 6-25,1 1-245,1 10 0,1 6-1035,1-33 1,-1 0-1428,2 28 0,0-4-1945,5 1 4677,-2-36 0,1-3 0,2-4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17.6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77 16797,'34'-9'-809,"3"-2"-900,-5-5 1709,4 1 0,-1 2 0,0 1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34.4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32 13739,'-7'-15'3958,"1"3"-3149,5 9 1800,0 1-2249,10 43-90,-1-10-1,10 39 91,-2-11 0,0 1-396,3 10 170,0 4 1,0-1-45,-4-14 0,5 19-3230,-2-10 3320,-1-5-70,1 6 70,-8-31-1,-4-12 53,-6-24-53,-7-20-2303,-5-23 2124,-4-8 90,-2-9-90,-4-10-47,-1-11 47,-1 0-718,10 30 1,1 0 717,-4-24 0,-2-12 514,8 28-604,4 15 915,27 8-915,-2 19 262,25-8-172,5 35-90,-6-1 45,2 12 0,0 5 45,5 3 0,28 23 785,-38-20-785,-2-1-611,-3 1 521,-4-1-1607,-2-1 1697,6 19 1577,-8 23-1577,-4-21 0,-12 13-1378,-24-10 1468,4-17-598,-13 23 598,5-30 1455,-3-2-1545,-2-3 278,-2-2-188,-52 22 2178,38-26-2358,-34 15-630,41-30 361,14-3-5784,-3-1 6143,15-4 0,4-3 0,2-3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35.0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231 880 12750,'-21'-5'3868,"0"0"-8719,6 5 5570,-14 10-179,3-1-90,-5 13 1318,10-5-1408,4 5-1229,-6 20 1049,11-16-1364,-1 17 1184,12-20 1638,15 23-1638,-5-19 0,12 15-1638,-11-29 1548,1-4 0,3-1 1638,-3-4-1548,20-14 90,-15-6 0,9-6 1994,-15 2-1994,-5 7 630,-2-7-630,-1 3 3661,-2-3-3571,0 4-90,0 2-90,0-1 0,12 10 0,-3 6 0,10 11-3392,22 27 3302,-15-13-19,42 25 109,-33-30 0,17 3-2172,-11-17 2172,-8-2 180,30-30-180,-31 6 90,21-23 135,-27-4 0,-4-3-45,3-6-180,-4 1 0,-4-1 89,-9 1-89,-3-20-142,-8 11 0,-5-7 187,-3-3 0,-3 0-45,2 2 0,-2 3 1060,-2 11 1,-1 7-971,0 1-2211,-11-23 2031,12 32 1727,-7-13-1727,16 41 411,1 5-501,1 50 0,10 6-45,0 3 1,2 3-136,14 27-2654,7 8 1,3 0 3013,1-3 0,-3-9 0,0-6 0,-3-17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35.5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0 180 11580,'2'-28'4228,"7"9"-4138,29-1-270,2 9-4851,23-2 4311,-13 6-47,36-3 227,-36 6 706,17-1-706,-21 0-289,0-1 19,26-6 7,-29 3 1073,18-3 647,-33 5 702,-5 2-720,-8 0 91,-7 3 257,-8 4 193,-5 3 538,-29 35-1618,16-13 3302,-24 27-3392,27-21 0,1 1 539,0 60-719,17-26-1741,3-4 0,6-3 1741,12-9-90,10-1-856,-12-38 946,-2-6-90,1-4 90,8-13 0,5-18 0,-5 1-74,-2-17 74,-18 16 90,-2-6-90,-2 1 0,-2 1 180,-1-8 179,-16-36-269,8 31 0,-11-23-90,12 50 0,1 5 2932,-1-2-2932,2 9 1264,-1 7-1354,4 5-3266,4 21 2996,13 40 0,-2-16 45,2-1 0,2 0-314,16 9-2090,0-3 2270,4-14-631,-9-23-5204,15-7 6194,-17-5 0,19-16 0,-20-6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35.6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18057,'13'11'-135,"5"26"0,0 12 0,0 10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36.0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134 373 9661,'-43'22'7735,"14"-7"-6835,-4 1-165,20-9-106,8-3 811,-2-1-356,4-1-724,2-1 719,58-19-899,-22 5-1508,44-16 1418,-37 10 89,1 0-179,19-9 0,5-2-89,7-3-136,9-4 0,-1 1-135,-15 6 361,22-6 0,2 1 0,-15 7 0,-4 2 0,1 0 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36.3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1 306 21385,'41'-2'1709,"36"-16"-1529,-28-2-90,29-14-1839,-30 11 1659,1-3-3438,0 2 3078,0 0 450,7-3 0,0-1 0,6-1 0,-8 4 0,1-1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37.0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20485,'26'39'1170,"-1"1"-990,-8-4-1,2 3-3474,10 14 0,2 1 1226,2 2 765,-2-2 0,1-4 1482,-4-20 1,-3-5 0,1-3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3.8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12 100 11911,'0'-23'6656,"0"1"-5294,0 7-912,0 1-4222,-4-2 4042,2 7 1320,-3 8-1411,5 8 247,1 23-156,-1 45-997,4-24 0,1 6 817,-1 26 0,0 8-1,4 8 1,1 0-45,-3-12 0,-1-1 0,2 5 0,-1-4 45,-2-22 0,0 2-30,1 0 0,0 5 0,0 2 60,1 3 0,-1 1 0,1 10-30,0-2 0,1 10 0,0 5 0,0-3 0,-1-9-30,1 11 0,0-8 0,0 10-1,-1-19 1,0 10 0,1 4 0,0-1 0,-1-7 0,-1-12-30,-1-3 0,0-10 0,1 5-8,-1 8 1,2 7 0,-1-1-1,0-8 68,0 12 0,0 2-36,-1-16 0,1 11 0,0 5 0,0-3 0,0-8-464,0 3 1,-1-7 0,1 8 427,-1-4 0,1 9 0,0 3 0,0-5 0,-1-11-18,2 20 0,-1-4 30,-1-1 0,1 7 0,0-4 0,-1-21 0,0-3 0,1 9-12,0 8 0,2 11 0,-1 6 0,0-4 0,0-11-448,0-1 0,0-8 0,0 5 452,1 9 1,0 8-1,1-1 1,-1-11-72,0 14 1,1-8 48,-1-2 0,2 7 22,-2-19 1,1 10 0,1 2-1,-1-4-22,-1-12 0,1-2 0,-1 1 0,1 4 18,1 5 0,0 5 0,0 3 0,0-4 0,-1-7-106,2 14 0,0-8 1,-1-2 87,-1-7 0,1-2 0,0 4 22,1 0 1,2 4-1,-1-1 1,-1-8-23,2 15 0,1-2 367,1 10 0,1 8 0,-1-15-367,-5-34 0,1-5 0,1 14 0,2 4-368,4 24 0,0 0 188,-5-26 0,0-2-944,2 14 0,-2-8-2024,-6-22 3148,1 11 0,-5-25 0,1 5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4.6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450 328 9514,'0'-38'4048,"-11"-14"-2519,3 17-360,-10-12-5514,4 16 6324,-16-15-1530,11 20 1335,-14-9-1154,8 23 694,-1 6-1234,-11 13-2087,1 12 2087,7 8 313,5 7-403,12-2-1036,4 6 1126,4 6-1368,2 10 1278,13 19 0,-2-6 1034,13 10-1034,-5-24 0,3 3 0,5 11 0,0 1 0,-3-7 0,0-1 45,0 2 0,-2-6 1489,-9-9-1444,0 20 90,-6-14 1269,-9 19-1359,-11-16 0,-3-10 3357,-17 2-3267,-10-16-270,-5-6 0,3-9-90,18-13-90,13-4-179,2 0-238,-21-27 1,18 14 0,-14-21-1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30.2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260 147 2489,'6'-31'6656,"-1"4"-2857,-4 11-2450,-15-14 584,4 13-584,-26-9-1079,6 34-782,-34 53 601,29-15 1,8 4 0,3 5 90,9 35-180,4-24 250,6 14-250,12-36 0,0-7 0,7 7 90,-3-20-90,14-1 90,-1-14 2118,14-13-2208,-11-13 90,0-16 3302,2-27-3302,-12 18-2058,5-23 1968,-15 28 90,-3 2 90,-1-4-90,-2 13-90,0-7 90,-1 19-90,1-1 0,-1 7 2329,0 9-2329,1 2-90,1 18 90,3 5-180,3 13 90,1 3-90,2 1-4201,11 40 2132,-6-30-817,8 26-1162,-11-42 3669,1-4 0,1-4 0,-1-3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5.2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86 128 8432,'25'-12'3418,"-3"0"-8179,-6 2 6290,-3 2 3658,-4-3-4737,-10 3 769,-1 1-859,-15 8-90,1 5 180,-22 21-270,6 4-180,-3 9 0,12 13-180,17 0 0,20 15 90,0-20 3122,54-12-3302,-6-44 270,6 0-3302,12-37 3482,-49 17 90,15-17-90,-30 16 90,-3-12-1819,-22-30 1729,2 26-6,-20-17-84,4 46 90,0 4 180,-29 3-360,23 5 180,-37 23 180,32 42 1995,3-6-2220,23 9 0,9 1-135,9-8-1085,4 0 0,6 1 1175,18 6 1582,24 10-1672,-10-27 90,6-13-90,-15-20 90,23-5-90,-7-15 89,18-11-89,-28-10 90,-6-5 90,-6-15 0,0-29-90,-3-6 0,-9 0 3052,-12 26-2962,-4-6-180,-4 32 1026,2-19-1116,-5 36 0,-1 4 0,0 24 0,0-7 1,1 19-91,-1-18-90,1 0-90,0 1-9265,4 9 9625,-2-9 0,10 13 0,-3-10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7.7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191 1048 10681,'3'-20'9624,"-1"2"-8994,-9 0 270,-1 11-181,-14 1-269,-8 30-90,-5 21-90,-3 23-136,21-14 1,5 2-135,-4 23 0,8-28 0,6 0 90,22 37-90,9-16 0,11 2-90,3-33 0,34-21 90,-13-20-3482,22-3 3482,-30-18 0,-17 1 0,-1-3 90,-2-4-90,-2-3 0,-2-3 0,16-40 0,-14-1-1585,3-13 1675,-19 15-1863,-12 20 1773,-3 17 498,-9-20-498,-2 31 0,-6-13 0,-3 22-666,-7 5 666,3 4 1686,-15 14-1686,16 4 1655,-11 26-1745,15 11-90,3 11-428,14 16 518,7-20 0,6 3 0,2-20 0,2-6 90,3-6 2952,28 1-2952,-23-14-90,45-13 97,-42-9 83,25-20 90,-22 0-90,-6 0 180,-8-10-180,-13 13-90,-9-21-2525,-10 0 2704,-12-14-89,3 15-503,-20-16 503,26 39-2132,-13-16 1952,25 30 0,0 1-270,4 5 2043,22 17-1773,-3-4-180,21 15-1675,4-3 1585,7 4 180,-1-2 2269,-4-2-2359,-4-10-2179,-10-1 2359,6-3-179,-3 1-1,-12-4 2178,4 1-2807,-14-3 449,-6-2 90,-1 0 2853,0 1-2943,0 0 90,1 0-629,9 11 719,-1-1 90,11 10-90,-5-2-3392,1 0 3393,10 10-91,0-1 270,3 1-90,-5-7 270,-7-10 90,0-2 539,25-3-539,-19-5 0,28-12 0,-30 0 90,10-9 0,-10 2 899,33-37-809,-27 19-90,24-29 449,-28 19 361,3-16 2672,-8 13-3483,-4-3-89,-14 30 450,-4 3-450,-14-6-180,5 13 90,-19 1-90,7 20 0,-7 8-180,-10 23-599,1 14 510,-5 24 89,15-12 90,7-3-90,12-3 270,25 7-90,-8-18 90,19-10 90,-8-39 89,28-31-89,-14 7-216,18-26 216,-28 12-1276,-3-14 1,-2-4 1275,2-8-135,-4 5 0,-1 0-208,-9-1 253,1-5 90,-5-25 0,-2-5-180,1-6-30,-4 20 0,-2-13 0,0 11-60,0 19 0,-1 5 45,-2-15 0,-1 1-2179,0-27 2044,2 41 0,2 2-29,1 12-150,0 11 2073,4 23-1804,1 22-90,3 25 90,-1 19-2082,1 10 1992,-1 7 0,-2-16 0,1 2-90,2 36-155,0-16 0,0 4 200,1-17 0,0-3 135,0 1 0,1-2 0,0-8 1,1 0-136,8 15 0,2-3 225,2 4 406,-2-12 1,1-6-317,-2-24 180,13-6 90,1-23 76,14-11-166,-13-16 0,-1-6 0,-13 4 2088,11-48-1818,-16 27-360,6-22 3124,-17 43-3124,-1 14-90,-1 3 180,0 2 626,-3 4-806,1 4 0,-3 6 90,-1 70-180,3-24-90,-2 39 90,4-43 0,16 25 0,-8-36 0,15 29 90,-14-53 0,1-3 90,-1-7-90,10-19 0,-5 1 0,6-16 180,-1-28-270,-11 28 89,5-23-89,-11 37 90,-1 2-90,0 3 0,0 1-3392,0 2 3302,0-1 1,1 5-1,2-2-90,-2 6 0,17 21-90,3 8 0,18 18 180,-9-11-270,32 0 270,-33-23-90,53-15 91,-51-9-1,22-17-90,-14-5-131,-12 5 221,3-16 0,-2-4 90,-6-3 0,-1-1 0,-3-8-1188,-16-13 1,-6 2 1187,3-19-779,-8 4 0,-3 8 779,0 37 0,-5-17 0,10 42 9,-1 2-9,0 7 1517,-3 15-1607,5 13 0,-1 25 0,5-6-90,14 40 180,-4-36 1998,29 50-2087,11-29-304,3-5 303,-4-17 90,-22-29 0,-15-7-228,4 2-132,-6-2 2409,-1 1-2588,-14 12-91,-3-4 1,-10 13-2656,2-6 2206,-10 11 629,7-6-843,-20 44 1204,23-20 1438,-6 8-810,32-11 1260,26-26-899,6 0-450,6-11 809,32-36-809,-41 10-1,38-25 1,-45 16 0,1-4 0,-3-2 539,24-53-809,-23 36-90,15-41 0,-29 49 0,-3 0 0,2-10-180,1 1-90,-3 14 3482,-3 7-3572,-7 24 270,4 13-90,-1 5 0,5 12 0,-3 2 90,2-2-90,0 3 0,1-2 90,1 0-180,13 15-709,-10-19 889,9 10 0,-15-24 0,6-4 90,-4-2-90,4-2-90,-4-10 90,-3 4-360,7-11 270,-9 11 710,5-3-710,-2 6 90,17 31 90,6 30-275,0 4 185,-4 15 135,-16-29 0,-2 1 45,5 43-904,-5-21 1,-2 0 812,-1 23 1,-4-17-45,-8-17 0,-4-4-903,-3 0 813,1-1 0,-4-1-45,-21 8-180,-7-5 8,5-19 0,-2-2 172,-15 10 846,-12-5-845,29-27-2614,-12-5 2793,11-4 1269,-22-34-1269,38 4-90,-5-20-90,37-8-1973,0 12 1568,13-10 1,7-5-766,24-27-396,-21 31 1,5 2 1655,6 1 0,2 6 0,15-8 0,-18 18 0,-1 1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7.8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15448,'21'16'-563,"-5"-1"1,-24-1 0,-1 4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8.6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 9 12300,'-16'-5'3868,"3"2"-2969,10 2 2699,4 4-3238,35 14 0,-7-5 179,59 18-269,-22-16-2216,2-3 1,4 0 1990,-20-5 0,0 0 44,21 1 1,0-1-45,-20-2 0,7 0-72,18 0 1,17 1 0,3 1 0,-12-2 26,11 1 0,0 0-428,-8 0 1,12 1 0,-1-1-1,-16 0 428,-10-1 0,-3-1 60,9 2 0,8 0 0,-1 1-348,-1-1 1,0 1 0,0-1 257,1 1 0,0-1 0,-4 1-30,-11-2 0,-2 1 0,-9-1-120,31 4 372,-3 3 0,-2 3 0,-5 2 0,-11-2 0,1 1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0.4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114 328 12660,'0'-25'8635,"3"-1"-8185,-2 20 269,2 4-89,-2 58-360,-1-11-1418,4 18 1,1 18 0,-1-9 1237,-1-18 0,0-1-30,2 16 0,0 7 0,1-10 889,0 26-769,1-2-2359,0-4 2314,-3-30 0,1 2-45,-1-2 0,0-1-318,0 0 1,-1-2 317,4 34 1897,-4-35-1897,0-6 540,0 11-540,-3-32-90,-1 5 90,-3-35-90,-11-59 0,4 19-45,-3-17 0,1-4-861,-1-9 861,4 22 0,1 0-1510,-5-27 1465,1-1-115,4 23 1,0-2 114,-5-34 90,6 35 0,-1-2-90,2-1 0,-1 1 1652,-1-29-1697,1 3 0,1 2 45,2 0 753,1 22 0,3-1-843,10-25 3081,8 20-3171,29-11 180,-10 50 940,7 9-940,-14 21 0,13 16 90,-3-2-45,17 24 0,2 6-45,2 1-682,0 7 0,-2 0 772,-13-7 90,6 9 0,-14 1-2881,-15 31 2791,-16-2 0,-13 3 90,-19-33-269,-23 9 1121,16-23-1392,-34 28 91,36-40-1,-9 5-1889,16-13-719,2-3-1260,3-2 4228,5-2 0,4-2 0,2-2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0.8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613 0 16707,'-38'8'2609,"1"1"-2069,8 8-5661,-3 2 5571,1 4 1254,-12 21-1434,12-6 135,1 17 0,3 9-226,12-6 1,3 0-135,-6 0 0,3-1 950,7 38-905,27-17-293,-5-38 293,16 30-90,-11-59 90,-3-4 186,0-5-276,7-13 90,-3-2-90,9-12 449,-2-32-269,-12 19 0,3-33-90,-16 36 0,-13-20-1872,-35-25 1782,8 21 0,-25-16 1847,27 49-1937,0 2-360,-10 5 0,-2 1 90,2 0 360,-38-10 0,62 35 0,4 4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1.1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23454,'9'44'989,"-1"-9"-899,-9 0 90,1-3-180,0 11 0,0 3-90,8 25-5660,-2-18 5660,8 15 1108,-3-25-1378,7 7-8915,15-2 9275,-9-16 0,16-21 0,-18-27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1.2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79 0,'-6'-25'0,"1"3"0,12 5 0,3 2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2.9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0 416 19766,'2'17'2428,"8"25"-2068,-3-16 90,12 41-270,-9-26-4252,5 14 4342,0 1 476,6 11-656,-5-12 0,1-5 90,-11-31-1962,0-5 1872,-1-3 2411,-1-5-2411,1-15 0,8-41-180,-4 13-1975,7-47 1975,-10 49 0,0-8-880,3 10 790,-3 15 2056,1-4-2056,-2 15 90,0 3-270,16 10 270,-7 4-90,12 11 90,-9 1 2940,-3 1-2940,1 2-270,12 23 270,-12-20 1186,12 21-1186,-19-35 0,4 4-90,-2-8 180,8-19 0,-1-1-89,15-56-1,-19 30 0,8-30-90,-16 36-180,0-15 180,-2 20-90,1-15 90,-2 28 0,0-1-89,0 6-181,0 4 270,7 10 90,-1 7-90,6 10-1439,18 60-2043,-13-40 3302,16 41 180,-18-56-903,36 17 993,-27-26 90,26 12 0,-34-31 719,52-34-359,-35 15 3077,41-27-3167,-51 24 679,-1-3-50,21-40-629,-22 28 90,16-27 360,-25 36 449,0-2-989,-5 10 0,-5 4-90,-8 17-90,-1 3 0,-4 13-90,-3 16 90,1 0-90,-2 15-45,6 2 0,1-1 45,1-2 0,-4 44 0,9-74 360,0-2 0,10-2 269,10-37-269,2-3-180,0-22 0,-11 4 90,-2 12-270,-4 7 90,2 6 0,-5 14 0,10 18 0,-4-2 0,8 17-3392,-6-6 3392,0 3-883,16 34 883,-9-25 0,11 20 0,-13-36 0,4-6 0,-2-6 0,15-16 90,-9-3 90,30-51-180,-25 23 298,-2-4 0,0-4-118,3-25-180,-2 0 89,-4 1-59,-14 20 1,-2-2 149,3-35-240,-5 33 0,-1 2 240,-3-19 2908,-9 12-3088,-5 15 213,-2 5-213,0 26-6,6 15 6,-11 14-630,-11 46 450,6-15 0,9 3 1,6 5 16,20 42 73,7-42 0,3-1 90,13 35 90,9-47 0,2-9 90,-6-10-101,20 5 11,-39-16 90,-6-3-91,-6-1 1,0 0-90,-6 0 90,0 0-90,-1 4 258,-7 6-258,-1 11-90,-3-2 90,1 2-270,2 3 0,4-14 180,12 10 0,-1-20-3302,16-3 3302,-8-10 1,8-4-1,-3-3-90,29-34 180,-14 10 90,15-20 0,-25 26 89,-10 10 1,-4 8 90,2-3 0,-6 9 3212,7 11-3392,-7 18-90,4 11 90,-2 7-90,13 43 0,-7-36-526,18 42 526,-15-60 0,6 2 0,-2-17 0,0-3 90,46-28 0,-5-18-3308,14-8 3308,-25-9 90,-18 2-71,-10 8-19,6-12 0,-13 15 360,9-26-360,-14 34 269,9-21-179,-11 80 3138,-3-4-3139,1 63-89,-5-24 498,-1 22-498,-2-31 0,0-1-1,1 27-1190,-4-14 1,0 11-1,-1-8 1191,-1 26-1179,-2 5 0,-1 0 1269,-3-3-45,1-27 0,-6 3-45,-17-1 0,-5-4-277,15-17 1,-3-6 186,-13 0 0,-1-12 0,2-23 2174,6-5-2084,-49-26 2271,42 8-2361,-40-24-196,48 14 286,-11-20-90,12 11-90,2-10 0,2-2 90,5-3-630,-7-43-1619,24 50-899,15-27-3895,0 28 7043,16-17 0,-3 18 0,5-1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49.5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28 163 14729,'-16'1'2518,"4"1"-179,13 0-1889,34 7-3892,14-1 4071,50 3-359,-28-6-138,-8-4 0,0-1 138,12 0-225,2-4 0,11-2 75,-16 1 0,2 0 0,-1-1-951,18-3 1,0-1 860,-17 4 0,2-1 0,-2 1 15,16-2 0,7-1-290,-24 2 1,10-1-1,5-1 1,-2 0 0,-8 2 184,6-1 0,-6 1 0,8-1-66,-6 0 0,11-1 0,2 0 0,-7 1 0,-13 2-1223,9 1 0,-12 2-91,-5-1 1,-3 1 1441,-2 1 0,-6 1 1,1 1-1,9 0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30.6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252 242 4653,'26'-36'3418,"-2"3"-1709,-8 8-270,0 1-270,-1 0-89,-1 2-1585,0-4 1585,-3 5 431,-3 2-701,-4 8 763,-23 20-1393,-16 38-90,-1-2-683,10 2 1,3 1 592,2 6 44,5-4 1,1 0 1974,0 10-2199,1 15 1,7 6-805,18-28 1,2-2 983,-12 10 0,5-5 0,32-2-405,-21-53 855,27-33-91,-12-8-179,13-17 0,-28 2 909,-19 2 0,-5-1-999,-3-6-948,-20-24 0,-6 2 858,0 27 0,3 5 0,-1 5 1806,4 14-1896,0 3-90,1 6-2094,-8 2-695,13 11-1348,-9 18 4317,21 5 0,1 18 0,9-7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55.6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49 138 19676,'-21'0'3058,"3"9"-2878,12-6 0,2 7 0,4-9 449,9 5-539,6 0 0,10 4 0,5-2 0,4-2 0,4-3 90,13 0-90,28-3-90,4-10-360,3-4 0,-1-3 1,1-7-657,-9 3 1,-6 0-1234,-27 5-629,11-5-4307,-20 5 7185,-4 2 0,-3 0 0,-4-1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55.9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84 64 15628,'-23'-10'2159,"2"0"-7190,11 6 5481,1 0 1408,3 0-1498,1 0 770,1 2-681,0-3 361,3 3-630,16-5 3392,2 4-3392,17-3-1,-4 4 541,32 1-540,-24 1 0,32 11 0,-41-5 0,5 9-90,-16-7 539,5 15-539,-12-9 90,2 12-90,-11-13 0,-10 29-270,-19 28-1094,3-4 915,-13 10-1,16-40-1889,2-2-3839,2-3 6088,-1 10 0,8-15 0,-1 7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57.0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68 11910,'-4'-17'4587,"0"4"-2414,4 8-1363,-2 1 1512,1-2-1962,1 1 224,-2-1-224,2 2 617,0 2-797,-1 0 630,1-1-630,0 9-90,0-2-1,1 10 1,0 19 0,0-4-3392,5 67 3302,-4-38-496,5 40 586,-3-37-90,0 2 80,1 5 0,2 9-35,4 16 0,0 2-45,-2-11 0,1-2-1004,2 3 0,-1-11 1004,-1-25 1287,-2-6-1287,1-5 314,0-3-314,0-5 19,2-3 71,1-6-180,30 7 2809,-10-14-3214,18-8 1,3-4-1845,-7-5 566,32-10 1773,-40 3 0,-13 3 0,6-2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58.5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28 174 10861,'-9'-20'3058,"1"-1"-2248,5 14-181,-1-5 1,2 5-180,1 0 899,1-4-1079,10-9-90,0 3-1,12-5 181,10 8 0,0 6-270,4 1 0,-5 7-3122,33 27 3122,-28-12-478,45 36 388,-50-25 60,19 29 30,-22-17 0,5 14 44,-14-5 1,0 5 0,-1 6 0,0 3-1110,1 2 0,0 0 1020,-4-5 0,-1 2 179,1 15 1,-2-3-135,2 11-116,-1 3 0,0-3 116,-5-16 90,2 17-1327,0-3 1327,-1-2-1,1 17-89,-4-27 1039,-1 7-1129,-3-37 90,0 16-838,-1-30 748,0 4 1412,0-14-1412,-1-1-90,0-2 0,0 0 227,0-2-677,1 5 180,-1-4-1349,2 12 1909,-1-11-200,2 9 0,-2-12 0,1 1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58.9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 62 11400,'-10'-16'2969,"0"3"-1980,7 8-179,0 1-181,0 0 361,-1-2-271,1 1-449,0 0 900,1 2-990,-1 12-1,2-3-89,-1 9 0,3-4 90,0 11-90,0-6-2758,8 50 2758,-5-33-90,7 31-180,-2-20-810,9 15-2178,-2-11 1189,5 6 1962,1-16 1,-4-12-1,6 8 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5:59.5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1 167 11940,'0'-16'5037,"0"2"-4227,-1 13 1079,1 1-1439,0 33-1,0-11-2147,1 54 2058,7 0-91,-2 13-74,7 9 224,-5-26 1,1 12 0,-2-10-697,0-15 0,-1 1 367,3 25 0,1 10 0,-1-12 45,-2-26 0,-1-6-90,0 2 0,1-1 45,3 32 90,-3-34-90,-2-8 269,1 0 2439,-2-7-2708,-1-14 89,-2-12-89,-2-19-90,-2-11 0,0-7-2422,-8-40 2332,-1-15 90,-2-5-90,0-6 0,7 42 0,-1-1-1089,0-7 0,0-4 1044,-2-31 0,0-1 90,3 29 0,1 3-119,1-11 1,0 6 73,4-1 0,0 16-135,7-20 1,3-1 134,1 14-90,2-15 0,6 5-90,10 33 0,7 7 180,8 30-90,7 28 90,-9 6-90,13 27 90,-9 15 90,-7-11-73,-2 17 73,-21-34 2115,-2 3-2160,-6 3 0,-2 0-45,1 5 112,-8 1 0,-2-1-112,-6-14-90,-9 16 0,1-20-269,-12 12 89,4-15-104,-9 7 15,10-20-2520,-12 3 361,8-11 2608,-6 1 0,14-12 0,1-2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0.5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72 177 8522,'-14'-37'4498,"1"3"-1,-3-8-3598,7 20-179,-2-6-90,7 20 629,1 2-899,2 29-90,0-6-1,1 31 1,9 14-90,-2-3 0,4-1 0,1 2-3482,3 20 3392,1-8 0,0 1 0,6 19-90,-9-35 0,3 5 0,4 1 0,2 6 0,-1-8-868,11 33 868,4 3 0,1-10 0,-12-46-90,8 1-180,19-36 180,-23-11 2962,19-15-2962,-30-4 0,-3-3-90,2-41 180,-10 11 90,-5-3 0,-4-4 180,-11-27 1028,0 10-1298,-4 31 90,11 45-90,-4 3 0,-6 22 90,0 15-90,-3 8-3392,4 7 3482,9-9-90,2 3 0,12 15 0,5 1 0,1-2 0,8 3 0,4-8 0,1-33-90,58-11 0,-44-15 0,46-24 90,-47-3-2358,3-15 2268,-13-6 2057,-15 1-2057,-8 12-90,-33-23 180,15 45-90,-21-21 90,12 50 0,7 0 0,-6 11 0,12-3 0,2 0-2318,3 1 2138,12 40 1887,18 1-1887,1 6 90,10-20 0,-12-34-89,0-5-62,35-21 241,-28 1-90,25-16 90,-38 9 0,-2 0 0,3-13 269,-1-14-89,-6 9 90,-4-6 0,-9 18 0,-2 7 3221,0-4-3581,0 9 155,-5-5-155,5 11-180,-3 0-180,5 13 0,5 8-629,2 3-6810,11 19 7889,-2-7 0,7 9 0,-5-10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1.6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351 470 8252,'-11'-36'5397,"-7"-11"-4048,4 13-359,-6-7-181,4 17-179,-2 5 1259,-36 18-1619,23 8-90,-27 18 0,36 7 0,1 4-1,4 18 1,2 4-180,1 7-1696,1-1 0,4 3 1606,19 16-2358,19 5 2448,0-21 0,13-24 0,13-47 0,-6-17 90,10-8 90,-18-8 0,-16 5 224,1-10 1,-2-3 2044,2-5-2270,-2-4 1,-4 0 0,-10 12-90,-2-12 90,-6 21-180,0 4 180,-2 0-90,-4 8 3302,3 8-3392,-4 9 0,6 35 0,-1-11 0,2 23 0,6 3-3482,12 35 3392,-1-16 0,10 14-90,5-36 90,-8-16 0,14-1-2358,28-33 2358,-29-3 2359,39-30-2359,-52 10 90,7-13-2269,-14 10 2269,-2 0 180,3-24-90,-8 18 2358,4-15-2268,-8 67-90,-1 4 0,0 43 0,3 24 0,-3-32 0,0 2-90,1-1 0,0 5-667,5 21 1,1 10 0,0-9 666,-4-19 0,1 1-476,4 22 1,2 11-1,-2-15 476,6 18-28,-7-36 1,-1-1 27,6 14 1187,0-7-1097,-1-8 0,-1-4 180,-3-7 629,10 22 1629,-13-39-2258,3-24 120,-12-27-300,-7-28 0,-1-6 0,-2-2 227,0 8 1,-2-7-273,-7-42 0,0-2 968,6 39 1,1-1-1044,-3-11 0,0-7 0,1 8-15,4 14 0,1 2-45,-3-22 0,2-8-90,3 8 0,1-5 1,1 4 134,-3-7 0,1-1-45,6-4 0,3-8 0,1 18-2940,4-4 2940,1 17 0,3 2-90,14-7-72,-4 26 162,9-1 1,-8 33-1,-5 7 0,9 20-1913,-1 26 2003,2 5 0,-4 22-881,-12-14 881,-2 5 417,-3 3-417,-1 2-141,-5-9 1,0 3 50,0 37-45,-7-12 0,-1 0-44,-2 11 793,0-39 0,-2 1-614,0 7 0,1-5 0,0-3 0,-6 42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2.3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0 402 1230,'4'-21'4587,"0"3"-436,-1 4-1903,0-1-1528,-1 6-90,0-1 2578,0 7-2939,3 11 861,0 9-860,4 13-91,0 7 1,1 1 0,0 3 2529,6 25-2619,-4-15 90,10 35-91,-10-40-3165,4 10 3256,0-10-90,-6-22 0,5 6 90,-9-25 458,12-20-548,-6 0-90,8-18 89,-6-11-89,-4 6 0,2-13-89,-4-9-91,0 0 3155,-2 1-3065,-1 14 1,-2 25-1,0 4-360,4 0 360,11 20 90,1 1-90,8 20 90,-5 1-90,8 19 183,-6-8-183,18 29 0,-15-29 90,10-3 0,5-4 90,6-9 0,35-2-90,-41-31 90,-2-13-3315,-10-1 3405,8-22-90,-12 8 180,12-37-180,-20 26 0,3-18 0,-11 18 270,-4-43-360,-15 20-26,1-16 26,-11 39 3302,5 24-3302,0 7 0,-5 5 0,-2 18 0,1 5 0,0 20 0,7 3 0,3 11-3121,1 30 3211,5-7-45,7 7 0,7 4-238,4-21 1,3 0 282,3 11 0,3-3-1961,19 6 1961,-9-38-371,-12-20 551,-1-3 1380,3-6-1560,-5-1 474,18-20-744,-14 4-719,11-26 539,-21 22 581,-2-6-3189,-7 17-484,0 1 3452,0 3 0,1 3 0,0-1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2.4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46 10051,'27'0'5847,"2"-10"-3868,-17 6-360,2-7 1619,-3 6-2518,-5 2 449,3-2-809,-6 3-90,1-1-3213,1 2 2763,-2 0-179,1 0 359,-2 1 0,0 0 0,-1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32.0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31 398 9422,'-8'-24'9830,"-1"-9"-8417,5 18-423,-2-7-271,5 16-89,0 0-90,0 1 539,5 22-539,1 4-271,11 47-89,-4-13 0,7 26 45,-3 0 0,0 1-180,-7-32 0,1 0 0,6 34 0,0 8 45,-3-18 0,0 2 0,-2-7-45,0-9 0,0-1 0,6 44 0,-1-10-45,-5-38 90,-5-25-90,-2-14 0,0-2 0,3-24 0,-3-10-90,5-16-90,-1-25 0,1-11 0,-1 13 0,0-4 0,4-32 0,-1 3 90,1-5-269,-4 33 269,-12 48 0,2 12-270,-13 42 0,10 41 270,-6-1-110,14-23 0,3-5 21,2-6 89,11 11-180,-2-22 90,2-3-3679,17 0 3589,-6-11 90,12-1-269,-7-14-1763,-6-1 2212,16-16 0,-2-4 90,0-8 2312,5-13-2222,-23 13 0,5-9 90,-15 9 719,0-11-719,-8 12 3235,-1-9-3325,-25 16-180,9 17 0,-17 5 113,17 19-203,0 2-719,2 36 629,4-25 0,8 36 0,3-46 90,8 6-90,-3-19-180,6-5 270,-2-5 90,14-17 0,-10 2 0,8-14-3302,-10 4 3302,-2-2-588,2-27 768,-8 19-90,0-17 90,-9 22 0,-1 1 270,-17-43-2315,10 36 1955,-13-27-90,15 51 2044,0 2-1954,-4 10 858,-1 25-948,1 2 0,3 11 0,4-6 0,2-2 0,8 33 0,1-16 0,3 2-622,11 35 622,-7-38 0,1-3 0,9-3 0,0-8 0,19 3 90,5-16-90,-6-3-926,11-31 1016,-27-4 0,12-18 90,-11 1-908,-4-12 0,-3-3 818,5-18-33,-6 10 1,-3-1 32,-5-17 1739,-2-7-1739,-3-7-137,-3-6 91,-4 18 1,0-1 113,0 21 0,-1 0-158,-4-38 0,-1-3 0,1 27 0,-1 3-732,-2-1 1,1 3 731,1 7 0,0 4-90,-5-31-31,3 28 121,-3-3 701,2 36-791,-19 109 90,14-27 1003,0 13 1,0 4-1004,8 19 0,2-46 0,1 5 0,0 37 0,1 3 0,0-36 0,0 2-316,2 10 1,1 8-1,1-6 271,2 2 0,1-5 45,1 1 0,1 2 0,3-4 0,2 4 0,0-10 0,6 21 0,-2-16 0,1-8-90,-2-27-179,22-27 179,-16-14 0,18-24 0,-24-10-90,-1-7 90,-4-4-90,-5-11 0,-2-3 90,1-12 90,-2 10 0,-2-3 0,-4 15 0,-1 4 0,-1-36 622,0 34 0,-2-4-487,-1-12 0,-1-1 90,-2 0 0,0-1-390,0 0 1,0 2 254,1 11 0,0 5-1830,-3-20 1920,3 23 2099,0-12-2009,3 22-180,2 14 90,1 0-90,4 14 419,5 20-509,3 5 0,4 24 0,0 6-90,5 39 45,-7-29 0,-1 7 573,1 7 0,-1 7 0,1-2-528,0 7 0,0-1-45,2 22 0,-2-4 45,-4-38 0,0-4-90,3 48-1381,-2-32 0,-1 1 1471,3 29-90,-1-21 0,-1-3 0,0 7-315,0-2 0,0-4 45,-2-19-5037,3 31 2079,-9-81 3318,1-7 0,-1-6 0,0-4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3.3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443 99 9691,'-65'-51'8905,"23"28"-7825,-54-1 359,20 80-899,13 17-450,32-28 0,5 4 89,10 8 1,6 2 0,4 6 0,2-1-2261,-1-9 1,2 1 2080,5 22 0,6 4-885,8 1 1,4-2 749,-6-15 0,6 2-821,14 11 1,9 7 0,-3-14 505,18 8 225,-4-14 0,2-10-404,-1-31-3869,14-9 4498,5-20 0,-1-7 0,-3-14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4.1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182 1353 17517,'29'-71'689,"0"0"1,0-1 0,-1 1-1,11-10 1,-2 2 0,-23 21-421,-37 24 181,-4 26-4341,-28 29 4250,-1 14-179,-7 14 770,17 3-726,15 13 1,6 4-225,3 6-303,1-8 1,4-2 302,17-15-90,12 7 0,24 19 3137,-9-24-3047,18-3 0,-14-60 270,30-62-180,-21 26-977,-11 1 0,-4 0 977,-12 5-1,-2-1 1,-3 2 180,-4-26-180,-9 9 0,-6-21-1883,-4 30 1793,-2 7-852,6 19 852,1 5 1687,0 0-1687,3 8-90,1 1 90,3 13 0,2 2 0,4 16 90,4 2-90,15 31 0,-3-11-90,14 12 0,7 2 0,18 2-274,-18-15 0,1-5 364,19-11-90,-17-20-1159,-7-5 1249,15-14-368,1-17 368,17-25 0,-11-2 90,-26 13 0,-3-6 45,1-25 0,-5-3-90,-5 21 0,-2-1-45,3-23 0,-5 0 90,-11-14 0,-2 21-90,-2-13 135,-11 15 0,-1 0-45,1-10 808,-4 9 0,0 5-808,1 18-90,1 8 478,-9 2-478,7 28 90,-5 29 0,12 59 711,8-26 1,2 2-802,0 1 0,2 2 45,7 18 0,2-1 0,-5-23 0,1-1-45,3 14 0,3 7-30,3 2 0,3 6 0,1-4-1138,3 2 0,1 1 1138,-5-7 0,1 5 0,7-7-524,27 13 1,1-18 553,-12-19 0,15-19 0,-3-19 90,-28-39-875,4-41 1,-4-11 784,-10 0 0,-4 3 0,-3 2 462,-9 16-372,-3-8-90,-9-23 45,2 35 0,-3-4 45,-7-25 0,-4-5-30,3 25 0,-2-1 0,0 6-60,0-3 0,-1 5 0,-1-3 0,1 22 1798,5 43-1888,5 31 90,2 37-1088,15 18 908,3 4 90,11-12-90,-3-13-90,-3-20 0,2 1 0,2 0 1,1-1 189,-1-1 0,2 0-1225,6 1 1,1-5-1754,6 1-2853,14 2 5911,-13-24 0,2-8 0,2-2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4.7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 1085 15178,'8'-28'2249,"0"1"629,-2-8-2248,-3 12-180,-8-13-180,1 25-1,-7-2-179,6 15 0,-2 3 90,-7 43-180,6 26-90,-4 6-1606,20-15 0,4-7 1606,0-18 90,19 21 0,-17-56 0,39-58 0,-30 24 90,29-43 0,-41 17-231,-4 5 231,-2-6 3368,-13-17-3189,-3 25-179,-6-11-90,1 26 90,4 19 0,2 5 180,-1 5-180,-8 18 90,7 3 180,-7 35-90,13 1-180,10 24-283,4-15 283,9 2 332,1-13-332,15 19-1042,24 7 952,-8-16 90,16-9-644,-34-42 644,5-5-2465,29-25 2465,-5-10-90,14-13-1859,-22-4 1949,-20 8-490,-1-21 1,-2-5 399,2-10-433,-4 5 1,-4-1 342,-11 2 1126,-4-3-1126,-3 0 0,-3 15 45,-6-14 0,-3-5 45,-9-22 0,5 24 0,0 1 0,-10-11-154,8 35 154,1 4-180,-3-10 90,5 27 1607,0 11-1427,8 70-90,10 20 45,-2-13 0,1 2 1730,10 30-1775,-8-41 0,0-1 3148,6 27-3148,-3-17 0,0 2-938,7 32 938,-7-35 0,1 7-270,1 0 0,2 5 0,-2-8-90,6 34 180,1-3 1,-2-7-2070,-9-39-809,-1-6-1260,-2-6 4318,-1-11 0,-1-7 0,-2-9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4.9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 16618,'44'-3'2788,"-11"0"-8358,17 5 5480,-16-2-540,35 8-275,-25-4-984,24 6-1247,-34-6 3136,-2 0 0,-1 1 0,-2-1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5.7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 15 18596,'-1'-14'2339,"-9"32"-7460,-3 29 5391,-3 13-987,0 25 807,10-32 1167,-1 16-1167,6-33 90,13 48 0,25-30 317,15 21-677,-2-45 1984,14-23-6841,6-27 4385,-9 9 0,14-16 0,-37 13 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7.1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 44 15088,'0'-23'5667,"-6"3"-4318,3 20-809,-8 56-270,8-18 59,3 23 1,1 20 0,1-10-2211,3 18 1971,1 9 0,2-1 89,3-12-2827,2 0 2737,3 1-870,-2-28 1,1 0 870,10 26-186,-9-33 1,4 0 185,7-4 0,6-6-873,39 8 603,-2 6-89,13-62 1159,-40-13-3139,13-18-5216,4-21 7465,-18 10 0,6-21 0,-20 16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7.3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49 440 11400,'-20'-7'5128,"4"1"-2790,8-2-719,4 1-180,28-41-1169,-5 20-135,18-17 0,5-1-135,2 6-135,1 1 0,1 2-135,-1 4-89,12-6-2340,-7 13 2033,-16 11 0,5 2 0,-19 11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7.8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183 0 6723,'-33'56'2114,"8"-10"0,0 1-1395,-6 8 1,-9 24 5486,16-31-5486,21-27-180,1 4 989,73-52-990,-11-1-359,27-12 180,-6 4-1062,-30 17 882,17-6-3190,-21 11 3100,-2 2-278,0 1 188,17 4 0,-25 2 0,13 3-374,15 70 194,-36-11 135,0-13 0,-3 0-1555,-23 15 1510,-3-25 2163,-13 52-2163,3-11 393,-8 16-214,6-23 198,6-31 73,0-1 3482,3-17-3483,5-14-89,6-21-180,2-7 0,5-15 0,-2-1 0,2-5-90,0-2 90,1-2-3482,8-31 3302,-6 19 90,7-22-2268,-8 30 2268,0 2-335,-3 5 245,0 4-1496,0-4 1586,-5 19 1227,-1-2-1317,-6 27 2192,-2 5-2191,-2 10 178,-3 47-89,2-20 590,-2 31-500,8-17 0,3-1 0,1 1 1606,-1-2 0,5 3-1696,14-6 0,6-8-4021,16 3 1772,26 23-970,-32-60-1099,-9-7 4318,9-10 0,-4 3 0,15-8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8.5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42 312 10771,'-5'-17'4317,"1"2"-3057,1 8 2697,1 2-2967,11 79-540,-3-31-271,0 9 1,2 8 270,2 12 0,-1-1-1276,-2-21 0,-1 0 916,5 32 0,0 0 90,1 12 0,1-2 180,0-3 0,0 1-270,-6-40 0,0-1 44,5 34 1,0-7 135,-4-21-90,-1-9 603,1 9-603,-6-33 0,-1-2-90,-8-41 45,-9-32 0,-1-8-135,-3-13-712,-4-12 0,1-6 712,8 29 0,2-2-30,0-4 0,1-6 0,0 4-122,0-6 1,1 2 151,0-17 0,2 7-90,3-6 0,3 23 0,2 0 163,8-12-163,3 23 0,2 0 0,10-34 0,-3 34 0,9 8-1507,44 14 1507,-11 22 90,12 18 1256,-37 29-1256,-11-4-135,-6 17 0,-2 5 135,1 6-45,-4-2 0,-3-3-45,-8-14-179,-2 19-1284,-10-5 1,-1 1 1282,1 15 90,-2-15 0,0-7 2026,4-23-4095,2-6-528,0-5 2777,1-3 0,2-5 0,-1-2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09.4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1 458 15009,'13'-27'2428,"-4"6"281,-2 9-2260,-2 31 37,1 2-396,1 24 204,-2-3-204,2 1-2843,13 50 2753,-7-43 0,11 33 0,-8-57 0,-3-11 0,4-4 90,16-27-90,-15 3 90,23-29 270,-15-24-180,-8 19 90,-3-23-90,-14 43 90,-1-2-91,0 5 91,-7-6 450,-4-2-630,-1 12-90,0 3 90,6 19-1007,-4 6 917,-4 13 90,-3 16-90,3 17-90,6-13 1401,13 16 1,7 1-1402,8-2-204,-5-5 1,3-4 203,10-10-180,26-20 90,-6-23 0,5-14 0,-1-7 90,2-15 0,-11-1 0,-4-1 90,-11 1-90,6-18 1,-15 12-91,-6-17 0,-3-2 90,0 4 792,-2 0 0,-4 0-612,-16-10 0,4 27-3254,-21-34 3254,3 54-210,-20 19 120,14 16-90,-16 77 1,35-31 89,-7 34 0,20-37-90,7 15 542,0-9-542,8 21 90,0-24-1275,2-2 1185,20 33 1551,4 4-1461,-1-4 133,-8-15-43,-16-1 0,-10-35-90,2 28 0,-17-34 1669,4-5-1669,-8 4 0,8-12 1442,0-4-1532,-1 5 0,4-10-90,0 1 90,9-15 0,6-5-90,7-5-539,53-35 449,-29 24-3302,37-25 3302,-42 32-2178,1 0 2088,15-9 90,0-2 270,14-11 90,-21 10-1427,-5 0 1427,-20 8 1607,-3 1-1337,2-25 2088,-11 21-2448,1-16 90,-11 26-2358,-9-11 2358,1 6 2448,-16-21-2358,7 18 0,-6-8 269,-9-9-449,16 21 180,-13-18-180,22 30 0,0-1 3032,4 3-3301,9-1-1,-2 3-90,9 2 360,40 37 0,-26-10 0,35 27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32.8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21 546 11221,'-12'-18'7106,"4"3"-6207,14 3-269,8 4-4162,28-6 3712,18 5-450,5 2 524,5 3-704,-19 3 90,-11 1-89,2 0-1350,57 11 1439,-53-3-24,47 8 654,-78-6 89,-9 1 91,-4 1 3800,-17 17-3621,1-5-1061,-22 27 881,13-19 1,-9 13-90,11-11 449,-13 46-539,15-25-502,3 2 0,4-2 412,5-11 239,3 16-239,11-14-2415,1-10 2415,19 22-962,12-29 782,-1-3 485,1-17-665,35-50 180,-41 12-309,35-36 219,-48 20 1,-6-8-1,-4-21 0,-2-8 180,-4 28 0,0-1-45,1-28-1,0 3 136,-5-3 0,0 26 0,0-3-90,0 4 180,0-23 1980,0 34-2160,0-13 3230,3 44-3320,4 16 0,4 14 0,2 18 0,2 7 0,-1 4-1660,4 8 0,1 2 1660,3 6-45,-2-1 0,5-3-1897,17-8 1942,43-29-8,-26-10 8,20-42 0,-49 5-1395,11-27 1395,-11 10 90,7-20 711,-15 17-711,-4 0 644,-6-9 1,-5-4-735,-11-10 0,5 14 0,-6 5 0,-20 12 26,0 19-26,0 8 0,-5 6 2575,-6 20-2575,5 3 0,-2 20-90,10 0 1538,1 12-1448,3 30 0,1 8-45,8-36 1,1 1-391,-7 45 0,4-4 435,9-23 0,2 6 0,9 21 0,0-11 0,4-8 0,1 2 0,4 14 0,-4-31 0,0-3 0,5 20 0,0-4 0,-2-4 0,-2-5 45,-4-2 0,-2-1-45,-1 4 0,-4 1 0,-5-4 0,-6-19 90,-11 12-206,-21-3 386,-17-20-180,6 0-2700,-32-37 2880,33-21-618,-13-7 438,13-6-981,18 6 981,1-3 0,1-4 101,3-1-101,4-15 0,2-4-90,2-17 956,0 19 0,10-2-3969,29-7 0,10 7-1981,3 8 4994,3-2 0,5 5 0,6 21 0,1 2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10.3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1048 19496,'6'-14'1169,"-1"1"-899,-4 10-180,0 0 0,1 0 0,0 2 180,2 0-270,4 1-180,27 20 90,-14-9 0,19 15-180,-9-10 270,-10-10 90,11 3 0,-5-23-90,-6 3-86,11-24 86,-15 12-180,8-15 90,-13 16 0,1-2-89,-5 12-91,-2 2-360,3 1 360,-3 3-629,2 0 179,31 36 896,-21-14-266,26 26 90,-28-22 90,1 0-3212,11 9 3481,-6-10-179,4 1 180,8-13-450,3-26 0,1 9-90,0-19-2178,-19 14 1998,8-7 180,-12 10 0,7-6 91,-14 12 2087,4 1-2178,-3 1 90,2 1 90,1 2 180,17 17-90,-6-4 0,12 14 0,-15-10-90,-1 2 450,37 17-360,-30-20-2449,56-5 2359,-60-21-1280,23-15 1460,-16-10 2353,-4-10-2443,-2 4-270,-10 4 180,-13 30 0,0 4 180,-2 12 2354,1 1-1905,7 67-449,-1-38 0,2 16 0,1 0 2773,2-11-2503,20 44-1325,-11-47 965,14 19 180,-2-33-90,-1-12-2953,14-2 2863,0-29-317,25-45 317,-26 11 189,-11 2 0,-4-6-459,-14 3 0,-4 1-637,7-38 727,-9 32 0,-4 2-90,-3-24 225,-6-4 0,-3-6-45,2 16 0,-1 0-276,-3-19 0,-1 3 321,3 32 0,-1 5-1706,-7-40 1751,2 5 286,19 116-197,-3-18 536,8 49 0,2 15-535,-2 11-90,0 10 30,-3-17 0,2 14 0,-1-9-19,-1-12 1,0 2-72,4 22 0,1 12 0,-2-17-30,-2-35 0,0-6 0,2 15 0,1-2 2299,4 13-2479,-1-9-1252,4 13 532,1-14-1349,-2-11 1956,-3-25 1,-10-25-1,-1-5 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10.6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1 264 14819,'25'-17'899,"4"-2"-1439,6 8-179,2-3-181,3 0 1,1 0 359,0-3-135,6-2 1,1-1 584,5-4 494,8-3 1,-3 1 135,-25 12-90,16-8 539,-40 19 630,-3 1-359,-3 6-3843,-5 5 2943,-3 10-90,-2 5 180,-4 23-271,5-9 1,-1 14 630,20 38-540,-2-40 179,9 8 1,4-3-90,1-18-90,16 17 809,-3-14-809,-15-17 0,8 9 180,-19-17-270,-5 2-450,-16 21-180,-13 2 0,-8 3-2158,-17 3-271,20-22 2879,-9 5 0,17-10 0,2-2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10.7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0 199 9961,'55'-25'7286,"-13"5"-5937,11-7 630,-9 0-5870,-13 6 3891,3-2 214,-18 5 1,-16 1 0,-4-3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21.5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3524 1289 17247,'-25'17'3868,"-29"6"-5517,-1-4 2009,-12 3-2885,9-5 2795,14-4 90,-36 9 266,32-9 0,-3 0-536,-20 5 0,-3 0-1034,14-3 1,-1 1 988,-22 4 0,1 0 0,30-7 0,0-1-178,-16 4 0,-4 1 178,-8 0 0,-2-1 0,-4-1 0,-8 1 22,14-5 1,-9 0-1,-3 0 1,8-1-8,4-2 0,5-1 0,-5-1-234,-6-2 0,-7-1 1,2-2-1,13-2 264,3-1 0,3-7 150,-15-12 0,-8-8 0,14 1-195,28 6 0,4-5-74,-20-16 1,-6-12 0,13 1 118,22-1 0,7-2-45,-11-12 0,5 0 0,14 11 0,5-1 45,3-3 0,2 2-90,-6-34 500,8 36 1,2-2-456,2 3 0,1 3 1091,-3-28-1091,5 32 0,0 0 45,-5-42-90,2 27 786,3 14 1,0 1-787,0 0 194,-2-8-194,5 28 0,-1 6-180,1 6 90,0 4-2053,1 3 2143,3 14 0,4 14 0,2 15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0.12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2694 36 12930,'-3'-16'9534,"-7"-3"-9354,3 25-90,-8 0-3982,-8 45 3892,7-19 90,-10 18 860,12-25-860,-39 24 0,26-27-90,-28 16 0,36-34 0,2-2 180,-9-2-180,7 0 89,-27-19 1,25 10-90,-12-14 90,21 15 3392,-4-1-3482,5 2 0,0 0 0,5 4-270,1 0 181,-7 12-3483,-3 10 3572,-1 1-90,2 4 90,6-13-90,1-2 0,-2 2 90,1-4-90,-4 2-90,1-6 180,0 0 3302,-1-2-3392,-34-12 90,22 6 0,-30-10-90,33 8 90,1 1 0,6 1 0,-11-3 0,14 6 0,-8-4-90,13 6 90,1-1-90,-3 1 90,-9 12-90,1-2 90,-6 12-90,7-6 0,3 0 0,1-3-3302,2 0 3302,-2 1 90,3-5-90,-5 4 90,6-8-89,-28 3 89,18-7-90,-65-10 90,52 3 0,-34-10 0,43 12 3482,4-1-3482,-3 1 0,7 1 0,-5 0-90,10 1 90,-4 2 0,-13 24-3482,-5 16 3482,0-2 0,5 2-2269,17-29 2269,-4 1 0,3-4 0,-8 3 0,1-5 0,-26 1 0,16-3 2269,-13-2-2179,12-2-90,-2-10 90,-9 2-1,8-6 1,4 5-26,5 2 26,7 2 0,-2 0-90,8 1 90,0 2-90,1 12 0,3 8 0,2 6 90,17 48-90,-6-27-1030,3 7 1,1 2 1119,1 6-90,-2-5 0,-1 9 45,-2 32 0,-2 0-45,0-33 0,-1 2-5,-6 23 0,-4 13 1,-5-9 94,-11-4 0,-3-5-45,3 5 0,-3-2 0,-3-10 0,-2-12 45,-2-18 90,-9-9 0,-4-2-90,-7-2-697,-2-5 0,1-7 787,8-18-23,-27-17-22,23-14 0,3-6-45,-22-18-90,21 10 0,4-4 1517,-3-43-1787,18 7 0,1-4 450,6 24 1,2-1-361,-2-23 0,5 4-5037,11 4 3525,2 10 1692,5 17 0,2 0 0,3-18 0,10-22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0.6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252 183 600,'14'-38'4947,"-2"2"264,-2-2-4131,-5 13 2833,0-2-3643,-10 13-90,1 9-90,-8 9 945,-6 24-1125,3 0-90,-5 33-179,14-13 89,1 6 3016,13 10-4455,26 23 1260,-8-25-1,16 17 90,-22-55-90,-2-3-2709,3 1 2889,-5-3 180,-3-2 0,-15 21 0,-7-16 0,-37 48 270,15-38 90,-22 18 270,9-20 1618,-27 9-1708,24-15 1349,-14 2-2698,47-24-477,-3-16 1376,10 9 0,-1-10 0,8 14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1.2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139 37 20305,'5'-19'900,"10"3"-450,7 15-270,5 0-1,14 15 1,-5 2-90,0 9 90,-3 9-180,-18 0 0,-2-2-90,-10 5 0,-16 9-90,1-5-3302,-14 17 3303,5-17-1,-4 0-450,-6 1 0,-4 1-2248,-17 16 2878,10-14 0,-1-4 0,-2-8 0,6-13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1.48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125 289 8612,'-33'-90'6836,"12"34"-5666,-10-23-5931,18 47 5390,2 7 2500,-1 19-3039,10 20-1427,1 23 887,17 45 90,-1-10 180,-5-23 1,2 2-1913,3 14 0,1 3 2092,1 7 0,1 2 0,-1 1 0,0 0 0,-1-5 0,0 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2.1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533 440 61,'-13'-53'3957,"0"2"-2338,2 2 0,0 6-359,2 4-181,-2 4-269,4 6 539,-2-1 115,4 12-205,-2-9 618,2 14-1697,1-2 2268,0 9-2268,3 5 3212,-1 0-3212,0 1-90,0 0 90,1 1-90,-1-1-90,0 1 90,1-1 0,0 0 0,-1-1 90,0 0-180,-12-9 0,9 5 0,-9-6-90,11 8 90,1 3-90,2 3 90,0 2-90,13 46 90,-5-17 0,10 37-1786,-8 2 0,-2 0 1786,0 3-45,-1 5 0,-1-3-1136,-5-24 1181,-9 21-1907,-3-10 1817,-5 0 90,-4-13-1365,-12-11 1275,4-12 1365,-12 2-1365,-7-12 730,-2-9-640,-4-1 2088,-25-53-2178,49 27 90,-7-48-180,79 40 90,-17 3 3393,25 7-3393,-25 28 0,-3-3-225,4 34 0,-3 7-45,-7-6 180,-3 9 0,-6-1-532,-18-9-8,-8 2-3867,-11 12 4587,7-20 0,-13-1 0,8-24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2.6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845 86 10231,'-17'-28'7016,"-1"-2"-5577,10 16-449,0 2-630,6 10 539,15 53-629,-5-12-90,8 44-113,-8-2 0,-4 3 68,0-28 0,-3 2-780,-1 10 1,-1 8 0,-2-8 689,0-15 0,-3-4-1279,-3 4 0,-2-4 1414,-7 20 45,-18 8 0,-6-1-832,-2-2 697,1-4 0,-6-8-1148,-13-26 1417,-10-16-472,-15-14 203,18-17 1071,12-22-1071,21-7-315,6-22 0,4-7 45,8 22 1,2-2-751,-2-18 1,-1-9-1,4 6-723,5 12 0,2 3-461,-2-19 0,2 2 2114,0-22 0,2 8 0,1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9.292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507 137 9062,'6'-29'5217,"-2"3"-3958,-3 4-359,-9-1-4342,-2 7 4071,-10 2-253,-6 8-16,-8 18-1870,0 4 1869,-3 17-179,10 3-291,5 19 0,3 6 291,0 9-45,3-3 0,5 3-45,18 19-90,2-11 816,13 12-636,9-19 0,7 0-90,-10-22 0,2-1-45,12 20 0,0-4 45,10-4-227,-20-24 407,11 10 1337,-15-14-1427,5 8-308,-17-15 398,-7-4 2026,-22 19-2206,-4-15 0,-21 14 3075,5-19-3075,-8-2 0,-3-3-3255,-27 1 3075,-7-4 0,0-2-1238,15-6 1238,23-4-273,8 0 3,-3 0-4133,-19-22 1615,27 8 3270,-5-18 0,36 7 0,5-2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33.0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51 19722,'30'-8'1529,"-2"1"-3375,2-3 2386,-10 4 833,0-2-923,-11 4 776,1 0-1406,4 1-5060,5 24 5240,3 7 0,-3 13 0,-4-4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3.16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28 15718,'8'-14'-405,"0"2"0,-6 11 1,1 0-1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3.7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58 10411,'-10'-28'3418,"2"6"-180,3 15-1349,-4 52-1439,5-11-90,-2 34 0,5-22-91,1-4 1,8 39 180,6 17-450,4-20 0,4 1-949,-7-24 1,1-2 858,7 9 0,0-5-90,9-3 0,2-5 0,5-11-719,51-5 629,-11-38-402,-23-1 1,-3-5 581,10-27-2408,-9-22 2498,-21-1 0,-5 0 1196,-12 0-1106,-13 32-1707,-19-27 1707,3 34 863,-41-4-773,22 36-90,-23 18 90,3 27-180,19-16-180,-13 24-540,24-6 2496,9-13-1776,15 7 0,6-1 0,7-8 0,20 29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3.87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577 36 0,'-26'-21'2399,"4"6"-1859,-18 21-90,9 9 1003,-17 16-1274,7 10-494,8 1 1,-2 9 314,-2 12 0,-2 10 0,2-4 0,-5 8 0,1 0 0,6-4 0,0 0 0,0-1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4.3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46 120 12120,'-20'-15'4767,"3"3"-3687,12 4 1528,2 1-2248,14-16-90,1 8-90,16-9 0,-3 15-90,4 4 0,-6 3-4252,36 21 4162,-30-4 770,25 17-770,-37-6-90,1 19 0,-11-7-2449,-6 52 2450,-9-42-1114,-17 45 754,5-53 1940,-10 8-1491,-30-5 0,27-25 0,-27 9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5.0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1335 249 16078,'-10'-55'2338,"1"3"-7458,1 9 5570,0 6-181,1 9 1004,2 1-1183,2 20 777,9 30-957,1 6-180,6 26-405,1-7 1,0 0 314,2 6-89,15 39-871,-17-62 960,-1-3 90,-1-7 1648,-3-5-2098,3-5 1138,-3-6 32,22-41 179,-8 4-179,15-36-270,-16 31 1323,-5 5-1143,2 10 752,-6 24-1382,2 6-3322,-9 34 3143,-5-4-541,-13 58-269,-4-14 899,6-31 0,-2 0-449,-10 29-91,-2-23 1,-1-1 449,-4 4 0,-4-1 0,-1-3 181,3-22 179,-13-5 0,-2-4 270,9-9 179,-45-3 1,60-22 664,-20-33-484,20 16 1439,-10-27-1080,22 28-179,-1-4-91,6 15 810,-1-7-1349,2 11 90,-1-5-540,4 28 181,0-5 2691,4 37-2961,-2-20-1,1 22-1079,-2 23 1169,-10-11 360,5 5 810,-15-30-451,14-30 936,-7-2-216,4-6-899,-6-2-90,3 1 0,-2 0 0,6 3 0,-1 2 90,-41 22-90,25-7 180,-38 31-90,40-19 89,-11 22 451,0 1-90,-1 2 719,-11 0-630,22-30-359,-6-7 0,7-25-90,3-1 269,-9-26 1,-1-8-3842,3-1 3392,0-2 0,2 0 0,6 2-1000,-14-40 1,-2-6 820,5 15-359,4 12 0,-4-10 0,5 15 268,0 10-2020,-6-6 1,-1 1-770,7 14 3001,-17-27 1,36 67-1,3 4 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5.31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0 381 12030,'21'18'3868,"-3"-4"-2969,-11-9 1080,0-3-5870,5-1 4250,11-14-89,10-8-191,0-7-169,-2-5-90,-10 3-179,-2-6 89,-2-3 270,1-50 0,-10 40 0,1-34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5.68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44 161 9242,'-15'-27'3148,"2"0"1080,2-12-4049,7 15-179,8-10-90,0 26-629,15 7 89,-3 12-179,6 10-1260,7 19 1529,-9-6-89,5 11 89,-10-13-1349,6 24 1619,-10-28 0,5 17 630,-12-50 90,-1 2-90,2-23 359,-1 5-3301,3-10 3211,2 1-958,0 0 1229,2 2 179,0 6 540,3-5-989,-4 13 359,5-6 900,-4 12 1928,1 31-3817,-6-13 1343,-1 28-1522,-15-8-3573,3-3 2492,-14 21-3057,2-9 4317,0-5 0,0-3 0,6-13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7.34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19226,'15'48'1799,"9"46"-2074,-12-36 410,-2-8 0,0 1-358,3 15 493,0 10 159,1 8-250,-4-18 1,-1 3-1700,-1-15 0,-1 1 1610,3 21 0,0-1-46,-4-21 1,2 8-369,0 15 1,2 22 0,0 9 0,1-3 0,-2-15 353,-1-9 0,-1-9 0,1 10-169,-1-7 0,1 12 0,1 5 1,0 0-1,-1-4 0,-1-11 199,2 14 0,-2-10 0,1 5-254,0 3 1,1 5 0,0 1 0,0-3 215,-1-12 1,0-2-1,0 0 1,0 3 30,1 11 0,1 4 0,-1-3 0,0-8 7,0-13 0,-2-5 0,1-1-30,0 2 0,0 1 0,0-1 0,0-1 0,0 0 0,0 0 30,0-3 0,0 0 0,1 8-6,1 8 0,3 11 0,-1 5 0,1-2 0,-2-11-14,0 2 0,-1-7 0,2 7-22,-1-3 0,1 10 0,1 2 0,-1-4 0,-1-14-18,2 17 0,-2-10-173,2 6 0,-1-1 173,0-5 0,0 5-150,2 7 0,0 8 0,0-7 15,-1-3 0,0-2 15,0 0 0,0 5 0,0-10-1032,-3-19 1,-2-5-378,1-1 0,-1 0-688,1-2 0,0-1 2217,-1-3 0,0-2 0,0-1 0,1-2 0,6 44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39.48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63 78 10501,'-17'-5'1889,"-1"0"-1709,13 3 539,-4 0-449,2 1-270,4 0 0,-1 1 0,11 2 270,-2 0 0,78 7-1427,-19-6 1,5-3 1291,15-2 0,1-1-45,-1 1 0,-5-2-984,-18-3 1,-5-2 1072,34 0-703,-21 4 1,6 1 793,4-1 0,1 0-305,-1 0 0,3 1 184,-15 2 1,3 0 0,-6 0-60,-4 0 0,-2 0 0,19 1 0,-1 0 0,-20 1 0,-4-1 90,31 1 0,7 0-153,-35 0 0,4 0 107,27 0 1,5 0 300,-2 0 1,4 0-1546,-10 4 1,4 2 0,-11-1-16,-15-1 1,-6 1 1124,13 6 0,-10 1 0,-26 1 0,-7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48.27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11 139 15988,'-10'-15'4227,"21"4"-3147,53 10-810,-8 1-616,30 0 526,-39 0-1890,2 0 1799,0 0-89,1 0-89,0 0-425,8-6 1,1-1-27,5-2-1335,2-3 1,-1-1-195,-19-1-450,10-4 2238,-22 6 0,-4 2 1,-3-1-1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33.1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29 10231,'13'-16'-660,"-2"4"1,-11 11-1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48.51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 24 11490,'-16'-7'5217,"3"-2"-3418,18 6-989,35 1-450,-8 0-3892,39 2 3802,-25 12 0,-3-4 949,-7 10-769,-14-2 359,-5 26-809,-25 40-729,1-14 549,-24 18 0,13-47-180,-1-1-180,1-3 26,-12 24 0,12-23 0,-9 19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0.13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66 104 8702,'-2'-21'6027,"1"2"-3959,-1 4-6109,1 3 7099,-1-3-2966,1 5 358,0-2 923,-4 27-1104,1 4 1,-3 22-1377,0 2 1287,0 5 0,1 6-90,0 5 1191,0 30-1281,2-15 0,1 21 0,2-41-944,1 26 764,10-1 45,-5-29 0,3 2-180,8 1 0,3-5-44,10 9 89,3-17-89,-9-37-1,9-15-359,9-11-1,11-25 90,-1-17 271,-17 6 1543,-5-4-1364,-13 16-90,5-34 639,-9 24 81,-7-20-90,-21 53-180,-1 6 2268,-16 28-2358,14-1 0,-8 7 90,6 0-90,4 3 0,-4 14 0,10-7 0,0 20-90,9-18-90,15 22-990,36 11 631,-8-20 2761,36 4-4291,-40-41 1131,40-21 0,-35 2 0,25-16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0.3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0 160 14522,'24'-53'2339,"-10"24"-1979,3-14 786,-12 30-786,-1 3 1177,-2 1-1267,-1 7 502,0 8-322,-1 21-91,0 9-179,1 7 0,5 18 0,-2-18 349,6 17-349,2 1-2221,4-3 2041,1 0-90,-1-17 90,-7-21-450,4-5-1169,-5-8-540,4-2-629,0-24 2788,-3 0 0,1-13 0,-8 8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0.75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73 29 11940,'1'-18'7196,"-4"8"-6746,-7 9 809,-18 37-1079,19-17 180,-13 33-180,21-26 44,24 40 1,11 7-45,2-2-2306,1 1 1,0-6 2215,-2-21 859,-11-18-859,9 20 0,-14-19 0,4 13 90,-19-24 90,-13 30-180,-15-8 0,-4 14-90,-8-20 3482,9-14-3482,-39 8-2752,35-15 2213,-26 5-2559,43-27 220,8 4 2828,6-18 0,9 3 0,6-8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0.9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12390,'22'12'5037,"-7"-4"-3868,-5 10-269,-3 2 1439,5 58-1980,-4-30-179,-1 7 0,-1 0-180,0 4-719,2 16-2070,0-25 91,-2-14 2698,-1-23 0,-5-12 0,0-4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1.08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52 11131,'0'-22'-1440,"7"1"-2157,0 14 3597,10 6 0,-5 7 0,2 4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1.38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 61 13559,'-2'-17'4048,"1"1"-8815,0 3 4767,3 6 0,0-1 0,2 9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2.2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 75 8647,'-3'-28'6566,"1"8"-3984,0-1-1683,2 15-3083,3 20 2634,6 36-90,0 6 270,0-1 1,-1 3-361,3 19-135,-4-22 0,0 3-975,1 6 0,0 1 1020,0 6 0,1 1-253,0-2 1,0 0 162,2 8 0,1-3-45,-2-23 0,0-1 45,3 8 0,1-2-90,8 17 2067,-1-21-2067,-6-33-90,20-26 334,-17-7-334,14-25 3211,-20 2-3210,-1-10-1425,-2-16 1,-1-5 1423,1-8 135,-1-4 0,-2 3-2063,-4 20 2108,0-1-1690,-2 8 1600,0 27 0,-4-18 0,2 33 1600,-5 0-1510,-1 27 1927,2 1-1927,-5 44 90,19 28-90,-1-14-524,15 7 434,-3-50 90,2-7 0,4-4-90,3-4-2005,19-6 1736,-1-6-852,45-14-1847,-38 1-1440,18-10 4408,-42 6 0,-5-3 0,-2-1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2.81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313 177 8162,'-13'-25'4138,"0"1"-8179,-1 4 7819,-20-16-2879,13 17 1769,-26-14-2218,26 24 1129,-6 1-949,4 6-361,-1 13-89,1 3 90,2 12-90,9-1 3302,2 2-3122,4 6-3662,3-4 3392,16 53 0,-2-41-2359,15 34 2359,-8-48 90,25-2-180,-19-12 90,25-14 0,-29-8 0,5-14 360,1-19 1830,-10 13-2100,4-20 4208,-12 15-4208,-1-7-1,-2 13-89,-1 1 0,-3 20 0,0 2 0,2 0-18,10 23-2770,9 19-3843,4 11 1774,5 6 4767,-8-13 0,2-4 0,1-1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4.55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310 651 9422,'0'-36'5307,"0"-1"-3598,-7-7-450,2 10 1439,-21-32-2068,8 40-180,-13-10 449,7 30 1,-28 36-720,20-6 89,-18 31 181,21 34-1751,13-28 1391,-1 31 0,14-40-1541,8-1 0,3 2 1361,4 18-114,17 20 0,11 0 24,22-15 135,-21-20 0,3-7-45,23-19 0,-19-21 0,-11-5-45,14-18 0,0-4 135,-7-2-45,9-12 0,-4-4 45,-23 0-180,4-48 91,-30 33 155,-17-28 24,-10 48 180,-44 4-270,22 37 1128,-24 6-1038,24 34-90,19-11 3245,9 16-3245,18-25-89,2 3-1,13 10 0,-1-8-2980,26 22 2980,4-27 0,4-4 119,-5-15-119,0-23 90,-12 1 180,46-48-90,-39 26 90,26-44-91,-47 40-2267,1-14 2538,-19-31-360,-1 35-795,-7-26 795,3 51 1920,1 5-1830,-7 2-90,4 7 0,-10 40 0,13-14-90,-2 37 0,21-6 2737,2-5-2737,11 18-72,8-19 0,4-3 72,4 3 0,34 22 90,-37-54-90,-9-5-2808,1-4 2808,7-16 90,6-14 0,0-7 0,-7-8-1878,-16 6 1878,-3-4-501,-1-26 501,-7 10 1226,-2-18-1226,-10 20 0,-2 0 90,-3-16-90,1 14 0,-2 1 0,-4-3 0,0 0-1406,-2 2 1406,2 5 90,-10-33 495,8 37-585,-2-11 1412,13 88-1412,14 23 0,4 10-681,-4-8 0,1 4 711,4 6 0,3 6 0,4 2-90,9 19 0,5 3 0,-2-7 927,-4 0 0,5 0-822,0-15 0,6 10 0,1-6 0,-5-20 1060,15 0-1060,-7-12 0,-1-10-45,-16-27 90,-1-6 0,2-21 90,2-15-90,3-37-385,-13-12 384,-11 7-89,-7 4-1776,-12-6 1866,-5 5 0,-2-2-45,4 24 0,0 0 0,-7-21 0,-1 4 45,-5-3 2102,1 5-2192,-1-1 0,9 27 503,6 19-413,5 28-90,6 26 0,2 11 90,12 44-90,-6-40 0,2 5-135,7 28 0,1 2 234,-5-23 1,0-1-235,4 11 0,-1-4-44,4 0-235,1-3 234,1-8 0,0-6-270,12 6-310,2-18 490,2-3 2697,-11-21-3327,10-28-89,-6-19 359,-4-6 0,-1-4 895,5-24-265,-2-16 90,-19 42 1439,2-24-989,-7 33-270,-7-20 236,-3 45 303,-13 5-539,0 40-180,4 2-3842,10 48 3662,10-40-449,22 17 269,-10-47-90,24-10 90,-16-17 0,12-10 1,-11 0-181,14-48 540,-20 32 360,7-42-91,-34 38-89,-7 6-180,-4 7 90,-1 15 90,7 10 90,-6 2-1,-11 32-89,7 6-180,-2 18 0,19-13 90,10 27 0,10-5 3084,4 16-3084,21-4-2488,-10-39 2398,13 2 0,32-16-180,-3-29 0,11 4 90,-21-26-90,-26 5-717,1-18 1,-2-5 627,6-8 44,-6 4 0,-4-6-405,-13-10 0,-7-2 270,-1 6 1,-2-3 698,2-24 1,-3 1-340,-4 28 0,-2 5 89,-2-36 91,-7-1-2154,-2-5 2154,-5 2 179,-1-1 762,4 50-402,-5-7 203,-2 55-833,3 7-2267,-2 38 2268,9 2 0,3 13 2268,2-12-2268,2 44-483,7-22 1,1 4 167,-1 10 0,1 2-443,3 4 1,2-3 397,-2-16 0,0-6-270,7 28-4272,1-19 0,2-1 4722,4 13 0,-6-23 0,1-5 0,-2-10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41.3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807 26 13379,'-32'-12'3239,"8"7"-2610,-4-4 451,-16 20-631,13 1-89,-22 10 270,4 15-136,16 0 1,0 6-225,-22 38-890,27-32 1,5 1 799,4 26-90,12-15-2608,5 9 2653,12-9 0,3 2-45,2 10-90,2-17 0,3-5 90,4-15 90,38 9-90,-18-21-90,19 2 814,-25-23-634,17-21 0,4-14-45,-15-7 0,-1-3-90,18-1 0,-4-2-344,-23-5 1,-12 1 388,-11-1-2041,-3-36 2041,-26-11-90,2 8-638,-6 39 1,-5 7 637,-4 5 1365,-12-3-1365,-9 15 0,12 14 0,-8 0 0,15 10 0,-11 23 0,-1 7 0,0 0-45,-3 5 0,5 3 504,18 3-459,5 3 253,2 3-253,4 34 0,7-30 0,9 48 0,8-48 0,9 21 0,5-17 0,36 23-1600,-17-34 1600,28 12 0,-27-41 1347,-8-7-1347,3-3 90,11-20-90,-7 1 90,16-16 0,-2-14 0,-4-8-252,4-24 252,-21 13 0,-16-14-90,-29-6 90,-18 2-313,-8 8 223,-7 30 1988,8 24-1988,-40 4 0,-15 28-1647,-4 1 1557,4 24 90,34-1 0,0 4-1187,3 7 1187,16-9 0,2 3 0,-15 24 0,12-1 0,4 3 0,1 18 0,13-28 0,3 5 539,6 22 0,5 1-539,4-24 0,7 3 30,7 7 0,6 7 0,3-12-30,24 17 0,-6-34 0,1-13 0,-6-28 0,6-4 0,14-22 90,-4-1-108,7-18 1,0-6 107,6-14-773,-15 11 0,-2-1 773,-1-15-316,-5-2 226,-5-2 90,-7 1-90,-7-2-90,-6 1 90,-8-2 885,-11-22-1065,-21 9-577,-4 5 667,-14 42 0,-4 9 0,4 6 1267,-40 1-1177,21 31-90,3 2 0,-21 14 60,26 10 0,-5 11 0,6-5 30,12-9 0,0 2 499,-11 11 1,-5 7 0,11-5-500,5 16 445,5 3-445,12-3 0,3 3 1681,-3 17-1681,8-17 0,4-3 0,8-16 0,12 20 0,4-31 0,12 12-2387,24-22 2387,-18-15 70,39-14-160,1-34 90,3-3 0,-30 12 0,2-8-94,5-12 1,3-9-1,-6 2 4,-4 1 0,-2-2-356,5-9 1,4-5-1,-12 6 446,-5-30-90,-21 20 0,-17 5 1,-17 6 145,-3 1-56,-12 7-1358,4 28 1358,-5 5-325,-18 9 325,11 3 1299,-36 17-1299,28 0 487,-19 12-487,20-1 90,-19 20-90,19-7 0,-12 15-1230,26-6 1230,3 2-314,5 6 314,4 0-408,-1 24 408,10 2 90,3-11 424,19 2-514,5-42 1559,15 7-1559,29-18-20,6-21-25,-1-10 0,2-5 2411,15-17-2366,-15 1 0,-3-3 1182,-3-6-1182,14-15 90,-29 16-90,-4 0-2757,-7-1 2757,-4 2-649,-11-4 0,-3-4 559,-7-14-1022,-4-32 1112,-23 50-485,-6 16 485,-4 6 1055,-33 4-1055,23 11 0,-41 13 0,25 19 90,-1 10-90,3 10 736,22 2 0,4 4-736,-8 15 45,7 4 0,4 2-542,9 5 497,1 24-172,18-30 1,5-2 171,5 14 0,0-17 0,5-4 90,30 1-166,27-21 76,-21-27 0,2-7 0,41-14 44,-34-14 1,-1-9-45,-14 2 0,-2-6 45,22-22 0,-2-2-123,-21 17 1,-3 1 77,3-11 0,-5 3 0,-6-5 90,-9-3-90,-17-8 0,-6-3 0,-5-5 0,-10-1 0,-7 7-90,-13 27 90,-11 14 0,-4 5 0,5 7-45,-5 11 1,-1 5 44,9 12 0,-20 11 1954,-4 22-1954,18-6-45,-2 26 0,4 10 45,23-24 0,3 2 0,-12 41 0,4 0 2176,14 4-2176,24-16 0,7-5 530,3-23-575,1-3 0,10-11-45,24-39 1,4-15 89,2-1-546,1-7 1,-2-5 455,-16-12 90,0-5-852,16-28 852,-31 29 0,-2-1 0,1 0 0,-2 1 0,14-44-2207,-19 28 2207,-6 0-330,-10-6 0,-5-2 330,-4-1 400,-1 7 1,-6 5-491,-13 23 702,-4 9-702,-43 7 90,-3 34 45,17 6 0,2 5-45,-16 32 0,11 18-454,33-25 544,2 4-90,4 3 0,3 1-3,4 2 3,5-1 0,4 13 90,21 19-135,36-53 0,8-7 2489,4 14-2399,14-49 0,-1-20 1789,-27-24-1789,2-11 0,0-5 298,-20 16 0,-2-2-343,15-34 0,-5-2-1199,-21 31 1,-4 2 1198,-1-3 0,-4 4-1367,-9-5 1187,-26-10 0,-6 0-1852,1 8 1987,-32-9 0,-11 17 187,1 60-97,-10 33 0,3 16 0,36-11 0,7 6 163,2 3 1,-1 7 0,8-5-209,9-6 0,6-3 542,2 2 1,2-2-453,2 17-90,3-16-90,2 2 90,9 11 0,1-13 0,9 13 0,14-23-90,4-20 90,5-3 893,15-33-983,-5-13-2178,3-8 2313,-13-4 0,-1-5 45,16-34 1088,-11-3 1,-4-6-1134,-19 23 0,-3 2-1164,0-2 0,-5 4 1208,-9-11-89,-17 22-124,-2 11 124,-13-7 2176,-2 24-2086,-12 9-287,-27 22 197,12 2 0,-15 19 90,27-3-90,-2 5 90,-19 29-90,16-13 0,-11 22 90,23-20 724,5-1-814,3-1 147,9 3 0,3 0-147,0-4 0,6 3 0,8-4 90,25-20-90,4-2 0,14-9 0,-1-14 0,36-30-161,-19 9 161,24-25 0,-33 14 0,-2-1 90,-4 1-180,8-11-89,-9-4 2536,-20 4-2447,-28 13 0,-22 17 90,-26 25-180,19-5 90,-15 13-270,16-6-1686,-13 15-743,14-5 2789,-7 17 0,19-12 0,4 5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4.9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70 16258,'26'-18'2608,"1"2"-2248,0 10-270,3-1-450,15-3-5151,-7 6 5511,34-4 0,-30 8 0,17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5.77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36 88 9781,'-11'-28'5217,"2"4"-3687,1 3-271,4 7 1889,0 19-2698,5 14 0,-2 13-1,8 39-89,-2-9-135,2 3 0,1 9-1786,0 2 0,-1 0 1561,2 1 0,0 3-90,-2-14 0,1 3 0,1-1-1359,10 29 0,1-3 1314,-5-15 0,2-3-196,5 4 1,1-11-30,4-17 0,1-12-89,3-12-1,0-12-360,17-19 91,-2-29 449,-1-9 0,-9-22 0,-7-22 540,-6-12 404,-9 22 1,-2 0-225,0-13 369,-11 20 1,-4 8-461,-5 26-1168,-19-28 1169,3 44-90,-1 4 180,-18 37-90,23 30-360,-10-7 1907,22 19-1907,28 3-90,-6-23-315,24 6 0,6-4-861,1-19 816,31 11-89,-38-37 539,54-35 0,-37 12 0,-4-3 0,1-1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5.9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1 119 12797,'57'-61'1709,"-11"11"1822,-36 43-2901,0 34 684,-5-4-954,5 51-180,-5-25 553,2 17-643,4-7 0,2-1-180,2 5-551,-2-6 0,4-2 11,21 0-4173,-5-28 2014,19-4 2789,-21-31 0,-1-19 0,-11-1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6.0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 73 6993,'-2'-25'-293,"9"0"1,0 13 0,7 2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6.30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241 183 9152,'-16'-35'5217,"0"4"-9079,-1 1 5302,0 6-361,-1 2 2758,-14 1-3477,13 11 0,-9 0-1229,5 35 1409,3 24-1967,-1 8 1517,9 14 1124,11-34-1214,1 4-1417,12 26 1417,4-10 0,7 13-90,0-32 90,-5-20 1327,2-5-1417,0-5-6623,19-3 6713,-14-14 0,7 5 0,-21-10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6.61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0 113 10951,'2'-19'5217,"-1"1"-3508,0 8 809,0-4-1618,0 3 539,0-4-899,0 7-91,0-2 1260,1 2-1529,2 17-3212,13 34 3122,-3-2-90,7 25-90,-1-13-180,-3-14-9561,31 41 9702,-23-45 1,18 20 0,-23-35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7.5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157 1004 9512,'-8'-48'6026,"2"12"-10337,-2-12 5390,1 16 542,-12-45-1171,7 34 987,-9-33-537,1 19-1877,4 9 1246,-2-7 132,7 18-221,6 18 1492,1 2-1672,3 8 90,0 0 0,1-1 2275,0-15-2275,0-1-90,7-28 0,-4 17 3099,6-9-3009,-7 17-90,0 4 90,-1 3 270,1-10-180,0 9 0,1-13-180,-2 23 0,3-2 0,-2 17 0,1 3 180,20 86-180,-12-37-630,6 24 1,-1 3 629,-3-3 45,-6-28 0,2 5-1,3 32 1,0-2 45,2 8-594,-2-11 1,1-2 593,4-1-2611,-5-24 2791,15 34 620,-14-62-890,11 12 89,-2-53-89,17-40-89,-10 10-2013,7-29 2012,-23 34-157,12-42 67,-12 40 0,8-26 90,-16 53-89,0 4-361,8 23 2652,-3 2-2292,12 35-90,-2 4-180,7 19-359,7 2-8366,17 5 9175,-14-31 0,10-8 0,-22-29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7.81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26 305 16887,'0'-36'1260,"0"2"-6561,0 6 6291,-9-17-811,6 22 1081,-7-11-1080,9 27 0,0 3 270,0 1 634,1 10-1084,1 0 0,4 17-2264,1-2 1724,12 37 270,-6-21 1815,12 28-1815,-9-39 194,4 2-823,1-17 629,-6-6-90,5-4 90,3-12 3482,-4-1-3391,8-10-1,-8 0 450,12-29-1,-12 15 541,12-34 269,-18 18-449,0 4-450,-6 10-180,-3 20 0,-2 8 0,0 2-630,1 3 270,4 11 91,4 9-271,3 12 0,2 4-269,1 7 809,6 7 0,3 3 0,5 2 0,-3-5 0,-1-1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8.17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193 259 14908,'2'-34'3508,"-10"-43"-3058,0 42 270,-15-39 89,-2 52-629,2 5-90,-10 29 90,11 15-90,0 11-180,5 6-90,8 12-719,4 15 539,9 13-373,1-16 373,10-18-720,20-13 990,-13-20-89,37-18 179,-34-17 269,19-34 361,-18 3-180,-2-1 1529,0-29-990,-14 39-719,2-12-90,-8 33 719,-3 15-525,2 14-284,0 8 0,4 17 0,5 22-3482,-1-10 2717,6 11 0,3 1-1483,0-4 2158,2 0 0,3-4 0,0-18 0,9 9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8.80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548 1164 8562,'1'-34'4587,"-1"-3"-2788,-8-8-6001,0 7 5371,-11-13 1306,-12 2-1845,3 16 642,-11 3 0,-8 8-823,-4 24 1,-1 6-360,-37-10-1101,27 51 1,13 13 920,25-5 45,4-1 0,4-2 620,12-14-665,2 2-519,10 8 519,2-9-1505,11 11 1505,19-19 1051,29-27-871,-12-5 1089,13-26-1089,-34-3 134,-2-10 1,-1-5 554,10-16-554,-6-3 0,0-8 45,-13 0 0,-4-2-46,-1-4 1,-2-1 779,-2 0 1,-4 4-825,-4-20 0,-7 30 238,-6 10 1,-2-3-239,-8-39-180,3 26 0,-4 0-180,-17-19-2677,1 68 2857,8 21-90,7 62-463,15 7 463,5-19 0,2 2 0,-1-4 1,1 2-1,3 9 0,1 4-225,4 15 0,1 0-1059,-3-17 1,2 2-1026,2 5 0,3 6 1,0-8 2398,0-6 0,1-4 0,6 15 0,1-3 0,13 16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45.4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99 192 10051,'-12'-28'4138,"1"5"-270,-7-14-3149,10 18-89,-5-8-180,9 20-1,1 0-89,0 1-90,1 1 90,-1-1-180,1 2 90,0 0 179,-1-2-269,0 2-90,0-1 0,1 2 180,1 2-270,-2 13 90,2-5 0,0 32-90,1-16 90,7 68-90,-3-46 0,5 36 90,-5-47 0,7 28-90,-3-23 45,7 15 0,2 3-45,5 7-2432,9 26 2521,-9-37-89,-8-17-406,9 16 406,-5-13-863,14 29 863,-11-29 0,4 12 0,1-5 0,0 1 2036,7 11-2036,-6-16-452,-3-3 452,-5-14-1973,17 22 1973,-12-16 0,21 23 0,4 9-1947,-13-19 1947,12 17 0,-25-33 467,-1-1-467,10 14 2269,-7-10-2269,7 10 0,25 27-297,-26-30 297,26 30 0,-33-41 0,0 1-2170,12 11 2170,-8-8-427,9 9 427,-10-10 179,1 0-179,13 16 2047,-8-10-2047,33 36 0,-32-34 0,19 18 0,-24-26 0,15 13 0,-9-10 3061,10 10-2971,26 20 909,-31-25-999,2 0 0,-1-2 0,-6-6 0,24 21 0,-23-23 0,8 9 0,-14-15-3392,10 9 3392,-9-9 0,21 12 0,-9-6 0,-1-3 0,-1-1 0,29 16 0,-34-21 0,31 18 0,-13-10 0,-24-13 89,24 12-89,-33-16-408,1 0 408,1 1 0,8 5-90,5 3 90,9 5 0,-9-2 0,8 5 0,-18-10 0,7 5 409,-11-6-409,0 0-90,1 0 90,-1 1 0,1 2 90,29 19-90,-22-15 0,22 14 0,-30-21 0,-1-1 0,1 0-90,29 21 0,-13-10 90,14 11 0,-23-17 3302,-9-5-3302,0-1-90,27 19 90,-22-17 0,20 15-90,-21-15 0,12 4 90,-5-3-90,5 1 0,-15-8 90,-2 0-180,27 12 90,-22-12 0,20 10 90,-25-12-90,0 1 0,13 5-90,21 7 180,-15-6 0,10 3-90,-31-13 90,2 0 0,8 1 0,-2 0-90,4 0 90,-8-3 0,-2 0 0,-3-1 0,-1 0-3482,15 2 3482,-7-1 0,13 1-295,-10 1 295,-3-2 0,9 2-90,16 2 0,-11-1 0,34 8 0,-45-9 90,17 5 0,-25-7-90,-1 0 90,-3 0 0,0-1 3245,4 2-3334,14 0 531,-2 1-442,7-2 0,-3-1 0,-10-2 0,5 1 0,-9-1 0,-1 0-90,-2 0 90,4 0 0,-7 0 0,8 0 0,-10 0 90,7 0-90,-7 0 0,3 0 90,4 0-180,22 10 0,-5-6 0,13 7 0,-26-10 90,-5 1-180,0-2 180,-5 0 0,9 1 0,-12 0 0,3-1 0,9 1 0,-1 0 0,8 0 90,-6 0-90,-5-1 90,-1 0-3392,-2 0 3392,8 0 0,-3 0-90,6 0 90,-6 0-90,-3 0 180,16 0-90,-16 0-90,24-9 0,-29 6 3302,9-6-3302,-15 8-90,-1 1 0,1 0-270,7 0 180,-6 0 90,8 0 90,-7 0 0,2 0 0,1 0 0,-1 0 0,6 0-90,-4 0 90,4 0 0,-1 0-90,-4 0 90,3 0-90,22 0 180,-11-5-90,14 3 0,-20-3 0,-9 4 90,11-2-360,-8 2 270,12-2 0,-19 2 0,2 1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9.3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165 1649 19586,'27'-44'494,"0"-1"1,0-9-315,-6-5 0,-5 0-1998,-13 8 1907,-12-32 181,-10 27 0,-4 1-180,-5-15 255,-4 17 1,-2 11-346,11 31-2665,-20 19 2665,23 8-90,-12 58 90,18-28-180,7 41 0,6 5 788,7-21-698,4 11 0,8-4-27,18-24 27,31 0 90,-25-26 3392,12-15-3302,8-51 90,-27 14-90,30-35 0,-42 22-2642,-3-4 2732,-3-2 0,-3-1 405,-7-7 0,-1-2-406,1-2-89,0-35-90,-10 65 0,1 20 0,-3 46 0,4-9 0,0 41 0,1-29 0,9 32 2732,-2-14-2777,13 8 0,4 0-45,0-8-103,-1-10 1,2-5 192,6-19 0,2-8 0,3-5 90,35-20 0,-26-7 0,24-16 90,-36-3-90,-2-5 0,-1-5-1588,-2-23 1,-2-6 1497,3-11 45,-5 4 0,-3-1-45,-11-5 45,-5 11 0,-3-7 0,-3-4 0,-2-1-411,2-1 0,-2 2 366,-3 6 0,-2 6 90,-5-12-90,-1 3-1788,-1 7 1788,1 5 2015,-4-14-2105,0 11 0,3 9 0,3 24 90,0 78 0,6 2-90,-2 30 90,8-8-1008,3 2 0,1 4 963,-2-21 0,1 4-45,1 15 0,2 10 1,0-1-278,1-3 0,0 0 0,0-2-757,3 21 0,-1 0 267,-1-22 0,1 2 0,-1-8-1212,0-9 0,0-5 1780,0-1 1,0-1 0,6 41-1,1-6 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9.85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0 390 10771,'2'-29'5217,"6"10"-3778,33 4-989,-3 11 89,19-2-179,-13 3 0,4-2 270,45-7-1897,-31 2 1447,34-8 0,-46 4-90,-5-2 138,2-9 1,-2-2-139,-3-1 90,30-26 90,-65 34 0,-27-15-270,3 18 90,-22-10-90,17 23 90,-1 2 1186,2 2-1276,-15 15-45,-13 32 45,10-2-1528,13 11 1,5 4 1527,8 2-1007,7 13 1,5 0 1006,9-11-101,10 32 101,3-56 0,4-6 89,3-5 418,48-4-147,3-60 1536,0 20-1806,-20-49 89,-46 35 91,-4-2-90,-2 3 90,-2 4-90,-2 4-2038,-1 5 2038,0 0-261,0 5-9,-1 1 237,5 32-417,-1-2-90,7 29-1888,-3-8 1366,3 7-3526,2 0 4408,1 0 0,-1-6 0,2-2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6:59.97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1 114 11940,'23'-26'7916,"-1"-2"-11778,-10 11 4402,1-4 599,-5 10-2308,-2 3 1383,-4 6 1,-1 2 0,-1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00.98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70 92 1140,'-23'9'2878,"3"-3"498,11-2-2207,1-2-269,2 1 3304,3 4-3664,12 11 1225,20 5-1405,8 2 0,15-3 45,4-10 0,3-3-226,23 3-89,-12-3 0,3-2-2137,21-2 2137,-44-4 0,1 0-759,3 0 1,-1 0 758,34-1-308,-6-2 0,18-2 0,-10 1 262,-12 0 1,2 0 47,10-1 0,15-1 0,1-1 1,-12 2-63,-22 0 0,-8 0 0,4 1-30,19-2 0,4 0 0,2 0 60,4 0 0,1 0 0,-4 0-1,-17 2 1,-3-1 0,3 1 0,20-2 0,6 1 0,0-1 93,-24 2 0,1 1 1,0-1-1,1 0-108,-2 1 0,-1 0 0,3 1 0,11-1 78,-10 0 1,10 0 0,7 0 0,4-1-1,1 1 1,-4 0 0,-4 0 0,-10 1-88,3-1 0,-8 1 0,-4-1 0,2 1 0,8 0-52,0-1 1,8 1 0,5-1-1,0 0 1,-4 1 0,-8-1 0,-11 1 74,7-1 1,-12 1 0,3-1-30,21 1 0,4-1 0,-2 0 253,-9 0 0,-1 0 1,9-1-239,-20 1 0,8 0 0,5-1 0,0 0 0,-4 1 0,-7 0-44,1-1 0,-7 1 0,0 0 1,5 0 16,5-1 0,7 0 0,1 0 0,-4 0 0,-10 0-18,0 1 0,-8-1 0,3 1 299,27-2 0,5 0 0,-5 0-419,-23 1 0,-3 1 1,6-1-1231,8 0 1,10 0 0,-2 0 0,-9 0-990,17 1 0,-4-1 2339,-14 1 0,3-1 0,-6 1 0,1-1 0,-4 1 0,1-1 0,1-1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02.6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187 31 9871,'-18'-17'2789,"2"4"-1980,8 12-89,-7 21-90,3-3-91,-6 22-1509,0 16 1330,5-8 408,-3 18 401,-2 31-3387,6-4 2352,4-37 1,2 1 135,0 34 180,4-17 90,2 22-271,4-31 1,3 8 0,-1-5-756,-2-3 1,1-1 575,6 37 0,1-5 180,0-10-60,-4-21 0,2 4-75,0 6 0,1 5 73,-2-14 1,0 4 0,0-3-119,2 15 0,0-3-45,-1-1 0,0-4-816,-3-20 0,-1 1 861,3 19 0,1 10 0,0 0 0,0 7 0,0-5 168,1 9 0,0-1-258,-2-12 0,1 3 0,-2-12-1227,4 20 1047,-1-4 155,-3-31 1,1 3-2540,1-1 1,0-1 449,-1-2 0,1-1 2114,10 37 0,-5-37 0,-1-6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05.39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1 256 17607,'27'5'720,"-5"-2"-2969,46-10 2339,-30 2-2427,56-9 2427,-46 6 622,13-2-533,33-6-1989,-33 6 1855,-11 2 0,0 0-45,7-2 719,-1 1-674,10-1 0,1 0-45,9-1 907,-9 2 0,2-1-907,18 1-813,-10 3 1,3 0 857,-23 1 0,0 1-45,22-1 0,-5 0 1775,-5 0-1775,2 1 0,5-1 45,16 0 0,3-1-45,-41 4 0,0-1 0,19-1 0,9-1 0,-11 1 0,18 1 30,-18 0 0,12 0 0,-9 0-30,-20 2 0,3 0 22,21-1 1,17 0-1,0 0 1,-19 0-130,-23 2 1,-3-1 106,22 0 0,9 0 0,-15 0 0,-8 1 0,15 0 0,8 0 0,7 0-211,-8 0 1,13 0 180,-4 3 0,7 1 0,-4-1 30,-19-1 0,-3-1 0,2 1 0,13 1 0,3 1 0,-2 0-30,-9 0 0,-3 1 0,-6-1 30,-5-1 0,0 0-265,7 2 1,8 0 0,-7-1 264,-3 1 0,-6 0 244,-13-2 0,3 1-199,31 3 0,4 2-45,-15-2 0,-3 0 0,2 1 0,0-1 45,-4 1 0,-4-1-45,27 3 623,-1 1-623,0-1-199,-7 1 1,2 0 198,-30-4 0,3 0 0,30 5 0,15 2 0,-6 0-448,3 0 1,-3 0 447,-21-4 0,2 1 0,-4-1 1060,10 2 1,-6-1-1061,-15-3 0,-1-1-274,4 2 1,4-1 318,16 2 0,0-1 63,-17-2 1,-3 0-109,-5 0 0,-1-1-539,0-1 0,-1-1 539,3 2 0,1-1 0,0 0 0,2-1-827,12 1 0,-2 0 827,17 1-46,-33-2 1,0-1 45,0 0 0,-3 0-525,30 2 525,-32-2 0,3 1 0,15 0 0,-2-1 1350,20 4-1410,-16-2 0,12 0 0,-12 0 60,20 0-45,-12 1 0,-2-1 45,-15-2 149,0 1-149,-2 0-45,-4 0 0,4-1 0,-12 0 0,0-1 45,12 2 0,-1-1 2047,21-1-2137,-28 1-775,42-1 685,-35 1 90,34-1 2720,-41-1-3080,8-1 1,2 0 269,0 0 45,0-4 0,-3-2-164,-19-2 119,1-7 90,-9 4-90,-13 1-90,9-14 180,-9 4 897,5-13-717,-3-21 0,-12 25-90,6-20 90,-12 27-2865,0 1 2865,-1 2-90,0 3 0,-1 2 0,-1 4 0,2-3-180,3-9 180,-2 11 0,3-11-90,-5 16 3482,1-1-3481,5-5-1,1 3 0,20-11 0,-6 8 90,4-2-90,-8 9 90,-5 16 90,-2 9 0,2 10 90,-4 22-91,-7-13 91,0 13 180,-3-7 180,-1 16-1922,-7 2 1,0 2 1651,-1 23 0,-5 0 0,-1 1-216,7-38 0,0-3 36,-2 11 0,0-1 0,-4 34 314,-1 6 1,-2 1-315,9-47 0,-1 0-789,-2 14 1,-2 8 0,3-12 878,-2 10-90,0-1 661,4-23 0,-2 4-571,-1 14 0,-1 2-32,0-2 0,-1 5-28,-1 3 0,0 7 0,0-10-75,4-14 0,-1-2-45,-4 24 0,1-1 863,4-23 0,1-5-863,-2 18 45,1-6 0,0 2 1186,-1 23-1186,3-31 0,0 1-45,-2 34-1305,2-3 0,0 0 1395,1-3-90,1-13 0,1 6-244,1 12 0,0-5 244,0 5-83,1-1 0,-1-5 83,2-23-766,1-6 1,-1 1 765,1 14 0,0-16 0,0-1 1391,0 1-1301,0 0-90,0 1 45,0 2 0,0 2 45,0 5-90,0-8 0,0-3 533,0-13-443,0-4-984,0 21 894,0-27 90,0 16 2141,0-31-1332,0 4-154,0-3-565,-6 6-1,3-14-89,-5 0 0,3-9 90,-26-16-180,6 2 90,-24-13-180,-7-2-45,7 9 0,-3 1 2344,-33-14-2344,10 10 0,-1 1-135,-15 3 180,32 6 0,-6 1-900,0 4 1,-5 1 0,5 1-2055,-1 0 0,0 0 1574,-1 1 1,-6-1 0,7 2 1469,9 3 0,4 0 0,-1 1 0,0 0 0,1 1 0,-1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37.08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 1 15268,'4'58'3868,"-1"-10"-3238,-3 16-5751,0-9 5750,3 8 1,1 7-495,0-3 0,0 1-539,2 12 1,0 3 672,1 9 1,1-2 219,-2-17 1,1-1-400,-1-1 0,2 3 179,-1 0 1,2 5 0,-2-11-90,3 16-45,-1-6 0,-1-9-1230,-5-40 1275,-1-9 1994,-4-31-2084,-1-8 0,-5-30-90,0-2 2132,-2-14-2132,1 12 0,0-6-363,-2-8 1,0-5 317,-3-19 0,1-1 983,3 19 0,1 0-1028,2 1 0,1-4 0,2 10-1133,-1-25 1178,5 4 0,3 4-44,3 28 89,9-17-90,-2 29-90,14 0-90,14 20-42,15 15 132,-2 18 90,-2 18-180,-2 9 0,-1 4 180,7 6 464,-6-3 1,-4 0-465,-10-4 870,-4 0-869,-4 2-1628,4 21 1717,-7 9 66,-13-22 0,-4 4-66,-10 6 0,-4-1-1864,-5 33 1864,-3-43 0,-2-3 0,-6 10-289,-12 26 289,10-24-45,-1 9 0,1 0 45,5-10 0,2-5 0,3-5 0,7-17 0,1-6 90,2-5 2574,1 6-2484,1-12 703,-1 6-703,2-14 3662,-6 0-3842,-4-4 0,-6 0 90,-4-1-90,-13-11 0,7 6-3392,-9-9 3302,1 4 90,11 4-2448,-10-4 2268,20 5-990,-7-4 811,16 4-2340,5-11-179,14 3 2878,24-18 0,-6 9 0,13-9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37.74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239 217 0,'13'-40'690,"1"5"-330,-2 12 0,3 3 1993,10-5-1453,1 4 807,2 2-268,-2 5-719,-13 8 2267,-1 1-1727,-5 2 2761,-1 0-3481,-1 1 809,-1 1-989,-5 2 0,-1 0 0,-3 2-90,-7 3 89,-4 0-89,-7 3-90,-2-1 360,-26 10-360,0-4-180,-8 5-90,12-4-270,4 0-1032,11-4-47,-8 5-630,23-7 2069,2 0 0,11-4 0,3-2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38.19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119 161 9781,'0'-26'4498,"-7"-1"-3419,4 12 630,-12-9-1079,6 10-90,-4-5-181,3 8 91,1 3 360,-7-1-810,7 6-720,-4-2 540,6 15 90,4-7-90,-2 8-90,6-9-3148,2 2 1260,0-3 2158,1 2 0,-2-3 0,0 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39.4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70 370 12120,'2'-17'4318,"-1"2"-271,-2 7-3777,-5-7 899,-6 9-989,1-3-90,-1 12 0,7 3 0,-2 7 90,-1 21-3531,2-9 3351,1 13 0,5-19-180,24 27-101,-8-23 191,18 17-180,-16-35 180,0-4 0,10-11 0,-6 1 0,7-10 0,2-16 90,-13 9 3348,10-41-3348,-22 38 180,-7-40-90,-3 46 0,-6-15 0,2 23 284,-4 2-284,2 6 90,-3 2 0,-14 18-90,8-1 90,-12 14 180,8 49-270,13-41 0,-3 45-238,22-32 148,-1-6-3223,11 18 3223,-1-19-174,19 13 174,-6-21-128,16 7 38,9-23 0,-20-6-2043,17-4 1864,24-34 269,-33 10 2106,38-24-2196,-49 12-2078,-2-3 2078,0-5-180,13-43-478,-12 3 568,3-14 90,-19 22 0,-11 25 0,-2 11 2063,-2 2-1883,-35-35-2063,17 41 2333,-43-29 172,10 80-442,5-8 531,-2 25-441,17-3-90,5 27-90,6-15 0,15 27-90,13-46 2501,50 24-2411,5-34 0,11 4 3051,-12-20-3051,-28-4 270,13 13 0,2 8 0,18 32-225,-19-25 0,-4 5 44,-18 13 1,-11 1-3392,-2 6 3302,0 27-2178,-9-22 2358,-2 32-273,-10 1 138,2-32 0,-1 1-45,-12 28-743,-5-6 0,-3-1 833,1-13-90,-2 2 0,0-7 1407,5-37-1407,0 2 0,-5-43 90,13-3-90,-6-24 0,12 0-77,1-8-13,2-46 1254,2 25-1434,5-22 0,2-3-1930,4-4 2020,-1 17 0,3-2 232,2 18 1,5 0-458,8-14 0,5-1 56,0 3 1,2 4 258,-2 6 0,6 7-504,13 14 1,-1 12 773,-10 10-90,47 12 836,-60 29-656,9 19 964,-10 0-514,10 53-1813,-14-30 1228,-5-12 0,-1 3 225,3 28 82,-4-21-352,2 17-274,0-4 94,-7-31 90,3 13-179,-7-38-1171,0-4-1878,6-27 3228,-3-2 0,2-27 0,-5 5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45.90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48 0 22824,'25'6'180,"-2"0"0,20 39-90,-19-21-90,17 21 90,-21-19-90,-6-9 180,11 18-90,-16-22-90,5 10 89,-10-16 1,-1 0 270,0 10-270,-1-5-90,0 13 90,-13 6-90,3-3 0,-9 11 90,4-12-90,-7 16 0,6-9 90,-7 11-90,-1 3-180,-2 3 0,0-1-90,1-4-5396,-5 12 1348,10-21 4318,-10 22 0,14-29 0,-1 2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40.6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1 437 150,'5'34'3149,"0"0"-2520,0 2 2250,9 36-706,-4-25-1543,7 29 827,-7-37-1097,2-2 899,10 24-989,-10-31 2728,12 15-2908,-15-39 0,10-18 0,-6-2 0,5-15-90,-7 4 240,0-4-330,-1 0-360,4-45 360,-6 36 0,3-28 0,-8 49 3392,-1 2-3392,1 3 360,2-2 540,-1 8-3843,15 21 3213,-9 2 0,10 18-2358,-8-9 2358,0 0-90,-1 0 0,-1-2-1428,3 3 1518,2-2 978,11-4-1248,-3-7-180,18-24-180,-4-11 180,1-7-270,-3-7 1,-1-3 359,-5 5 2358,24-34-1998,-34 37 1079,4-5-719,-6 10 3032,-2 4-3392,-11 16-3302,-1 3 3661,-1 1-539,1 13 180,3 54-180,-1-22-2358,10 52 2358,-6-68 0,8 9 0,-5-28 2268,2-3-2268,12-4-179,35-46 179,-23 21 0,21-40-90,-42 31 90,-1-3-90,-3-2 2783,0-46-2603,-7 37-90,1-33 0,-17 33 90,2 10 0,-28-30-90,19 42 90,-14-9 90,2 56-2921,-3 69 2831,1-19-591,19-6 1,4 12 0,2-13 589,1 7-325,8 17 0,5-6 326,3-43-1301,50 28 1211,-22-68 729,36-11-819,-36-25-270,13-23 0,-14-2 90,-2-2-359,2-23 359,-20 32 512,4-21-602,-14 23 0,-1-1 1765,1-14-1495,0-23-90,-7 35 180,-8 12 477,2-1-477,-14 2 0,10 30 3251,-13 8-3161,15 18-3161,-6 12 3071,9 0 652,1-1-652,1-4 0,9 15 90,19 17 0,18 16-1,-1-8-221,2-13 222,-22-25-2166,-2-2 2436,4 10 2165,-7-3-2345,-3 2 180,-8-5-185,-6-5 185,-17 43-381,5-27 111,-12 32 2921,11-42-2921,2-5 0,2-2-3185,3-5 3275,1-2 360,2-3-450,19 4-180,53-29-90,-17 8-863,3-16 1,-2-5 682,-6-4 1,13-13 275,-17 4 0,-3 0 1,3-5-1,-6 5 1,-1 0-1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40.74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 1 21385,'-2'22'1709,"1"-1"-1080,2-6-359,1-4-90,3-1 0,5 2-90,4 1-360,27 10-1847,-18-10 1667,13 3-4767,-23-11 5217,-6-1 0,-13 12 0,-8 1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41.1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1 423 5760,'29'-10'3238,"4"1"-1799,5-1-269,8 0 404,32-1 0,7 1-1259,-35 4 0,3-1-16,29-1 1,14-1 0,-10 1-1349,-18 3 0,-2 0 1184,29-2 0,1 1-1,-31 1 1,6 0 276,1-2 0,14-1 0,7-2 0,1-1 0,-7 0-366,1-2 0,-4-1 0,0-1 0,5 0-214,4 2 1,6 0 0,2-1 0,-5 1-1,-10-1 19,5-4 0,-10-1 1,-11 3-31,-14 3 0,-10 2-720,10-2-602,-7 2 1502,-5 1 0,-21 5 0,-5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42.39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167 250 8882,'-31'-14'2608,"4"1"3869,-8-8-5848,20 12 1,-14-9-90,24 15 359,0-1-179,-1 0-360,1-1 629,-1-5-359,4 4-450,24-26-1,27 6-179,4-7 90,12 11 0,18 8-1044,-27 9 954,33-4 0,-51 8 0,21 1-90,-21 0-324,20 0 234,-6 9 0,-1 2 90,-3 0-90,40 18 90,-72-14-360,-1 16 360,-9-6-2938,-9 26 2938,-12-1-1557,-25 33 1647,9-25-319,-21 21 409,27-45 189,-16 19-279,18-26 2193,-4 7-2103,6-8-90,9-11 0,0 4 3234,9-14-3144,12 3 0,15-7-90,3 4 747,12-6-747,44-15 0,-42 11 0,38-12 0,-62 15 0,-3 0-3392,-3 2 3482,-1 10-453,-32 52 453,8-22-45,-12 6 0,-4 0 45,-1-10 0,-12 12 0,11-15 0,-1 0 90,-15 11-90,10-10 0,-10 7 452,12-14-452,-11 11-90,11-9 90,-36 29-180,46-37 0,-18 14 90,38-30-90,2 0-90,1-2 180,12 2 3392,-4-3-3392,10 0-90,15-1 90,-9-2 0,18 2 0,-14-1-89,0 0 89,1 0 0,32 18 0,-25-7-90,24 16 90,-25-1 0,-10-6 90,21 53 89,-29-43-3481,10 44 3392,-31-35 173,-14 23-263,0-18 180,-21 12 90,-13-24-2888,-21-20 1,-5-6-441,-3 3 854,8-12 1,12-8 2203,40-10 0,5-1 0,2-2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45.1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10861,'20'12'1169,"-2"5"-899,-4 21 899,8 28 1,3 9-496,-7-16 1,2 6-1198,0 5 1,3 13 0,0 2 0,-2-10 702,0 10 0,0-3-60,-2-3 0,0 5 0,-2-9 15,-4-14 0,-2-6-1,1 4 1,0 0 0,-1 1 0,1 3-635,5 28 1,1 2 544,-5-24 0,1 3-120,0 4 1,2 8 0,-1-4 164,5 13 0,-1-3-45,0 1 0,0-2 44,-1-11 1,1-1 45,2 11 0,0-6-90,-7-30 0,0 0 45,9 34 0,0-2 360,2 2-270,-3-8-1252,-3-16 1971,-4-19 486,-3-34-1295,2 0 991,-4-50 1,-3-19-1172,2-13 90,-2 16 0,0-5 0,2-4 0,-2 4 862,4-17-907,-3 25 0,1 1 691,1-12-826,-3 26-1036,0 3 766,-2 9-179,-2 15-3059,-1 1 3688,1 35 0,-2-8 0,0 24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45.30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620 453 9650,'-19'8'3867,"-22"-13"-854,17-3-2473,-21-16 1267,-21-28-1537,27 18-90,-2-2 0,1 2 682,4 2-862,-7-9-760,-4-1-2209,-11-10-3957,5 5 6926,8 9 0,27 24 0,13 12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52.09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4354 121 10141,'3'-38'6207,"0"13"-3149,-2-3-2249,-1 15-719,-8-4 0,-12 24-225,-13 27 1,-1 8 134,-10 13-45,7-1 0,2 1-1179,3-6 1134,-2 7 90,-3 0-90,-1 2 30,-1-5 0,-8 10 0,3-7 60,10-12 0,-1 0 0,-17 20 0,-9 8 0,1-7 45,-8-4 0,1-6-676,9-5 1,0-2 675,-13 7 0,4-6-45,-12 4 90,-1-4-867,17-14 1,-12 3 0,7-4 776,9-4 0,-1-1 30,-10 4 0,-7 3 0,9-5-186,18-11 1,4-3 200,-1 0 0,-1 0 569,-46 15-659,30-11 0,-3 0-108,0 0 0,-1-1 63,-1 1 0,1-2-45,5-1 0,4-1-135,-26 5 0,3-1 2641,3 0-2731,2-1-2383,2-1 2428,24-5 1,-2 0-1,-1 1 0,1 0 180,1-1 0,-4 2-255,-9 2 0,-7 3 1,9-3 128,-23 6 171,5-1 0,2-1-2184,9 0 2094,17-7 494,1 2 0,-3 1-854,-18 5-1028,10-2 0,2 0 1118,2-3-359,-3 3 723,49-17 86,4-3 0,5-1 0,2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52.3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228 82 8252,'-13'-33'3059,"2"6"1708,-8 6-3598,-13 35-4971,2-6 4162,-5 33 1056,10 9-1146,9-9 0,-5 16-2035,9 2 2125,4-2-90,2 4-171,18 23 81,-2-39-90,13 27 180,6-26-90,11-4-90,2-4-61,6-11 61,-10-15-180,3-3 0,0-4-180,-2-3-12,-1 0-5834,33 4 6116,-35-1 0,21 4 0,-45-2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53.5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1 449 15178,'24'1'1619,"5"1"-1169,3-2-90,12 0-5751,39-10 5661,-9 4 0,-3-4 0,14-3 0,-8 1-442,-14 3 1,-1-1 231,13-1 0,6-2 0,-8 1 558,-17 2 1,-2 0-484,31-7 0,1 1-45,-22 4 0,1 0-297,7-1 1,7-2-1,-8 2 297,-7 2 0,-3 0-45,19-3 0,-3 0 0,-25 5 0,-2 1 45,19-5 0,-1 1-90,-19 3 0,2 1-226,42-9 1,-2 0 135,-5 3-208,-12 1 1,-4 1 27,-15 3 599,7-2-3297,-8 1 539,-28 4 2974,6-1 1,-28 5 0,-4 1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53.78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83 66 16168,'-33'-12'2698,"8"3"-2248,12 3-90,7 3 0,2 0 629,2 1-539,30-9-270,-7 5 0,29-4-91,-13 7 1,-5 3 180,30 4 0,3 3-270,-11 0 45,10 0 0,-3 1-45,-28 0 0,-4-1 90,8 9-90,-19-5 0,4 14 0,-31 4-450,-27 26 180,3-13 1,-19 9-631,5-12-4651,11-12 2853,-12 11 2698,16-14 0,1 0 0,1-1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31.84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2255 55 10681,'16'-12'5397,"2"-2"-4498,-12 9 540,4-3-899,-7 5 0,0-1-90,-1 2-91,0 0 991,-1 0-1260,-6 1 89,0 0-89,-7 1 90,-5 3-90,2-2 0,-36 10-3392,18-7 3392,-24 7-938,-2-3 848,14-1-1868,-37 3 1868,33-3 90,-33 1-219,16-1 129,0-2 0,-13 2 0,33-4-90,-33 4 562,34-3-472,-13 1-90,19 0-180,-36 5 180,24-3 0,-26 5 0,32-5-1353,0 1 1353,0-1 1197,-39 7-1197,11-3 90,-14 3-1581,6-3 1581,35-4-90,-14 1 90,21-3 1355,0 0-1355,3 0-90,-12 1 90,12 0 0,-8 0-1389,5 3 1389,10-4 1353,-11 7-1353,20-6 2142,0 2-2142,9-4 0,-1 2-180,-4 9-2052,3-2 2142,-3 10 90,7-3 0,2 0 74,-1 2-74,0 2 0,-4 21-90,4-13 90,-3 12 0,6-22 0,0 3 0,1-1 0,-1 6 2358,1-1-2178,-1 39 0,1-8 2715,1 33-2805,2-42-90,1-1 180,0 12-90,0-19-258,0 29 168,7-16 0,-3-12 90,5 11-3112,-3-1 3022,0-12 460,3 28-460,1-10 90,-2-3-45,1-5 0,-1-1-2159,-1-2 2114,7 35 90,-8-47 32,-1 0-32,0 4-90,-1-2 1809,2 21-1809,-1-15 90,2 30-90,-3-33 11,1 12 79,0-11 3122,1 6-3212,-1-7 0,1 0 90,-3-19-90,0-2 90,2 12-90,0-5 0,1 11 0,0-7 0,0-1 906,-2-3-906,8 33 0,-5-24 0,4 25 0,-5-29 90,-2 0-3482,5 45 3392,-4-32 0,3 33 0,-5-46 0,0 0 0,-1-3-2268,0 0 2358,0-5-90,0-2-1145,1 4 1055,0 6 1612,0-7-2511,2 9-271,0-15-808,1 6-631,2-4 2699,-1-5 0,-1-5 0,1-3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54.7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138 402 16977,'6'77'2789,"0"-14"-2340,2 8 271,2 13-450,-3-18 0,0-9 0,-1 0-4342,0 9 4252,2 16 1056,-1-1-966,-2-29 449,1 9-539,-6-35 0,-2-23 0,-4-6 3131,-2-21-3131,-10-28 154,-4-19-289,7 19 0,0-2 45,-10-39-90,0-3 90,9 22-3482,0 0 3437,7 23 0,0-3-45,1 0 0,1 0 45,1 1 0,0 1-135,0-40 90,19 1 0,-2 38 0,13-17-180,20 40 90,14 30 0,21 23 2798,-18 15-2708,-13 16-3375,-15 38 3285,-19-40-90,6 33-242,-27-32 332,-1-16-89,-8 18-451,-22 31 450,16-42-360,-20 35 180,29-59 360,1 4 0,11-19 0,3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55.25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1 180 12395,'44'-20'2609,"-12"5"1153,7-2-2953,-23 29-189,-8-1-80,-17 36-271,-3-12 91,-6 9-180,5-10 180,-4 28 200,7-25-560,0 18-90,10-34-629,25 8 449,-12-17 0,25 9 90,-5-32-450,19-17 271,-4-12 269,-6-5 0,-26 6-3122,-22-21 3302,-3 22 89,-11-23 271,-3 22-270,4 11 0,-4-3 360,0 7-450,11 10 0,-3-3 0,12 12-1,1 1 1,4 2 3392,2 2-3482,3 0 0,10 5-359,61 11 269,-26-6-1651,4 0 0,2-2 1561,13-4-2179,-11-2 2359,-4-2 0,-32 0-269,18 0 269,-21 0-90,13 0 2358,-22 10-2268,-6 3 90,2 28-90,-8-8 3482,0 33-3392,0-8 360,0 33 89,0-38-269,0 2-90,5-40 270,2-9-270,2-2 0,5-15 359,15-32-449,-6 5 0,11-26-90,-9-2-180,-1-4-180,-8 22 1,2-1-2879,11-28 359,-6 20 2879,-6 27 0,-10 25 0,1 2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55.5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11 285 9332,'0'-70'7555,"0"12"-5126,0-32-1530,-6 47-449,5 20-90,-3 38 0,5 7-90,1 20-1517,5 49 1,1 9 1291,-4-47 0,-1 1-45,3 19 0,2 9 0,-2-10 0,3 23 0,0 1-265,-3-33 0,3 4 40,4 10 1,1 0-958,-4-14 1,1-2 1046,4 3 1,-1-8-316,2-9 2272,0-8-1822,5-10 0,-3-38 0,6-11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55.6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135 220 0,'-40'-59'3299,"3"4"-656,5 6-2283,12 15 2428,15 21-2608,20 5 889,4 7-1698,11 0-181,18 13-2544,13 0 1,4 1 3868,16 6 1,-10-4-1,-2-3 1,-17-3-1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56.80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328 529 8972,'0'-27'3688,"0"-4"-2069,-10-19-360,1 12 540,-21-16-1079,9 30 269,-9 1 91,-22 47-811,24 1-2080,-5 34 1,5 10 1989,10 16-134,5-12 0,3 5 21,5 0 1,2-2 23,1-8 0,1 2-737,2-3 1,0 5 0,2-1 646,2 25 0,2-3 0,2-9 0,0-2-648,1-1 0,1-6 603,-3-23 0,1-4 1184,9 42-1229,-2-2 0,1-1 0,-1-8-45,-2-5 0,-2-13 235,-9-48-190,-2-21-90,-3-12 2267,-3-19-2267,-3-7 225,-4-13 0,-4-11 450,-3-15 0,-1-2 1222,2 7 1,0 0-1583,-4-14 0,2 10-3024,8 23 2979,-3-11-90,6 18-1313,5 20 1223,0-3 90,13 16-89,-3 9-2135,42-3 2134,-26 12 0,31-1 0,-27 4-179,49 0 1331,-6 0-1062,18 0 0,-27 0 89,-22 0 1,-3 0 0,-4 0 90,-5 0 1445,14 0-1535,-21 0 3017,9-1-3107,-25 11-90,-2-3 0,-3 13 920,1 30-1100,14 17 180,-4 2-90,13-6 90,-7-34-3358,20 11 3448,-17-22 90,12 7 720,-21-24-91,3-21-539,-7 9-90,2-24 90,-8 18-90,-9-21 3482,3 12-3482,-7-13 0,3 12 0,0-4-270,2 5 90,3 6 90,4 9-90,13 24-90,14 20 90,1 4-90,7 12 0,-9-14-1403,2 0 1223,25 18 360,7-17 90,-6 1-90,-6-23-2717,-9-34 2807,-12 3 0,15-19 224,-17-23 1,-5-5-225,1-6-680,-1-3 1,-3-1 679,-9 3 0,-1-5-933,-2-5 843,-5 6 0,-1-14 0,0 9-90,0 17 0,-1-1 30,-1-16 0,0-9 1,0 14 1685,-6-6-1896,1 9-495,1 10 1,0 2 405,0 4-271,-7-30 360,13 87 90,1 17 180,1 28 0,8 31 2702,-4 1-2612,5 16-1398,-4-13 1353,0-19 0,0 5 0,3 5 0,1 1-1180,-1 0 1,2-2 1134,1-2 0,1-5-460,8 20 550,2-8-728,1-21 1,3-1 637,6 8 727,8-10 1,4-9-548,2-21 1142,13 2-1232,-13-39-1306,-4-19 1306,-8 0 1914,-1-11-1914,-21 16-90,-3 4 0,-2 4 798,-3 9-528,-4 13 3392,0 29-3482,-1 4-180,0 19-3302,9 10 3302,3 1-90,5-3-180,12 10-90,-8-36-89,11 4 449,21-15 0,-25-15 0,19 2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57.2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46 11760,'21'-14'4588,"-4"0"-3599,-15 9-179,-2 0 719,-4 1-1349,1 1-90,-3 4 359,3 6-269,1 39-180,1-16 90,13 60 180,0-42 719,19 25 1,-14-43-450,5-8-360,-10-30 89,-5-1-269,1-7-90,-11-10 0,-3 5-89,-7-14-1530,-26-36 1259,11 17-989,-8-13-3868,49 36 5307,-1 25 0,24 2 0,-17 4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7:57.3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95 60 12840,'-9'-17'2968,"0"2"-2698,3 9-4048,-17-4-90,11 6 3868,-13-4 0,19 8 0,1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36.01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3 161 12480,'0'-25'8905,"0"3"-8366,-2 10 361,2 10-4792,5 40 4522,1 2-405,4 22 0,1 5-1454,1 9 1453,3 11 1,2 6-83,-5-25 1,1 0-9,6 30 1,0-2-90,-7-35 0,-2-5-45,11 40 90,-16-72 0,-1-5 2321,-1-3-2321,-4-18-90,-3-9 3336,-4-20-3336,-1-12 0,-2-5 79,-1-6-214,1-12 0,-1-7 90,4 11 0,0-1-1696,-2-17 0,1 0 1696,5 21 0,1 7-654,2-4 564,8-16 0,4-2-1931,5 13 2021,-1-5 0,5 6-45,10 33 90,5 11-90,-5 7-90,32 28 0,5 11 90,-6 7 1078,7 2 1,0 6-1079,-29-1 0,-7 0-1659,18 24 1659,-19-22 0,-1 1 0,7 18 833,-15-18 0,-1 0-833,6 26 0,4 21-45,-26-17 1,-6-1-208,0 7 342,-4-7 0,-4-5 0,-9-19 0,-4-2 0,-4-5 90,-33 24 0,17-29-90,-24 14-541,27-36 541,-2-3 89,-1-7-718,-24-3-3072,10-20 732,-2-4 3358,29-24 0,33 3 0,12-7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36.5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393 1024 13289,'-25'-18'4228,"8"4"-8629,-44 25 4851,27 0-91,-25 11 1680,10 7-1589,5 7 769,-5 16-769,14 22-360,16-24-2179,28 34 2179,6-51 0,29 16 2358,0-35-2358,27-20 0,-21-5-90,5-17 90,-29 5-90,-4-3 0,-2-4 180,3-52-90,-13 36 3572,4-35-3572,-14 56 180,0 5-180,-4 19-90,3 7 90,11 82 0,0-38-90,7 20 0,7 4 0,24 8 45,-17-35 0,2-4-2238,28 9 2193,-18-35 0,-13-15-2666,7-20 2576,16-31 90,-8-4 0,-1-25-180,-21-14 1,-9 14 134,-5 24 0,-1 0-312,-2-31 132,-3-9 1,-1-2 224,-1 38 0,0 1 45,0-41 0,0 4 45,-1 6-41,-3 16 0,-1-5-4,1 0 0,-1 2-45,1 7 0,-2 11 180,0 21-180,5 71 0,-1 54-348,6 8 1,2 4 302,-3-41 0,0 0 395,2 14 0,0 7 0,1-9-530,-1-14 1,1-6-933,0 2 0,1-1 842,0-1 0,2 1-2204,5 14 1,0-1 2209,10 28 1,-8-38 0,0-1 0,8 9-1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37.0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27 148 10448,'-16'-13'7376,"6"8"-6458,37 27-468,-3-4-90,26 16-1,-12-18-179,3 0 220,0-4 139,34-3-878,-24-5 519,5-8 0,-1-3-90,-4-4 250,9-18 0,-3-5-250,-22 5-2698,23-30 2788,-54 40-180,-3 1 90,-9-2-90,-1 6 415,-5 2-415,3 8 172,-1 4-172,-16 27 1035,11-8-945,-8 22-90,20-16-90,19 54 90,-4-38-89,25 50 89,-15-65-2764,9 4 2764,-8-18-229,0-4 408,5-4 1108,3-17-567,9-24-540,-16 6 89,1-18 271,-20 33 3018,0-14-3469,-2 16 498,4-11-587,-3 19-179,23 32-1,-11-3-3572,24 42 3212,-9-17-4376,5-5 1,3-1 4673,6 3 0,25 9 0,-40-47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33.95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2038 237 9062,'29'-4'1799,"10"-8"-1349,-13 5-91,14-9 1,-4 5-5391,22-8 5571,-14 7-90,18-6 2038,20-1-2308,-27 7 45,-5 1 0,5 2 369,-2 3 0,-1 1-504,34-3-45,-32 5 0,2 0 135,43 2 2259,-29 0-2439,-5 1 0,-1-1 0,6 1 0,26 0 0,-25 0-963,-9 4 1,12 1 0,-7-1 962,-14-3 0,0 1 0,14 2 0,7 2 0,-11-3-170,9-1 170,-17-2 0,4 1-64,18 0 0,21-1 0,-9-1 64,-20-4 0,3 0-370,7 3 1,15 1 0,-2-1 0,-18-1 414,-18-3 0,-7-1-45,9 2 0,-3 2 2066,2-1-2066,19-3 0,23 0-255,-20-1 255,7 2 0,-46 2-1845,22 0 1845,-14 0 0,6 1 844,-25 0-844,-14 3 0,-2-2-180,9 2 713,-8 0-533,8 0 2732,-12 0-2732,7 0 1995,-1 0-1995,29 15 0,-9-4 0,8 7 90,-12-7-90,-11-3 180,26 8-91,-21-7 451,35 10-360,-42-14-90,11 3 0,-20-6 0,-1 1 0,0 0 90,8 5-90,-3-1 90,11 10-90,-9-3-1,3 4 1,-5 0 0,1 2-90,-3 2 360,12 44-180,-8-11-1482,6 23 1482,-10-25-2661,-1 21 2571,-3-25 0,2 27-1624,-7-33 1624,1-1 0,-1 4 0,0-1-860,0 20 860,0-14 895,1 10 1,-1 4-806,1 23 712,-1-32 0,0 4-802,-1 3 0,-1-4 0,1 4-90,-1 35 90,1-1-90,-2-45 2900,1 38-2900,-1-52 0,0 7 0,0 3 90,0 0-90,-5 6 0,-1 1 90,1 6-166,-1-7 1,-1-3 75,2-8 0,0-2 0,0 1 0,-1-2 90,-1 15-90,-7 30 0,5-23 0,-4 15 0,-2 8 476,6-33-476,-6 37-1592,9-57 1502,-1 12 472,1-11-382,-1 5-90,2-10 0,-2 17 0,2-11 90,-2 13 0,3-19-90,2-10 90,0-2-90,-1 10 90,1-10 1666,0 7-1666,1-13 0,-1 0 0,1-1-3302,-1 4 3392,-2 0-90,0-1 90,-22 19-90,9-16-180,-48 24 180,35-26-90,-23 4 0,30-11-90,-2 0 90,-12 1 0,4-1 0,-9 1 0,8-3 90,-2 2-45,-29 1 0,-6 0 45,4 0 45,-5-1 0,-1-1 135,-6-4-90,22-1 0,-22 1-239,29-1 149,-2 0 90,-1 0 0,-1 0 0,0 0-90,-25-10-842,-7 4 932,0-5-228,34 7 0,0 2 318,-34-2-892,31 2 0,0-1 802,-29-1 1393,5 0-1393,25 2-930,-24-3 975,27 1 0,0 1-135,-34-3 322,-5-3-232,44 4 2137,-18-5-2137,-3-3-1718,-1 1 1718,6-1 0,2-2-90,15 4 90,-11-3 27,20 4-27,0 1-953,-33-10 863,25 8 1697,-25-7-1607,19 6-90,13 3 90,-36-11-90,34 11 2637,-18-7-2637,26 8 0,-13-4 90,-2 1-1327,2 0 1326,4 1 36,3 2-35,-15-4 0,-12-3 0,11 3-90,7 1 90,12 1 0,10 4 3302,-9-4-3212,-10-1-180,14 3 90,-34-9 0,2 3-90,9 2 0,-7 2 0,19 6 0,-20 2 0,13 0 0,-10 2 0,29 0 0,-3 0 0,-1 0 0,-15 9 0,11-4 0,-27 12 0,26-9 0,-10 5 0,14-4 90,1 1-90,-17 4-3392,-16 3 3392,11-2 0,-6 2 0,31-9 0,-14 4 0,12-3 0,-12 3-90,1 2 90,-44 19 0,29-10 0,-25 11 0,52-20 0,0 0 0,-2 0 0,1 1 0,-1-1 3392,-12 7-3392,9-7-3392,-23 13 3392,12-5-345,-2 2 345,5-3 0,-43 27-90,31-15-45,-7 4 0,1 0-135,13-5 90,-14 8-270,39-24-1798,4-3 2248,-3 6 0,10-10 0,-2 5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37.1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25 21655,'15'-7'1619,"-3"1"-6920,-9 4 5481,-1 1 1139,1 0-1949,0-1 845,0 0 0,-2 0 0,1 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38.8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9976 1 21475,'17'24'899,"-1"3"-629,-9 13-90,2 3-2036,0 5 0,1 3 1946,3 15 0,-4-15 0,1 1 949,4 29-859,-5-20-621,3 18 711,-3-2-901,-2-16 721,0 18 90,-2-25 2682,-1-3-2772,-3-3-2772,0-2 3042,1 17-1809,-1-25 1539,1 10 95,-2-28-95,-8 7 270,2 0-270,-9 1 0,2-6 90,-11 2 1832,1-10-1922,-10 6 0,-15-5 0,-3-2 2272,-5 0-2362,0 0 0,1-2-1782,6-4 1782,-4 0-1117,-8 1 0,-4 0 1117,-20 4 0,-2 0 0,-4 0-45,24-3 0,1 0 0,-20 1 0,-6 0 7,14-2 0,-4 0 0,-5 0 15,9-2 1,-4-1-1,-2 1 1,-1-1-65,-4 0 1,-1 0-1,-1-1 1,4 0 86,9 0 0,1 0 0,3-1 0,3 0 415,-10 0 1,5-1 0,7 0-416,7 0 0,2-1-923,-26 3 1,-4-1 877,-3 0 0,-4-1 45,19 0 0,-3 0 0,-2 0-137,-12-1 1,-4-1 0,-2 1 136,17-1 0,-2 0 0,0 1 0,5-1 0,-7 0 0,4 0 0,0 0 0,-3 0 0,0 0 0,12 0 0,21 0 0,5 0 820,1 0 1,-4 0-821,-38 0 0,-2 0-595,34 0 1,0 0 594,-28 0 0,-5 0 0,21 0 0,-1 0 0,6 0 696,8 0 1,-1 0-697,-43 0 0,5 0 0,17 0 0,1 0 0,2 0 0,-1 0-963,0 0 963,-1 0-308,-10 2 1,-5 1 262,26-1 0,-1 1 636,-4-1 0,-6 1 0,7 0-636,12 1 0,3-1-256,-19-1 0,-2 0 256,15 2 0,-2-1 0,-21-1 0,-1-1 45,21 1 0,-2 1-30,-11-1 0,-7-1 0,9 1 30,17-1 0,1 1 0,-9-1 0,-6 0 0,10 0 0,-27 1 0,2 0 2353,1 0-2383,24-2 0,-9 1 0,6-1 231,9 0 1,1 1-202,-42-1 0,-3 0-1244,21 0 1,6 0 1153,-24 0 135,6 0 0,2 0 631,9 0-676,17 0 0,0 0-1887,-6 0 1887,-18 0-113,9 0 203,20 0 1786,-31 0-1786,17 0 200,7 0-290,15 0 2594,27 0-2594,12 0 1405,-3 7-1405,8 4 0,0 16 90,16 26-3267,-1-5 3132,2 7 0,1 1 45,1 6 4,0 9 1,0 7-50,-4-15 0,-1 1 45,0 9 0,1 1 0,-3 1 0,-1-6-1848,-1 16 1848,0-14-417,-2 3 417,1-37 2150,-1 19-1700,0-31-360,-1-13 271,1 7-181,-1-17 2997,0 1-3087,-1-8 932,1 2-1022,0-10 0,0 6-269,6-8 269,-2 9-90,3-3 0,-2 5 0,1 1-90,4-1 0,12-5-270,14-4 270,-6 1-269,15-3-541,-8 4 720,-8 2 90,3 1-89,-21 6 89,-2 1 0,-1 1-90,2-1 180,-1 0 180,-1 0 180,0 1 719,-4 0-359,-4 0-180,-13 6-181,-2-3 541,-39 9-450,12-5-270,-18 2 90,18-4-3393,-2-3 3483,-6 1-1438,-5-2 1168,11 1 0,-14-15-719,24 2-1530,-7-4 2249,21 6 0,16 9 0,2-1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0.3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20575,'16'19'630,"3"-3"-450,8-6-90,4-1 359,67 5-359,-39-7-113,10-1 0,-2-2 23,-17-3 90,30-1-90,-30 0 90,39 0 0,12 0-90,-20 0 0,2 0-150,-9 0 1,4 0-1,2 0 150,12 0 0,1 0 0,-8 0-853,-11-1 1,3 2 852,8 0 0,15 2 0,1 0 0,-13-1-924,3 1 1,-3-1 923,-1 2 0,7 1 0,8 0 18,-18-2 0,7 2 0,3-1 0,-5 0 0,-8-1-18,-3 1 0,-8-1 0,10 1 0,-3-1 0,11 1 0,6 1 0,0 0 0,-4-1 0,-12 1 0,13 0 0,-10 0 0,4 1 0,-4-1 0,5 0 0,-1 1 0,-4-1-527,7 1 0,-4 0 1,-1 0 526,-4-1 0,-2 1 0,1-1 0,-1 0 0,-1 0 0,-2 0 0,11 2 0,5 0 22,-4 0 1,13 0-1,0 0 1,-11 0-23,10 1 0,-2 1-23,-24-4 1,6 1-1,1 0 1,-6 0-394,4 1 0,-5-1 1,-3 0 415,11 1 0,4 0 0,-8 0 0,11 1 0,0 0 0,-10 0 292,7 0 0,1 0-337,-3 0 0,13 2 0,1 0 0,-8-1 203,-5-1 0,-5 0 0,5 0-248,2 1 0,6 2 0,-1-1 0,-7-1 432,-10-1 1,-5-1 0,0 0-403,5 2 0,0-1 0,-10 0 2624,23 2-2744,-16-1 1,0 0 269,5 0-90,7 2 153,-65-8-63,-13-3 90,-1 0-90,0 0 976,0 2-1066,0-2 1184,0 1-1184,0 0 90,-1 0-90,0 1 180,6 21-180,-3-1 180,10 43-90,-6-18 90,7 48 45,-7-38 0,0-1-680,5 39 545,-5-38 0,-1-3 90,0 5 89,3 16 1,0 3-90,2 8-359,-1-8 0,-1-3 269,-1-14 0,0-3 90,-2-8 0,0 0-217,2 8 217,5 30-90,-8-55 0,-2-6-13,-1-6 372,1 4-2755,-2-8 2486,0 1 269,-2-11-179,-2-5 238,1-2-418,-1-4 79,1 0-79,-1-1 3302,1 0-3302,1-1-90,1-5 0,-1 3 0,13-28 0,-5 16-90,28-47 0,-23 42 90,14-17-629,-15 24 449,-5 12-2069,5-6 2249,-8 12 0,-2 0 0,-1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0.5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564 283 16400,'-12'17'1529,"-3"-2"1109,7-9-2278,-5-2 1402,-1-3-1492,-1-1-90,-17-12 630,-35-28-15,22 6-615,-2-1 0,2-1 2367,12 7-2637,-27-22 0,33 29-2578,-22-12-5428,26 20 8096,-10-2 0,20 14 0,0 2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7.04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919 281 10231,'-7'-39'5307,"1"8"-1529,-27-31-2968,11 31-91,-17-13-361,10 26 92,-4 1 359,-23 5 1,-5 1-630,9 0 0,-23 7 0,1 6-90,31 7 180,-29 35 0,-2 12-180,17-1-1674,1 5 0,5 5 1674,25 7-90,1 9-401,14-5 0,1 16 0,5-1 431,3-13 0,4-2 0,5 9 6,3-1 0,5 10 0,2 4 0,2-5 0,-1-10-36,2-3 0,1-8 0,5-1 30,12 12 0,6 0 0,-2-21-30,21-16-823,-16-26 1,7-6 866,16-11 1,2-7 0,-14 2 0,0-6 81,23-17 0,-4-15-81,-20-22 0,-8-7 588,-5 16 1,-2-4-604,-9-8 0,-2-7 0,-7 6-370,-9 10 0,-4 2 340,3-21 0,-4 3 0,-4-10 990,-8 5 1,-9-10-1021,-8 20 0,-7-1 0,2 1-238,0-23 1,-6 1 237,-3 17 0,-7 0 0,-5 12-240,-20 11 0,-2 12-1034,14 5 0,-2 5 124,-17 4 1,4 13-3499,5 24 4678,9 20 0,18 7 0,4 7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7.31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6 387 10861,'-6'-29'6386,"10"-15"-10967,5 10 5481,9-13 67,2 13 202,17-13-1740,-4 13 1020,34-16-1739,2 21 1200,1 4 751,11 11-2460,15 34-180,-31-2 54,22 22 1925,-51-9 0,-3 8 0,-1 3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8.08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6 322 1590,'0'-35'8455,"0"9"-4747,0-3-2539,-1 8 1180,0 9-100,-1-12-1619,1 15 722,1 1-1083,11 44 2142,8 21-2411,2 15-90,5 4-90,-8-19-45,16 16 0,3 1 135,1-4 272,-2-2 0,5-5-362,23-20 180,-31-24 0,31-11 0,-46-22 0,4-21 90,-11 3 90,0-30-3158,-6-3 3068,0-5-1616,-5 5 1616,0 14-271,-8-31 361,4 17-804,-3 14 1,0-2 892,-1-29-269,2 10 1247,0 17-1247,5 35 2044,3 20-2134,9 30 90,5 27-90,3 9-1784,-1 6 1694,-5-17 2083,6 21-2038,-3-27 0,3 2-45,9 11 0,1-2 90,15 26-90,11-18 90,-37-58-89,22-35 179,-23 5 287,13-31-287,-21 16 0,-1-3 90,-1-4 0,-2-3 180,0-45-90,-2 34-90,1-30-841,-3 50 841,1 7 2931,-1 5-2931,1 1-90,0 5-90,26 72 90,-13-23-45,5 26 0,-1 4-135,-3-4 0,4 20-90,4-2 1,4 0 829,-5-27 1,2-3-740,16 13 89,-2-17 90,-7-41 90,-12-12-90,4-10 89,-6-3 91,-4-4-90,-1-2 540,7-59-450,-9 39-90,6-44 90,-13 54-90,0 3 90,0-2-180,-1 13 89,6-2-89,-1 25 90,8 9-90,-1 17-825,9 30 735,-7-7 0,5 19-540,-3 10-1619,-5-16 2249,1 3 0,1 0 0,1 0 0,11 33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9.8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144 59 9781,'-26'-23'3418,"3"2"720,8 11-3508,3 5-91,-5 11-89,5 7 540,-8 50-900,13-28-3482,-4 31 3392,22-27 0,-2-11-1864,22 11 1954,-16-25-210,8-2 120,-12-12 90,6-11 0,-3-1 0,4-10 2769,-5-5-2679,-5 8 2990,0-11-2721,-5 11-179,-1 1 360,0 4-384,-1 0-246,-1 10-3392,2 4 3032,6 33-1596,9 21 1416,2 6-1618,8 3-631,-6-21 2331,2-1 1,3-6 0,0-1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0.2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 94 960,'-4'-25'4767,"1"2"823,0 1-2352,0 4-1289,1 13-1140,2 29 770,8 61-1399,-1-23 0,0 9 0,0-2 1107,1 7 0,0 2-1317,0-8 0,0 5 0,-1-8-571,-1-10 1,-1-5 420,1 5 0,1-1-1451,-1 0 0,0 5 1631,3 4 0,1 7 0,-1-5 0,0-5 0,0-1 0,6 32 0,-1-1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0.4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56 225 9961,'-18'-33'4678,"2"1"-3149,3 6 1799,4-5-2788,19-1-181,4 7-179,19 2-90,2 14-540,52 1 91,-32 5-422,1 0 0,1 3-1198,16 10-450,-1-7 2429,-5 7 0,-26-9 0,-2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36.38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74 401 10591,'-18'-24'5217,"2"3"-3688,9 10-270,1 1-359,1 2 2518,-3-1-3238,6 9 90,6 46 0,12 34-136,0 10 1,1 8-1786,-5-27 0,0 0 1696,2 20 0,0 3 0,-4-11 0,-1-3 0,-2-17 0,0 3 15,1 16 0,1 9 0,-1-7-1149,-1-2 0,0-1 1178,-1-8 1,0 3 0,0-5 45,0 0 0,-2-6 225,1-6 0,-2-6-180,-2 8-90,-1-25 0,-7-45-225,-6-38 1,0-11 134,-4-13 0,0-4 0,0-3 0,0-18 0,8 42 0,0-4-135,-4-24 0,0-8 15,3 10 0,0-4 0,1 2 90,1 14 0,0 1 0,1-1-30,-1-10 0,1-2 0,2 9-92,2 12 0,1 6 62,-1-31-90,2 1 90,1 19-187,3-2 1,1-1 186,2-18 45,-1 21 0,2 4-45,2 7 1530,11-1-1530,-2 22-90,41 16 155,-24 22-65,27 19 90,-27 2-90,3 6-421,11 17 0,2 4 511,10 11-45,-6-5 0,-2-1 45,-1 1-30,-8-6 0,6 9 0,-5-5-632,-10-12 1,0 0 661,9 12 0,5 6 0,-10-8 90,3 13 304,-4 17 0,-1 9-305,-14-25 1,-2 0-60,0-5 0,1 4 0,-5-5 15,-7-2 0,-4-6 45,-1 24 0,-3-20-366,-10 15 1,-3 1 455,-2-3-90,-2 0 0,-1-2 90,-6-14 819,-13 13-774,-1-27 0,-4-3-136,-19 17 10,16-25 0,-1-7-99,-5-17 1407,9-4-1812,-42-11 0,-6-3-47,13 1-1122,-15-3 0,3 1-5296,30 3 6870,3 3 0,-1-9 0,1-1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0.60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15898,'18'40'989,"-2"-2"-629,-7-10 90,5 22-450,-6-21-810,8 29-179,-10-41-630,2 7-450,-4-19 2069,-1-2 0,-1-2 0,-1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0.70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56 449 7334,'-13'-60'2518,"3"7"1,1-1-2070,-1-12-449,-2-22 90,10 53-90,20-8 0,-6 24 0,14-12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0.9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15 158 9691,'0'-30'9715,"0"-25"-9085,0 26-91,-6-15 721,4 86-991,-4-20-2739,7 60 0,4 14 2560,1-4-629,0-4 0,1 9 329,0-26 0,0 0 1,1-4-609,-1 2 0,2 2 818,1 13 0,2 9 0,0-11 0,-2-21 0,1-5 0,2 17 0,1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1.61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 1073 5577,'-7'-29'6476,"2"6"-3823,11 6-1843,7 14-3277,11 4 2827,9 12 1326,42 11-1596,-20-10-135,3-3 0,2-2-135,8-6 180,-1-14 0,-2-5 829,-2 0-469,-11-14 0,-10-5-2449,-31 3 2269,0-11 2268,-34 25-1818,-34 11-540,21 3 90,-43 26 0,33 32-180,5-3 0,14 13 3392,25-38-3392,2 0 0,10 10-3482,20 10 3482,-2-9-90,16-6 90,-22-27-90,3-3 90,10-14-2268,31-28 2357,-19 6 1,13-20 65,-39 28 25,-4 0 90,-1 1 360,3-22-540,-9 24-90,3-13 90,-9 30-90,-1 2 270,0 2-180,2 27-90,-1 2 179,6 46-179,-2-16-1402,9 39 1492,-7-35 1205,15 37-1295,-8-43 90,8 12-90,-2-27 90,5-5-90,1-7 0,27-4 0,-20-12 0,33-20 244,-1-63-334,-18 14-30,-12-6 1,-5-3 119,-10-1-45,-8 20 0,-2-1 45,2-26-542,-8 14 1,0-12 0,-2 7 541,-1 8 0,0 0 90,0-11 0,0-7 0,-2 4 902,-5-4 0,-1 6-857,2 20 0,0-2 603,-3-35 1,-1 5-649,3 23 652,-1-17-562,1 73 238,1 19-328,-1 53 0,1-5-205,1 17-65,1-15-120,4 6 0,3 18 1,-1-8-347,-1-19 1,1 1 555,1 22 0,2 12 0,1-13-180,2-19 0,1-10-1233,7 31 1278,-7-37 0,3 0-9250,23 39 9475,-15-41 0,11 13 0,-21-44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1.91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51 272 9166,'-19'-17'5037,"2"3"-3598,8 4 1519,4 3-2418,17-9-181,5 4-1,19-7-178,22 0-180,-6 3-180,19-3-90,10-2-45,5-2 90,-24 8 0,2-2 135,-6 3 0,-2 1 270,30-6 1079,-11 21-973,-55 13-16,5 13 90,-20 3-180,-3 4-2874,-1 33 2874,-1-16 0,0 22-2312,-7-2 2402,6 4-540,4-19 1,3-2 179,5 10-90,13-4-360,-8-51-2518,25-29 3058,-12-9 0,11-18 0,-21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2.0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38 422 13829,'-8'-61'2293,"0"-1"1,-2-34-2114,5 43 0,1 4 90,1-6 90,11 21-630,13 27-180,1 2-629,19 57-720,-17-5-540,5 21 1491,-10-13 0,0 2 0,-1 2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2.7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1 425 19136,'26'-16'1709,"-4"3"-1259,-18 8 1169,10-6-1439,13 24-90,1-4 90,7 29 0,-2 9-2772,-1 0 2592,-5-3 0,0 0-2414,-6-4 2414,8 18 0,-6-14 129,12 23-39,-15-33 0,3 2 0,-10-22 180,-3-7-90,13-43-180,-12 12 90,9-36 1685,-14 20-1685,-3-24-90,-2 13 0,1-39 90,-1 16-939,1 14 1,0 1 848,1-10-90,2-6 0,0 55 0,-1 8-90,2 3-359,24 58 359,-16-18-90,20 43 90,-22-32 1199,1 2-1739,27 38 630,-16-41 0,22 24 0,-23-54-90,22-15 180,-14-4-2140,16-13 2140,-22 0 90,0-6-90,-2-4 0,-1-4 1688,9-44-1508,-13 28 0,7-31-1698,-17 40 1698,-2 1 360,0-11-180,-3 11-90,2-5-180,-4 24-1,0 8 540,-4 16-629,-2 14 90,-3 13-90,-5 37 0,5-11-45,2 10 0,0-1-45,3-9 45,3 8 0,5-3 45,13-17 0,5 12-90,35-40 0,-21-27 90,13-10 2088,-27-6-2177,-12 1-91,-5-1 3302,-12-38-3212,-10 11 90,-4-15 0,-4 25 360,-13 2-91,11 18-89,-7-4 180,18 22 0,0 58-360,9-24-90,3 67-90,11-43-2789,13 25 1,5 5-1704,3 0 4672,-2-9 0,3-4 0,4-15 0,2-4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2.85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8162,'8'11'0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3.84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197 34 9332,'-41'-9'4857,"15"4"-3778,-4 0-89,18 3-181,2 1-89,0-1 1259,-7-1-1619,8 2 269,-7-2-359,11 2-90,-1 0-90,2 1 90,1 0 0,-1-1 0,2 1-91,0 0 91,25 3-3572,-7-1 3482,25 1-1052,-11-3 962,30 6-840,9-2 0,5 1 885,-22 0 0,0 0-45,29 0 0,-2-1-212,4 0 302,9-2 0,3 1 0,-25-2 0,11 1 0,-8-1-99,-11 0 0,0 0 39,11 0 0,6 0 0,-10 0-30,26-1 45,-43 0 0,0 0-45,-1 0 0,6 0 29,26-2 1,13-2 0,-9 1 15,-12 1 0,2 1-45,-2-1 0,11-2 0,0 1 0,-13 1 45,-7 1 0,-4 1-45,18-1 0,6 0 0,-13 1 0,4 0 0,-5 0 0,-3-1 0,4 2 15,2 2 0,12 1 0,1 1 1,-13 0-61,-3-1 0,-3 0 15,0 3 0,6 1 0,-1 0-398,-2-1 0,-1 0 1,-5-1 382,-2 1 0,5 0-23,16 3 1,18 2-1,0 0 1,-18-2 425,-13-1 0,-3 0-358,19 2 0,10 1 0,-17-2 0,6 1-90,-4-3 781,-1 1-736,-7-4 0,1-1 931,21 2-886,-22-2 0,-2-2 0,5 0 0,-2-2 0,-2 0 0,-24 0 0,2 1 96,0-1 0,1 0-96,10 0 0,-1 1 0,31-1 0,-15 0-90,-26 0 0,-3 0-1169,41 0 180,-45 0-1283,26 0 2362,-57 0 0,-1 2 0,-2 2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2.2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666 319 8155,'6'-33'6476,"-1"8"-3027,-1-5-2280,-3 7-269,-1-1-3435,-11-25 3525,-3 8-541,-6-6 1253,-24 13-1072,-12 22-658,-10 13 118,3 9 0,19 14-2041,-3 8 2041,-4 13-90,2 4 1763,-9 26-1673,17 0-1080,15-24 0,2 2 990,-9 35 257,9-1-167,14-5-90,17-19 0,6 10 0,0-6 0,-3-9 0,2-1 0,4 9 0,5 5 0,-1-13 9,15-3-9,2-5 0,5-6 0,2-6-1182,3-7 1182,-1-6 0,21-3 0,-25-12 222,20-18 0,1-7-222,-15-8-439,4-1 1,-3-4 438,-15-11 90,-5-4-90,-3-3-5,1-28 95,-12-17 616,-1 15-706,-11-6 90,-16 8 1050,0 6-1140,-4 6 0,-4-4 0,1 13 0,-2 0-45,-13-23 0,-2 2 0,12 27 1,0 2 931,-4-1 1,1 5-1248,-2 9-1888,4 10-5685,-2 7 7933,8 8 0,-1 25 0,4 9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37.25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272 1906 11490,'-12'-20'4138,"-1"-1"-3059,-1 6 541,-7 0-451,0 8-719,-3 1-91,-8 18 1,11-1-90,-7 13 270,1 13-360,9-4 0,-3 15-1,11-7-89,4 3 90,2 12-3482,14 36 3302,-1-30 0,10 17 0,-4-50 0,1-6 90,11-6-180,-5-7 90,19-16 0,-18-5 0,8-12 90,-10-1-90,-1-4 0,-2-5 90,-2-4-372,6-57 372,-10 33 1491,-4 10 1,-1-1-1402,-3-21-656,-3 9 566,0 5 0,0 20-90,1 11 0,-1 21 644,3-4-644,2 31 0,2 4 0,5 15 0,20 52 0,-9-29-285,-4-11 1,0-1 194,4 5 90,1-1-90,-1-3 90,2-4-90,26 18 90,-18-31 0,18 10 0,-30-38 587,0-4-587,5-21-1553,0-45 1,-3-12 1642,7-14-90,-8-3 0,-6 0 0,-14 2 45,-2 30 0,-1-2-856,1-36 856,-1 37 0,0-3-22,-4-11 1,-1 1-24,3 16 0,-2-8-72,-3-8 0,-2-17 0,-1-7 0,0 4 0,2 15 114,-2-10 1,1 2-88,-1 0 0,0-15 0,-1 3 0,1 20-45,2 21 0,1 10-180,-6-48-179,2 25 1556,5 58-1152,10 62 0,6 32 45,-2-4 0,1 6-330,-1-16 1,1 4 0,0-3 329,2 20 0,-1-4-46,-1-13 1,0-2 45,0 1 0,0 3 30,-1-4 0,1 4 0,0-3-709,1 9 0,0 3 709,1 4 0,1 7 0,-1-9-30,-1-9 0,0-3 0,3 20 0,1-3 45,-5-31 0,1 0-90,8 32 0,1 2-90,-3-22 0,0-1 90,3 12 0,0-3-135,6 8-1590,-9-36 1500,-1-9-5487,4-4 5880,-1-31 0,-4-14 1,-4-26-1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2.54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29 346 12840,'-14'-20'4767,"2"0"-2968,10 9 360,24-55-1260,20 9-1672,4-21 953,11 29-1,-21 32 162,2 3-161,1 5-90,-2 5 180,40 26-270,-35-5 0,26 27-90,-38 10 0,-5 16-1745,-9-2 1,-1 2 1654,0 17 0,-8-31 0,-1 0 140,1 24 0,-3-41 0,4 24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2.95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1 204 16438,'4'-28'3508,"0"3"-1080,1-7-2068,-2 17 0,0-7 269,-3 19-449,1 4 0,-2 3-90,3 5 0,1 11 0,2 4 0,2 14-90,1 1 0,2 2-180,21 43 90,-11-38 90,14 28 0,-16-52-90,-1-7 0,9-6 0,7-28 90,-4 2-3482,1-24 3482,-16 11-90,1-20 1,-1-28 89,-3 15 0,-4-6-90,-5 14 90,-2 30-90,0-20 90,-3 34-90,3 9 3482,1 15-3392,10 27 0,0-2 0,5 16-90,15 19-180,0-10-33,9 10 123,-6-28 0,-9-25-180,12-4 90,-10-9-359,12-2 269,-6-18-3861,6-9 3591,-6-7 664,10-33 0,-24 24 0,8-24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3.65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103 1007 17607,'-9'-33'3148,"5"12"-2158,-12-3-721,11 19 361,-10 2-540,7 6 0,-7 11 0,7 3-620,1 8 530,0 3-270,3 38 180,1-27-3216,1 25 3126,10-24-90,-2-15 180,5 6 90,-5-20-180,2-8 180,-3-3-180,9-11 180,-9 2 90,4-8 0,-7 7 90,0-8 360,-2-6-96,0 2-444,2-12 3392,0 25-3392,2-4 90,5 24-90,3 6 0,17 23 0,8 7-90,31 23-3302,-19-27 3392,27-2-844,-46-33 844,26-12-343,-14-19 343,0-6-89,2-12 178,-20 3-89,-2-3 0,-4-5 90,-2 0 0,-2-34 189,-5 16-189,-2-25-864,-15 13 1,-4 0 773,-2-15 60,-3 23 0,-3-11 0,0 12-60,-13-16-30,5 22 0,-6-9 0,3 12 30,-6-1-45,3 4 0,2 12-45,15 33 90,-1 24-90,6 6 0,1 55 350,15 5-380,6-10 0,3 12 0,1-6 854,0-9 1,1 1-915,6 15 0,3 10 0,-2-14-370,-5-26 0,0-4 415,6 14 0,2 0-90,-1-12 0,5-2-135,15 2 1,4-4 269,19 21 45,-23-34 0,1-16 315,18-60-1,-27 15 1,14-36-1769,-35 25 1769,-5 0 535,-2 1-625,-5 6 0,-1 6 522,-6 7-522,3 12 2178,-3 4-2178,8 32 3302,0 2-3347,7 27 0,3 9-471,-1-14 0,2 1 246,5 20 0,2-1-90,12 14-539,6-28-5736,2-35 6455,-1-22 0,-5-14 0,-13-21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3.77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43 135 7924,'-11'-34'8815,"-4"-9"-8096,7 17 56,0-5-775,22 34 0,-3 1 0,15 16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4.65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207 155 8882,'0'-39'6836,"0"-6"-5577,0 17 1440,0-1-2070,-3 15 1530,1 63-1619,-1 44-405,7-23 0,1 7-1696,-2 14 0,1 5 1591,1-20 0,2 2 0,-1-3-75,-1 9 0,0-2-465,1 17 0,0-8 420,1 4-90,1-11 45,-3-33 0,-1 1-670,4 44 266,0 3 269,-11-30 0,-6-37 1129,-9-26-859,-2-19 0,-2-4 90,-1-4 90,-1-2 515,-1-2-425,1 1 90,0 0-90,2 2 1259,-12-14-809,13 13-181,-4-6-449,26 16 0,28 2-90,4 2-270,64-10 180,-39 7-89,36-10-1,-9-10-1010,2-8 1190,1-4-45,-34 10 0,-4 1 45,-3-1 0,16-18 2936,-37 8-2936,-26 8 0,-5 2 0,-17 17-90,-44 39 0,37-8-2936,-47 47 2936,59-30-90,-4 20 1010,18-22-920,12 14 0,1-9-179,13 10-181,16-6-1383,12-11 1473,1-5-180,4-13 270,-7-25 90,-8 3 90,3-17 90,-14 5 270,11-28-1691,-17 17 1601,7-18 90,-22 29-90,-3 3 1113,-3 4-933,-2 2 2106,-8-2-2286,2 25 2887,-2 4-2977,5 18-180,2 3-135,11 18 0,2 4-45,-1-1-215,3 4 1,2-3 124,0-21 0,1-5-89,1-8-901,7-5-3327,13-33 4677,-7 0 0,7-29 0,-18 8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4.8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125 845 14009,'0'-71'1304,"-3"17"1,-2-3-2357,1-4 1,-1-1 1411,-2 0 0,-1 2 0,1 3 0,0 5 269,-3-15 920,-1 5-1189,2 8-2050,0 4 2139,1 1 1,2 22 450,-7 81-541,9 14-224,-1 5 0,1 10 309,5-20 0,2 3 0,1 5-399,0 1 0,2 5 0,0 0 0,-1-3-366,2 5 1,-1-4 0,1 2 290,2 13 0,0 2 0,1-13-60,-3-23 0,0-7 45,1-1 0,1 3-315,6 34 1,2-1 179,1 7 45,-4-18 0,0-8-1816,-5-29-748,-2-14 2677,-1-40 0,-3 4 0,-1-27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5.28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83 823 10585,'-20'-45'2158,"1"0"1453,-3-8-1812,0-7-30,64 49-1949,-5-8 586,45 52-586,-24-23-269,-10-7 179,13-13 0,-8 1-540,8-21 1,-1-3 809,-17 11 135,5-8 0,-9 4 45,-33 20 359,-2 1-269,-4 7-90,-1 4 0,-3 12 363,0 4-363,-2 17-90,1 1 135,2 11 0,1 2-136,0 4-89,0-6 0,3 0 3118,9 13-3118,-4-12 0,9 16-180,-2-6-269,6 5-721,-4-17 810,2-23 1,-13-41-87,0-27-229,-10-22 1,-3-4-2748,1-9 3377,-2 5 0,-1 3 225,1 13-90,-2-1 180,1 0-1,-1-2-1113,-1-8 0,0-3 754,-1-8 0,1 10 0,3-1-449,4-10-4858,18-3 5397,-3 20 0,12 15 0,-9 39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45.87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1 258 9062,'5'25'5487,"0"-4"-3598,-2-8-450,-1-5-270,0-3 630,-2-3-1169,1 0 359,1 2-899,0-1 90,5 18-180,1 1 90,5 15-3392,8 16 3482,13 29-180,-4-14 0,-8-19 0,3 0 45,1-3 0,1-3 45,9 16 90,17 11-90,-37-59 89,13-20-89,-13-8 360,16-55-180,-15 4-135,-6 6 0,-2-2-45,-2-16-90,-4 1-90,-3 42 90,0 10-90,0-3-90,0 4-270,0-4 450,2 6-90,1 10 3392,1 8-3392,4 23-89,28 76 89,-8-18 45,-6-18 0,0 1-45,13 24-180,8-20-410,-5-13 500,8-12 90,-25-34-89,2-1-1,7-17-90,8-17 180,0-7-45,-11-5 0,-2-3 635,-2-7-500,-1-28 0,-4-2 0,-9 20-1562,-12-34 1,-5 3 1651,-3 46 0,-5-6 0,-1 6-679,8 31 859,-3 3-2043,-4 38 1952,5 0 91,-9 50-456,14-21 366,-1 26-90,5-16 0,1-11-440,4 16 1,3 3 349,2-1 681,-1-2 0,3 0-591,16 9 0,-5-24 305,11 11-665,9-22 1669,8-14-6616,6-4 900,-6-16 4317,8-21 0,-17 2 0,14-12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8:55.25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11 256 8882,'-6'21'3148,"2"-3"-989,4-17-270,0 0-1170,2 1-89,1-1-90,2 0-91,1 1-3391,10 1 3302,3-1 0,13 1-90,5-1 359,18-1-179,7 0 0,26-1-225,-13-10 0,2-1-401,-24 6 1,-1 0 265,23-8 0,-3-1 0,0 2 90,-6 2 0,12-2 0,-8 1 520,-15 2 0,1 0-700,16-2 0,7-1 0,-12 1 90,13 0-90,2-1-2437,0 2 2437,2 0 90,8 2 0,1 1 147,-41 2 1,1 2-208,25-2 0,13 0 0,-14 1-1127,15 1 1142,-21 1 0,1 0-45,-15 1 0,-5 0 1138,32-2-1138,-34 1 0,4 1 1259,22-3 0,1 0-1259,-21 1 0,0-1-1223,22 0 1,-3-1 1222,11 0-861,-4-1 951,-19 2-468,15-2 378,-4 1 183,3 1-139,-17 1 1,2 1 1289,25-1-1334,4 1 1366,-29 2 1,-3 0-1367,4 0 0,4 0 0,3 0 0,24 0-2212,-16 0 2212,8 0-214,-34 0 1,-3 0 213,10 0-622,-6 0 0,-2 0 622,-5 0-861,1 0 861,0 0 0,19 0-179,4 0-139,17 0-1931,-20 0-719,-8 0-1350,-19 0 4553,-2 0 0,-1 0 0,-1 0 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18.90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501 374 8702,'0'-29'4228,"-9"-16"-4030,3 8 1331,-9-10-271,-20-30-718,16 39-856,-25-32 676,29 57 359,-9-1-629,8 10 180,-22 32 0,-4 11-180,7-5-651,-6 12 0,2 2 651,16-4-90,2 5 1517,2 3-1517,-3 32 931,5 14-931,3-1-90,8-15-1765,5-3 1765,11-2 90,-2 7-90,10-1 0,7-9 0,3-24 0,6-1-90,28 27-566,1-32 0,2-9 386,3-14-90,26-11-1529,-1-33 1979,-9 1 0,-31 5 0,-2-1 0,22-9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37.48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20 147 10231,'-19'-20'3598,"96"-36"-5057,-40 37 964,27-7 1,6 4-676,3 19 765,-21 6 1,2 3-676,42 11 541,-12 8-207,-28-2-783,-18-4 1529,-2-1 0,1 1 0,-1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19.50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397 1188 7077,'11'-30'2518,"-1"-7"303,-14-8-2462,-4 8-467,-33-11 288,14 32 1080,-21-2-720,-11 29-450,20 3 180,-8 19 0,3 6-181,13 3-44,1 6 0,6 2-803,16-3 848,0 5-90,26 42 0,-4-49 0,16 45-805,-7-58 715,0-5 1407,2-6-1227,9-5 1041,-5-9-1131,13-16 2529,-15-6-2439,2-13 0,6-44 0,-17 30 1914,10-35-1914,-23 41-90,-2 11 90,-2-6 90,-11-30-434,5 26 344,-7-25-90,8 39-90,2 9-2819,-1-2 2909,3 11 90,1 3 180,7 20-1129,9 28 1,3 8 948,4 9-90,-2-3 0,3 3-714,0-15 1,-1-6 803,9 13 1427,20 27-1517,-22-54 179,41-20-89,-12-54 0,-12-11 0,-5-9-849,-18 11 1,-7-3 758,1-12 0,-5-4-45,-8-3 0,-3 6-45,1-11 667,-2 7 1,0 2-578,-2 4-45,-4 9 1,-1-3-46,0-34 90,-1 32 0,-1 1 0,0-21-45,0 4 0,0 1 1639,0-4-1639,1 13 0,0 6 2833,3 28-2968,16 56 745,-3 2-655,13 52 60,-6 4 0,2 17 1,-3-9-1005,-3-19 1,1 1 1033,4 24 0,1 12 0,-1-10 0,-2-13 0,-2-5-1138,3 4 0,0-1 1048,0-1 0,-1-2-449,0-9 1,-1-6 178,5 13-910,6 16 281,-5-27-990,4 8-540,-8-34 2519,-5-14 0,-2-10 0,-3-8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19.69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21 10681,'12'-11'4317,"-8"2"-9437,37 10 6199,24-1-809,1 0 1139,17 0-2399,15 0-2088,-29 0 3078,11 0 0,-24 0 0,-20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20.07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1 218 12120,'14'14'4228,"-2"-2"-8899,-11-9 5480,0 0 1230,0 1-1410,-1-1-179,1 2 360,-2 4-450,1-1-181,0 4 361,1 10-450,8 16 949,0-4-1039,5 1 90,-2-20-90,-3-13 0,29-25 0,-16 6 0,20-22 3482,-19 0-3482,-9 7 0,3-12-90,-9-23 90,-3 34-90,-1-24 90,-4 42-90,-14-19 1,7 19 89,-25-6-90,6 32 90,-6 5 0,-23 60 45,38-29 0,3 1-45,-7-3 0,4 6 0,14 23 0,9 12 0,2-14-738,7 7 693,2 17 0,3-7-2673,4-42 2628,3-8-2063,44-4 84,-34-18-539,35-2 2608,-23-31 0,-6 2 0,15-14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20.89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406 387 10141,'0'-37'4588,"1"-1"-2969,-11-3-360,3 6-5840,-11-13 6110,-4 5-989,5 12 1768,-20-17-959,-27 15-1079,16 8-90,-34 17-1409,40 26 1229,7 3-1108,13 1 1108,19-10 373,9 32-463,2-15 0,9 26-90,1-24 90,2-4 0,3-4-90,1-3 0,12 0 90,2-4 1994,11 4-1904,-12-5 0,-2 1 2011,-2 14-1921,1 15 1493,6 30-1583,-10-5 90,-5 9 0,-9-16 0,-2 4-1607,-4-18 0,-1 5 1607,1 19 0,0 2-45,-2-14 0,0-1-279,0 11 1,-2-2 278,-2-17 0,-1-3-1680,2 49 1814,-1-6 601,-1-22-601,-3-38 2429,-11 4-2518,3-22 605,-15 4-426,-11-34-89,0-1 0,-8-15 0,-1-5 0,0-3-135,6 3 0,3-1 45,5-1-90,3-5 90,-6-20-1449,17 13 0,3 0 1089,-8-21-2023,8-24-855,21 35-1619,4 6 4767,10-17 0,4 19 0,2 2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21.73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116 176 15628,'-8'-30'3868,"4"13"-3418,-7 7 179,-6 26-359,5 1 0,-10 17-3802,2 56 3622,11-45 0,1 10 0,3 3 304,15 3-394,-2 4-208,18 12 118,12-27 90,-10-13-90,66-58 90,-63-3 0,10-14 0,-2-3 0,-22 4 0,2-40 0,-14 32 0,-13-35-1568,-3 35 1568,-12-11-399,3 17 399,-2 6-1304,-1 1 1394,-10-2 1483,-9 1-1663,-4 0-89,13 15 1932,14 12-1843,20 10-1561,8 9 1381,5-3 1819,21 11-1909,-5-8-1314,42-14 1,6-6 1853,-16-1-135,12-5 0,-5-2 44,-34 1 1,-2 2 270,16-3-270,-19 7 0,30 23 0,-38 2 2178,12 24-2178,-19 6 0,-4 4 0,2 9-90,-3-2 0,-1 0-473,-5 3 563,-1 3-90,-1 2 0,-1 1 90,2 5-45,-3-12 0,1-6-2067,2-22 2202,-2-10-1412,2-4 1951,-1-8-417,12-23-122,-4-5 1427,8-23-1427,-4-8 0,-2-4-180,2-12 0,-1 8 0,-1 0 1913,-2 2-2093,2 1 0,1 3-989,24-42 719,-16 45 2466,20-28-4085,-21 60-449,1 5 1709,-4 8 0,-2 2 0,-4 1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21.93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 18506,'16'0'1889,"1"9"-1529,-9 10-90,3 8-90,-2 4-90,1 3-4342,-1 2 4162,0 4 680,0 0-1579,10 29-181,-3-19 1170,8 12 0,-13-38 0,-2-14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22.07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89 314 9242,'-16'-45'5936,"-5"-19"-4676,6 19 1168,-11-39-5396,18 53 2968,6-14 0,12 50 0,9 5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22.49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169 39 16528,'-12'-25'1709,"-5"11"-1260,3 22-179,-7 7 360,-23 68-630,23-37 0,-1 9 0,6 7-45,15-3 0,6-2-45,4 26-940,-2-29 1,4-7 1029,8-18-2680,3-19 2680,-3-5-90,17-16 0,2-8-630,1-15 1,1-3 89,11-4 0,17-29 944,-42 42-1123,-2-1-1260,7-11 630,-2 5 0,0-2 719,-9 15 720,-9 12 0,-8 8 0,-1 1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23.12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117 1383 14729,'-11'-20'2338,"-3"6"-1978,8 16-90,-8 9-90,3 3 90,-3 7 89,-5 31-269,10-16 0,-5 23 0,12-26 0,0 9 90,1-4-90,9 0-90,-3-14 90,7-13 0,-5-9 0,7-4-3032,27-26 3122,-14 9-1241,35-57 1151,-43 42 17,12-38-107,-23 46 0,-1-5-629,1 7 629,4 31 2563,2-5-2383,23 80-90,-11-22-583,-2-9 1,1-2 582,4 3 34,28 0-124,-32-35 90,21 2 90,0-47-180,-1-14 0,-11 2 0,-2-5-522,10-30 432,-7-11 3104,-14 18-3104,-6-2 0,-1-4-2065,1-23 2110,-4 18 0,-2 0-45,-6 25 0,-2 2 90,0-43 90,-6 4 0,-4-9 60,-2 30 0,-1 0 0,0 1-238,-3-24 0,-1 3 133,-4 0 0,0 15-381,1 29 425,1 13 2821,-22 81-2640,19 26-1044,4-15 0,2 4 864,11-1 0,3-4 0,0 19-90,5 13 0,4 8-604,0-15 0,1 1 514,-2-14 0,2 3 0,0-3 155,3 15 1,3-6-426,4-7 1,2-4-1159,-5-19 0,1-1 484,6 12 0,2-5-1575,14 6 2421,3-10 0,5-12 0,2-4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24.57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15 171 11940,'-7'-19'4318,"1"4"-630,5 19-3239,5 30-89,3 5 0,5 26 134,1 4 1,0 2-315,2 12-2207,-2-9 0,0-1 2117,-4-7 90,0-4-1506,0 0 1416,-2-7-371,7 41 551,-8-50 630,4 22-810,-11-66 1857,-6-35-1857,0-4 0,-5-29 90,0-13-90,-1-17-45,5 34 0,1-1 796,1 10 1,1 3-842,-3-48 0,3 34 0,3 4 2253,0 6-2793,24-21 360,-3 53 1,20-11-3200,21 109 3289,-21-19-218,-7-6 0,-2 2 218,4 22 688,-1 6-733,-2-1 0,0 3-609,-11-31 1,0-1 698,10 28 1,1 0-1,-7-28 0,-2-4 1724,11 20-1589,9 11-1729,-17-38 1729,1-6 180,7-9-180,-13-11 1561,14-25-1561,-20-10 224,3-63 1,-2-14-670,-4 26 400,0-17 0,-5-12-75,-9 31 0,-4-2 0,1 8-15,2 11 0,-1-1-15,-2-19 0,-1-8 0,1 13-30,-2-3-180,1 6 2847,2 8-12408,-2-11 9770,10 31 0,1 13 0,10 32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9.855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213 272 8702,'30'-35'7106,"-12"11"-5577,-16-3-989,-15 24-1,-17 7-89,3 11-90,-1 6 180,-10 20-360,11-7 0,-6 16-3393,13-13 3213,3 1-2268,2 15 2268,7-15-115,1 3 115,14-9-89,12-8-1,-1-3-90,8-8 0,4-24 90,-4-1-270,37-42 270,-27 19 2379,17-24-2289,-30 23 90,-1-4 90,-4-3-90,-3-4 0,-5 0 171,-4 2-171,-4-3 0,-26-22-90,8 30 270,-38-10-90,30 42-90,-26 21 3475,24 0-3385,-7 21 90,9-2 135,3 23 0,3 7-226,-1 10-521,4-2 1,3-3 521,10-13 0,2 7-31,17 4 1,12 15 0,-3-10-105,-7-21 0,2 0-258,10 24 1,5 10 0,-1-19 122,20-16-1188,5-10 1188,3-9 102,12-21 1,8-12-103,-15-12 0,1-9 60,-2-3 0,3-4 1,-8-4-600,-4-9 0,-10-4 539,-6-7 0,-10 0-90,-6-10 90,-8-7 0,-6 4 0,-6-5-32,-11 19 1,-2 1 121,-6-12 1056,-17-23-1056,3 58 90,-5 5 0,-2 8-2158,-50 28 2158,40 3 0,-35 23 923,54-3-1013,4 5 90,3 5 430,5 4-700,4 19-198,45 23 0,12 0 0,-9-12 0,16-4 0,1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37.84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321 1 10411,'16'11'2339,"-3"-2"2068,-10-5-8988,-26 18 5031,6-8-1078,-22 16 898,10-10 280,-34 41-280,8 8-271,23-28 1,2 2 45,6 6 0,6-1-45,6 7 1472,1 16-1562,16-18 0,3-1 90,2 2 2200,16 38-2200,5-67-89,-11-12 89,13-4-90,21-42 90,-11-6 0,19-21 0,-29 3-94,-18 10 0,-3-3 274,2-38-2109,1-9 2019,-13 29-1410,-2 33 1499,-10-23-89,5 15 0,-10-11 215,9 25-215,0 6 0,3 6 1697,0 5-1517,1 12 2178,3 15-2268,1 16 3302,5 13-3302,0 7-90,4 6 0,8 36-270,-5-26 0,1 1-1606,-2-13 0,1 1 1606,2 8 0,-1-4-359,3-3-1620,0-4-630,2-3 2222,-1-6 0,0-1 0,0-3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26.24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1 322 13379,'0'-24'4768,"2"1"-4319,0 18 451,1 3-540,2 40 179,6 25 1,1 7-450,4 19-45,-2-10 0,0-5 45,-1-19 0,7-3 0,3 1-1558,11 7 1648,14 20 0,14-100-90,-39-2-251,25-44 251,-35 18-1651,-1-9 1651,-3-1-2216,-1-5 2215,-4 0 592,-2-37-681,-1 33-45,-1-1 0,0 3-45,0 19 203,0-27-113,2 58-90,1 12 1278,11 23-1638,11 51 1526,-3-9-1346,6 29-180,-14-36-721,5 2 1,2 4 90,12 19 765,-10-25 1,0-5-226,9-7-90,-12-29-449,-3-7 90,11-19 719,-11-3 90,13-31 180,-17 11 270,-2-20 719,-6-13 0,-2 0-1219,-1 8 364,0-6 1,-1 5 2556,-1 27-2511,5 10-90,-3 2 0,5 18 450,13 64-360,-8-20-1087,3 14 0,0 4 1177,2 25-180,2 4-321,-8-37 1,0-2 320,2 5 90,4 8 90,-6-26 784,2-6-334,-2-11-540,10-19 0,-8-10 90,8-16-180,-7 0 269,11-47 1862,-9 23-2221,8-37-2037,-12 36 1947,0-1 90,5-17-741,7-19 741,-7 28-2066,8-2 1887,-17 56 151,8 21 28,-7 5 1782,9 60-1872,-8 4-690,-3-21 1,-1 2 779,2 28 0,3-8 2027,7-1-2027,-4-37 397,16 19-307,-7-51-90,2-4 0,42-61 0,-37 22-45,15-32 0,0-11 0,-21 16 0,-3 2 0,4-1 0,-2 1 45,9-37-180,-21 58-89,-2 12 510,2 15-241,1 40-90,1 32 90,-1 6 993,-5-19 0,1-1-993,3 13 0,4 19-90,-1-28 90,2-5 0,2-4 180,25-3 0,9-8-90,8-21 180,23-19 0,-2-16-181,-21-35-297,-9-6 0,-7-2 298,-18 5 315,-1-35 0,-3-3-315,-7 21-45,1-3 0,-8 5-226,-20 33 181,6 24-90,-30 55 90,24 1-896,-4 20 1,2 3 895,7 3-90,1 25-2046,5-20 2136,8 11-129,13-17 1,5-1 128,9 4 0,-2-18 0,8-15 90,36-66-45,-34 4 0,0-5 0,-2 1 0,-1-7-551,13-45 1,-8-3 595,-9 6-45,-3-9 0,-4 0 49,-12 17-4,-2-20 619,-9 30-619,-2-18-442,-16-3 262,4 17 1686,-10 17-2226,-7 76 450,15-3-219,3 35 1,5 6 308,9-6 156,5 3 1,4 1-157,9-1 0,-2-10 1,-1 1 179,3 8-1282,3 13 1282,-24-47 90,-1-4-90,-2 2 0,0-1 2047,-14 29-1867,-1 1 360,-2 4-270,62-49-270,-16-15-1602,48-37 1512,-21-5 2359,6-10-2135,-10 7 1,0-1-225,11-13 45,-26 25 0,-1 4 135,-1 9-180,-8 82 0,-2-5 1200,-16 1 1,-5 2-1201,-1 20 0,2-1-45,4-17 0,3 0-680,3-6 1,2-2 544,15 41-179,0-53-1701,15-78 1700,-25 11-1977,21-45 1887,-35 21 1,-3 7 179,-4-6 180,-9-25 0,-3-6 933,0-3-708,-3-5 0,-1 4-1284,0 22 1419,-1 3 706,-1-3 0,0 1-1156,2 5 90,1 4 0,2 7-629,9 35-271,5 8-3597,9 15 4177,2 5 0,8 15 0,-3-3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27.23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201 927 690,'12'-40'6476,"-5"11"-4391,0-1 344,-6 15 302,-21 5-2461,4 12 1050,-17 9-1050,10 12-90,1 7 0,1 7 44,2 18 1,1 5-135,-1 13-248,7-9 1,1 12 0,2-11 247,4 11-269,11 22 1,7-4 268,3-37 45,26-2 0,6-8-45,-7-29-90,58-19 90,-56-13 0,15-17-54,-13 3 54,-2-5 90,-1-3 0,-6-7 0,-1-2-90,8-11-45,-11 9 0,-2 0-45,-6 0 90,-2 0 1744,-4 4-1924,1-13 874,-7 20-874,-3-4 346,-14 23-346,2 13-90,-19 42 180,12-7-180,-2 36 1,2 6 89,3-14 1439,8 17 1,5-3-1440,4-30 90,13 18-90,18-36 90,-20-14-3012,41-14 3102,-39-8 89,17-13-1006,-20 3 1007,-1-2 518,6-32-519,-11 17 1,3-24-90,-12 26 90,-3-8-180,0-9-180,-2 14 2907,-4-1-2817,3 33 1395,-2 38-1485,3-3 90,0 32-90,0-18-360,12 31 1,5 6 269,6-1-1322,-4-4 0,3-8 1502,7-37-180,25-48 270,-13-19 0,16-18 0,-27-12 0,-7-10 0,-7 5 0,-3-2 0,5-8 0,-1-5-30,-10 7 0,-3-5 0,-1 11-403,-1 21 1,-2 1 402,-2-26 0,-3-12 0,0 14-1249,-3-19 1279,-1 23 0,-2-3 453,0 5 1,0 6-544,0-1 45,2 11 0,0 9 45,6 34-1962,-2 40 2052,1 38 90,-1 22-4,3-32 0,0 0-86,1-8 0,0 6-103,4 28 1,2 21-1,1 3 1,-1-14 57,2-3 0,1 1-39,-1 1 0,1 15 0,1-3 1,1-22 37,3-25 1,0-10 1769,17 49-1814,3-9-223,-3-24 1,6 1-3017,6-8 1,2-3 3807,-6-1 1,0-5-1,29 9 1,-49-49-1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39.0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4533 1 18327,'5'46'1799,"0"2"-6920,-1-5 5930,3 35-449,-2-18-449,0-4 0,0 6 404,1 9 0,-1 6 248,-2-13 1,1 3 0,-1 5-295,0 5 1,0 8 0,0-1 0,-1-7-467,2 24 1,-2-4 256,0-18 0,-1 1 0,0-9 75,0-16 0,0-3 89,0 18 1,0 0-180,0-15 0,-1-1 0,1 7 0,-1-5 45,0-6 1644,0 33-1644,0-39-90,0 21 90,0-48 2658,0-1-2748,0-2 448,0 1-448,0-1 0,0-1 90,0 1 1171,0-1-1081,0 0 598,0 0-778,2 1 0,-5-8 0,1-1 90,-7-9-90,2 0 0,-2 0 0,-36-16 0,20 12 0,-30-13-90,25 14 90,-1 0 0,-5 1 0,-16 0-492,10 1 403,-31-2 89,28 5 0,-15-1 0,18 3-45,-12 0 0,-4-1-45,-4 1-339,-16 5 1,1 1 428,20 0 0,-31 9 0,-2 2 0,17-5 0,2 1 0,-1-1 0,-9 4-652,10-2 1,-3 0 651,21-5 0,-1 1-838,-12 2 0,-7 1 0,7-1 838,9-4 0,2-1 0,-13 3 0,1-1 148,-31 2-148,30-5 0,0 1 0,0-2-865,19-1 0,-4 1 865,-17 0 0,-1-1 332,12 1 1,-1-1-333,-21 2 0,0 0 0,15-2 0,1 0 0,-4 1 0,0 1 0,-9-1 0,3 0 190,-20 4-190,41-5 0,2 0 0,-27 1 0,-20 4 0,26-4-25,4 1 25,31-5 2096,-1-1-2006,-34 9 13,42-7-103,-29 7 0,53-9 0,-7 2 0,5-1 0,-6 0 259,8 0-169,-2 0-90,3 1 0,-4-1 157,2 1-157,2-1 3392,1 0-3302,3-1-90,-2 1 0,2 0 0,-2 1-90,2-1 90,0 2 0,1 29-3392,1-9 3392,8 45-1622,-4-26 1622,6 15-497,2 31 497,-4-30 0,0-2 0,0-1 0,0-1 0,2 14 0,2 27 0,-6-46-323,5 46 323,-9-73 2183,2 15-2094,-3-27 1957,1 6-2046,-1-12 908,-1-1-728,1 4 518,0-4-608,-1 0 0,-1-9-90,-1 1-3392,0-6 3392,0 3-36,1 0 36,-1-2-2257,1-2 2257,0 1 0,-1-7 0,2 4 0,-2 0 2257,2 2-2257,0 4-90,-1-7-90,0 7 36,1-10 144,-1 8 3392,-7-7-3392,-22 0 0,4 3 0,-29-3 0,25 11 0,-9-3 0,11 6 0,-37-2 0,32 3 0,-25-1 0,44 3 0,2 0 0,-2 0 0,3-1-180,-2 0-2428,2 0-540,5 0-1889,0 0 5037,4 1 0,1-1 0,0 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40.6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16 514 20845,'-15'0'630,"28"-1"-720,0 0 90,24-1-90,-14 2 0,23 0 0,-6 0 45,16-4 0,4 0-1120,0 0 1120,-6-1 0,-1 0-45,-5 2-45,34-5 0,4 0 225,-6 0-577,8-1 0,-5-1 577,-30 2 0,0 0 0,1-2 44,27-5 1,5-2-1623,0 0 1488,0 0 0,1 0-2100,3-3 2190,-20 4-208,20-5 118,-24 4 90,-1 1 0,2-2-314,-2 1 404,25-9-46,-21 8 1,1-1 831,-19 6 0,-1-1-921,13-2 0,-4 0-384,7-1 339,-18 5-708,41-11 798,-55 14 2191,28-6-2191,-51 13-90,7-2 0,-14 4 1931,1-1-1931,-2 1 1603,0-1-1603,0 1 0,0-1 0,-1 1 0,0 0 0,0 0 0,0 0 0,1 0 90,-1 0-90,7 12 0,3 16 90,13 38-3302,-2 11 3302,-2 5 0,-6-12-1000,-6-16 1,-1 1 999,4 18-26,-2-5 0,1 7 160,-1 5 1,-1-2-180,-1-22 0,-1 0-28,3 34 1,0-3 162,-1 5-45,-3-29 0,0-1-45,2 15 2125,-2-8-1945,-4-42 3089,0-10-2909,0 9-270,-1-17 20,0 4-110,-1-10 180,0-1-270,-1-7 533,1 3-533,0-7 0,0 6-90,1-1 90,-1 1-90,1 0 0,2-2-270,22-20 270,-10 10 90,18-17-90,-17 16 90,1 0-90,8-7 0,0 0 90,0 1-90,-1 2 90,-12 9-180,4-3 90,-8 6 0,-2 1-90,-5 7 91,-8 5 89,-4 6 0,-9 5 0,-4 3 0,-2-1 0,-4-1-3303,-15 9 3393,-5 0 90,-2-1-90,5-3 90,14-11-90,0-2 720,-35-4-361,12-17-179,-13-2-90,29-13-180,23 12 2493,0-8-7890,9 14 450,-3-6 4947,6 10 0,2 4 0,2-1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42.7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4259 27 18237,'3'-14'2248,"0"3"91,-2 10-990,7 78-1169,-4-35-45,1 10 0,0 2 45,0-5-1542,0 3 1542,0 0 90,3 27-91,1 8-44,-3-23 0,1 1-45,2 21 362,0 3-362,-4-38-792,-1-16 792,1 2-2768,-3-13 2678,1-6 817,-1-1-817,-1-5 180,0-1-180,0-5 981,0 4-981,-8 3 3392,5-8-3482,-7 6 90,6-10 0,-1 1 0,-2 1 0,2 0-90,-6 2 90,4 0 0,-3 0 0,-10 9 0,4-3-3392,-11 7 3302,0-1 90,3-3-45,-25 7 0,-5 0 45,9-4 0,-4 0 0,-3-1 0,-24-10-455,24-3 455,-23 0 0,34-3 0,6 0 0,-8 0 3167,-46-10-3122,23 3 0,-1 0-169,10-2 1,0 1 123,-8 0 0,5 2 0,6 0 0,3 0 61,-43-2 29,12 2-90,22 2 0,0 1 0,-16-1 0,5 2 0,12 1 0,1 0 0,-8 0-1470,7-1 1,1 0 1469,9 1-328,-20-4 328,14 2 391,-15-2-346,12 1 0,2 1-45,-10-1 0,-31 0 0,0 0 0,30 3-1076,6 0 0,5 0 1076,21 1 0,-28 0 2020,2 0-2020,-16 0 0,1 9-985,24-3 0,1 1 985,-23 8 0,-22-1 0,26 1 0,11-1 0,-10 3-90,3 5 90,34-10-215,-13 4 215,26-8 2116,-21 9-2116,21-8 0,-15 6 0,17-7 0,7-3 0,-7 2 0,10-4 3163,0 0-3163,-1 0 690,2 0-600,-8 4-90,7-4 0,-9 7 0,11-5 90,-1 3-90,2-2 0,2 1 0,0 8 0,0 24 0,1 15 0,0 6 90,0 1-90,0-5 0,0 2 0,7 29 0,-6-26 0,-1 3 89,4 11 1,-1-6-90,-3 1-581,0-1 1,0-3 580,0-20 90,-7 23-351,4-24 261,-4-8 90,5-6 180,0-21 0,2 4-270,0-4 90,0-6-90,0-3 1206,1-19-1206,2-12 396,3-11-396,1-1 0,6-18-90,-5 27 90,1-9 0,-5 25-90,-2 6 90,0-2-90,-1 5 0,2-1 90,-3 6-90,2-1 0,-2 4 0,1 0 90,0 3-90,0-1 0,-1 6 90,-1-3-90,0 4 90,-1-4 0,0 1 0,-4 3 0,-17 14 0,-2-5 90,-22 8-90,14-15 90,-15-3-90,14-5 90,-22-2-3392,21-1 3302,-15-9-2178,28 4 2178,-4-6 90,14 8-90,2 0-1517,-1 0 1607,3 1 1427,-2 0-1517,5 1 2178,-2-1-2178,5 2-90,-3-1-450,2 0 1684,0 0-4292,0 1-1890,2-1 5038,-1 1 0,1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44.4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1 213 17517,'42'-11'1169,"0"0"-6289,14 0 5390,-10 3-494,15-5 0,1 0 404,2 1 58,6-2 0,0 1-148,-7 3 0,26-2 0,-25 5 0,0 0-675,-3 2 1,2-1 584,17 1 0,-18 0 0,0 1 1258,5 2-1258,30 0 1177,-21 0-1177,-9 2 0,-2 0 0,6-1 0,26 1 0,-39 0-482,1 0 0,3 0 572,17 0-90,-15 0 0,-1 0 90,6 0-90,0 0 40,31 0-40,-24 0 638,23 0-548,-31 0 0,-4 0 0,1 0 1762,19 0-1808,-19 1 1,1-2 45,32-8 0,-23 6-517,2-3 1,0 0 516,2 4-170,-17 0 0,-1 0 170,2 0-90,1 0-551,-10 1 1,1 0 550,14 0 751,4 0 1,0 1-752,-14 0-274,5 0 0,-2 0 274,-14 0 0,24 0-1106,12 12 1106,-41-6 621,9 3 1,1 1-622,-7-1-1109,9 0 1109,-16-1 209,-12-4-209,0 1 1414,14 3-1414,-7-1 284,25 3-284,38 8 0,-34-7 0,29 5 0,-60-11 0,0 0 0,-1 0 1658,25 2-1658,-23-2 2632,22 2-2632,-36-5 413,11 2-233,-18-4 179,8 2-269,-15-1 0,2 0 270,-1-1 750,-3 1-930,3-1 90,-1 2-180,-1-1-90,1 2 89,-2 5 1,-2-3-90,1 8 0,0-5 90,-2 2-90,2 1 90,3 75-90,-2-44 45,1 8 0,-1 1-45,-1 4 0,0-14-939,0 11 1029,1 15 0,-1-12 90,0 44 0,-1-52 0,0 5 90,-1-38-1,0-1 760,-2 2-1029,1-8 0,-2-2 90,2-9-3482,1-4 3303,0-3 89,4-12-90,0 0 90,3-8-2359,6-9 2359,0-3-90,2 4 68,-1 6-247,7-8 2436,-8 17-2437,13-20-179,-16 30 269,0 18 3465,-7 2-3374,-4 27-3255,-4-10 3255,-2 11-48,-2-1 47,1 0-2343,-5 10 2253,1 0-746,-3 4 836,4-15 1929,4-10-1929,3-11 180,0-2 270,-2 4-142,3-7 142,-4 3 3128,3-7-3128,-23-23-180,10 6-90,-18-20 90,15 12-90,-3 0 270,-40-37-270,25 27 895,-2-1 1,-1 0-986,-14-5-826,12 8 646,1 3-179,25 18-1890,3 3-989,1 1 3238,2 3 0,0 2 0,2 1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45.7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243 51 12570,'4'-18'5667,"0"1"-4948,-3 11 1260,1-4-1349,-4 10 89,1 0-269,-41 90-540,22-50-135,-9 21 0,0-1-45,7-21-809,-6 12 231,-4 11 0,12-23 0,-9 19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09:59.7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122 146 13649,'-5'18'3148,"-1"17"-2608,5-9 989,-1 54-1169,1-37-90,0 26-90,1-41 359,0 5-269,0-10 1080,0 10 179,0-17-540,-4 8-539,0-23-360,-5-6 90,1-19 269,-16-65-1474,12 39 1070,0 1 0,0 1-45,5 8 180,0-42-180,3 42 0,1-27 0,3 50-180,14-12 90,-7 16 0,11-8 0,4 20 90,9 16-90,6-1 0,27 48 0,-29-23 90,-2 7 0,-1 1-90,-3 5-237,9 21 327,3 16-90,-6-14 90,5 11 0,-15-30-2854,-6-18 3214,-5-8-180,-1-6 629,-3-10-539,-1-41-180,-4-1 90,2-30-90,-6 19 0,-1-27-682,-4-3 0,-1-3 592,2-17 663,-3 9 1,1 9-754,3 37-180,-2-4-7143,3 19 7413,-1 8 0,1 2 0,0 9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00.6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26 119 15718,'4'-17'5307,"-4"4"-3868,-1 13-719,-13 71-540,10-41-90,-6 62 90,10-57-5661,10 56 5571,-3-32 265,10 36-355,-6-53 979,8 8-889,-5-18-90,4 2-1810,-5-23 1900,0-5 1899,-2-6-1809,14-20-90,-9 6 1078,10-18-988,-15 12 576,-1-18-486,-13-15 3302,-8-11-3392,-6 16 0,-3 2-90,-4-4-3302,-17-19 3302,22 44-1570,-1-3 1480,8 12 0,5 3-90,3 4 0,2 3-90,-1-2 2705,10-3-2705,22-10-80,-5 3 260,16-5-90,-7 10 0,-2 4-90,14 1 90,7 27 0,-17-3 90,3 21-90,-24-8 90,-1 3-90,3 37 45,-3-13 1,-1 2 44,6 28 150,-7-31 1,-1-8-151,-3-19 0,-2-5 269,2-1 181,-2-9-360,3-13 0,-5-17 90,3-79-180,-4 39 45,1-4 0,-1 3 1956,2 14-2001,1-11-90,4 3 0,-3 24 0,6-10 0,-6 33 0,13 14 90,-7 6-90,12 16 90,-10 0 0,2 2-179,13 47 89,-13-37 90,11 36 214,-18-57-124,3 8 0,-7-20 180,4 4-270,7-45 0,-5 8 0,10-31-180,-5-5 90,-4 11 0,1-1 0,1 0-606,-2-2 606,11-21-90,-8 28 180,-2 17-90,2-3-360,-2 16 450,6 27-89,8 28-1,-2 17 90,-4 3-90,-9-16 90,-2-15 0,-4-4-270,5 11 180,-5-17 516,2 7-606,-5-17-89,0-1-1,-1-3 270,6 2 0,-6-4 0,5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00.8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23364,'28'26'539,"-6"-4"-449,-7 23-90,-4-8 0,-1-3-90,1 2-809,5 33 89,-8-32 451,4 17-631,-10-41 990,-2-7 0,-2-3 0,-1-2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39.54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15 195 15808,'-15'4'3868,"33"1"-3778,-5-3 0,28 0 90,-5-2-90,-4 0 44,28-5 1,7-1-45,14-2-45,-9 0 0,4-1 0,-16 2 0,-4 1-4296,25-3 4251,15-1 0,-41 3 914,2 0-914,0-1 0,0 2-2256,29-4 2256,-21 3 0,21-2-20,-26 3 20,2-1 0,1 1 2246,0 0-2246,-7 0 0,1 0-541,14-1 586,-19 2 0,4-1-45,8 1 0,-3 1 0,12 0 0,-7 1 0,14-1 0,-13 1 0,6 0-1025,25 1 1,-2 0 1024,-40 2 0,14 0 0,0 0 0,-17 0-377,16 2 0,19 2 1,-13-1 376,7 0 0,17 2 0,-8 0 0,-50-3 1517,31-1-1517,-13-1 0,5 1 0,-12-1-540,10 0 1909,-18 0-1369,12 0 0,-42 3 0,-5 2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93 13379,'0'-22'6207,"0"0"-6657,0 8-2248,0-1 269,4 2 2429,-1 8 0,4 4 0,-3 6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02.0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1228 19856,'15'4'1259,"-2"1"-899,-10-3-90,2 2 719,17 27-899,-9-10 270,18 31-270,-16-25 0,2 6 0,-4-8 90,-1 3-1,0-3 91,-2-2 90,-1-7 899,-2-5-1169,3-15 90,-1-6-2781,3-14 2691,1-15-90,-4 8-2410,6-28 2320,-7 25-421,14-38 421,-12 43 0,7-15-89,-10 35 89,0 2-90,0 2 1501,-1 2-1411,2 2 3170,9 12-3170,-1 2 0,7 12 671,-7-3-761,15 34-3302,-11-20 3482,11 27-1153,-6-12 1153,-6-13 0,8 12 0,15 11-1916,-12-24 2006,19 13 1992,9-52-1902,-24-5-90,18-20 360,1-30-271,-23 21-89,21-29 90,-31 32-90,-3 0 360,16-54-360,-18 46 0,9-37 954,-22 59-1134,0-5-89,-13 0 89,5 5 3331,-8 4-3511,4 12 180,2 4-270,-23 21 270,8 8 1,-10 11 92,11 13-93,11-2-1109,3 2 1199,3-5 0,5-20-90,0-3 90,0-4 0,8 13 180,6 5-90,-2-11 0,4-5 0,-11-22 269,3-2-179,27-24-90,-17 8 1199,29-31-1199,-26 7 0,1-8 0,-7 11-90,-6 8 0,-1 3 0,-3 13 0,0-5-90,-2 14 90,25 35 0,-13-13 0,21 30 0,-20-24 90,37 49 0,-25-41-3482,27 33 3482,-36-53-172,-1-4 172,-2-3-90,-2-2 180,22-12-90,-3-13 90,28-32-2332,-12-25 2242,-11 4-45,-20 8 0,-5-2 2287,-6-19-2332,-1 19 0,-4-5 0,-8-5 0,-3 2-422,4 21 0,-1 0 467,-6-18 0,-1 2-135,-4-10 90,-1 1-981,6 30 0,-2-2 981,-11-41 1245,0 3-1335,6 22 90,3 16-90,6 20 814,-10 27-814,12 25 90,-4 37 0,9 17 0,2 8 0,1 8 0,3-13 0,1 3 0,-2-7 0,1 6 0,2 0-90,7 9 0,4 2 0,-1-9 889,-3-8 0,2-2-979,8 31 0,1-12-995,0-37 1175,23 24 0,-15-31 0,18 17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03.1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25 13379,'-5'-14'3059,"1"3"-2700,4 38 1,-1-7-3900,1 18 3809,-1-10 748,1 57-657,7 14-1385,-6-42 1,1 1 1204,7 37-466,-6-43 466,1 1 0,1 0 1557,-1 7-1647,1 2 0,-1-3 573,-1-24-753,2 19-270,-3-35 1,0 0 3096,-1-8-3187,0-5 672,4 0 1,-3-3 0,2 0-1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03.7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21 446 10591,'0'-22'2608,"0"-4"-1348,0 3-271,0-7-89,0-3-4432,0 1 4701,0-14-629,0 13 1129,0-19-1399,-7 18 89,5 4 271,-5-3-540,6 19 90,-1-4-90,2 11-90,-1 1 0,1 0-540,12 96 180,-6-42 135,2 14 1,-1 1-2199,0-4 1613,-1-2-1169,1 1-449,0-3 2031,1-2 1,1-3 0,1-1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10.2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543 514 8882,'8'-23'4677,"-2"2"-2608,-7 8-540,1-3-5930,-5-12 6290,2 0-1169,-3 1 1228,2 6-1318,2 8 679,-3-7-50,-3-13-989,1 10 0,-1-7 3392,5 18-3302,-3-3-3572,1 3 3302,-1-2 179,0 1-179,-2-3 0,-2-2-90,-2 0 180,-10-9-90,6 10-90,-9-5 0,9 12 0,2 4 0,-24-3 3392,17 6-3392,-17-2 0,24 5 0,2 0 0,-7 11 0,-6 3 0,0 8 0,-1-1-90,-2 15 90,10-13 0,-8 17-90,13-19 0,-4 32 45,8 6 0,1 4 45,-4 19-45,6-15 0,2-5 45,4-22 0,8 25 0,-3-17 0,12 35 0,6 1 0,-3-16 0,15 15 0,-15-50 0,8 6-213,-5-16 213,26 10-3321,23-10 3321,-14 0 90,8-14-90,-32-20 0,-5 2 0,8-12 0,-10 4-2126,-3-2 2216,9-14 2281,6-16-2281,-9 4 0,1-6 90,-18 7 0,-4 2 0,-2-26-45,-19 12 0,-4 0-135,-1-16 0,-4 20 0,-2 4 3444,3 14-3444,-3 0 90,1 2-65,-31-29-115,22 26-2158,-35-27-1,40 41-899,-6-1 3148,3 7 0,12 9 0,-8-3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10.8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396 0 18416,'-27'21'1710,"1"2"-1261,6 9 541,-17 39-1556,13-22 791,2 0 0,1 0-3025,3 3 2980,-3 15 43,4 20-133,9-33 0,-1 18 0,18-12 330,-4-36-330,23 26 3368,-15-43-3368,30-23 74,-25 1 915,22-68-899,-28 47-45,-7-15 0,-9-4 224,-32-25-269,3 9-90,-12 1 0,11 38-539,-12 0 269,9 8-2429,-7 3-359,29 17 3058,-1-1 0,11 4 0,1 1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11.4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358 902 3838,'4'-21'5757,"-1"3"462,-2 6-4510,-27-29-1439,12 25 1409,-20-19-1499,19 33 0,-3 2 359,-48 35-449,32-15 770,-35 31-770,48-21 0,1 3-45,7 16 0,2 4 45,0 5 2951,-2 39-3041,13-59 0,10 7 0,23 26 89,19-23-89,-2 1 90,27-67-90,-18-29-432,4-3 432,-10-12 89,-28 19-3191,-3-2 3192,-1-7-88,-5-9 0,-2-7 43,-6 12 0,-1 0-45,4-10 0,-2 1 90,-8-23-90,-11 18 90,1 6-45,-8-12 0,-2-1 295,-2 0-295,-2-2 0,1 4 3139,7 28-3274,-6-17 90,14 43-270,0 15 90,5 27 90,5 27 718,4 15-718,4 16 1,-1-8-91,0 10 45,2-1 0,0 2-418,-4-31 0,0 0 463,5 30 0,0-2-90,2 0-360,2-2 1,2 3 134,-4-27 0,0 0-2202,6 20 0,0-5-361,6-8-3213,-6-31 6181,-3-11 0,0-7 0,-2-6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11.6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74 15988,'3'-23'1799,"0"2"-450,0 1 180,-2 10-719,9 43-630,-3-4-4252,6 38 4162,-4-26 90,0 2 679,2-1-859,-1-1-359,15 37 89,-12-39 0,8 23-180,-16-49 450,0-4 0,1-14 0,2-3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11.7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 6723,'11'-3'0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12.1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17067,'27'32'2429,"-1"2"-1889,-11-1 449,9 26-539,-6-11 269,12 41-449,-13-34 0,5 15 0,-9-21-3482,2-2 3841,7 30-1892,-6-23 1533,3 6-119,-7-28 388,-8-23-359,5-9 0,-3-15-90,2-12 180,6-41-180,-5 19-90,4-31 0,-6 32 0,0-1 1607,1 2-1787,12-44 90,-5 35 0,6-17 90,-8 49-270,14 27 181,-10 6 1123,13 13-1124,-14 5 0,-1 4 0,0 5 0,-2 5 3392,0 2-3662,0 7 1,-1 1 89,2 7-1741,-2-1 0,1-1-3296,0 0 810,-1-2 4497,-1-14 0,-2-16 0,-1-6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40.08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27 50 14729,'-9'-15'2968,"2"2"-2338,5 9-1,1 1-179,-1 0-90,1 0-3123,-1 0 2943,1 0 810,0 0-900,6 8-90,-1-2 180,4 6-180,12 8 89,-3-4-89,14 10 0,-6-7 0,2-1-89,30 7 89,-18-9 0,23 4-90,-29-12 90,33 1-90,-26-4 3482,17 0-3392,-33-1 269,16-1 91,-19 0-270,19 12 180,-51 32-270,8-9 90,-23 23-90,10-26-3311,-1 1 3401,-10 18-1638,-7 21 1368,5-13-391,-3 10 121,18-34-3251,-9 31 1003,10-25 2682,-5 23 1,12-35 0,2-2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12.7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77 1657 8162,'10'-30'6297,"1"-14"-4498,-4 14-360,1-9-360,-6 19 1980,0-3-2430,-2 5-449,-7-4 0,2 14 180,-42 90-360,33-42-90,-9 38 0,5 1 90,16-30 0,5 4 0,3-3 0,0-20 90,9 12 180,1-33-90,-4-5 179,25-25-179,-18 4 0,15-22 449,-10-18 1,-5-3-450,0 3-90,2-21 0,-5 3 0,-13 35-2712,1-16 2712,-3 29-450,0 10 270,5 23 90,0 9 45,7 33 0,1 8-45,3-2-1262,-2-1 1,1-3 1261,2-10 179,29 26 811,-10-35-810,40-7-210,-37-37 30,8-25 224,-8-35 1,-7-8-225,-3 0 0,5-8 0,-5 0 90,-21 15-90,-5 17 0,-1-2 0,-1 8 0,-1-1 462,2-7 1,-3-5-463,-5-28 0,-3 3-398,5 35 1,-2 0 397,-2-13 0,-2-7 0,0 5 0,0 6 0,-1 5 0,0-2 0,1 2 0,-10-34 0,7 41 0,-6-5 0,2 42 0,0 8 2929,6 50-2884,6 19 0,3 14-45,4-6 0,1 7 0,1-2-784,-3-8 0,0-1 0,2 2 754,3 10 0,2 2 0,0-11-747,-1-16 0,2-3 507,9 38 0,3 2-2474,-3-19 1,1-1 38,2 14 0,2-4 2705,-6-27 0,-1-7 0,6 12 0,0-3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0:48.58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 75 10591,'-8'-17'6027,"0"-3"-5128,5 13-89,-1-3-91,2 5-179,1 1 899,-2-3-899,1 4-360,1 1-1,1 7 361,15 55-450,-5-21-2754,13 48 2754,-8-30-1285,-3-7 0,0 2 1285,7 37-90,-7-27 0,0 1-175,-3-11 0,-1-1 175,1 3 0,0 1 45,-1 3 0,1 1-45,0-2 0,0 7 67,1 9 1,2 15-1,0 1 1,-2-9-263,3 13 1,-1 0 216,-2-11 1,2 10-1,0-1 1,-3-13 22,0-3 0,-1-4 15,-1-3 0,0 4 0,1-3-15,0 10 0,0 0-231,-2-13 0,1 3 0,0 0 246,-1 4 0,0 0 0,0-3-60,1 10 0,0 3 60,0 9 0,1 10 0,-1-9-15,-1-8 0,0-4-45,-1-11 0,0 2 0,0 0 30,0-2 0,0 1 0,-1-4 15,2 12 0,0-1-45,-1-12 0,0 3 0,0 0-79,0-3 0,1 1 0,0 8 97,0 1 0,2 9 0,0 3 0,0-1 0,-1-7 112,1 14 0,0-7 1,1 6-131,-2-15 0,1 8 0,0 1 0,0-7 0,-1-12 0,0 5 0,0-10 0,0 3 0,1 5 30,1 10 0,1 10 0,-1-7-30,1-2 0,-1-1 30,1 1 0,0 6 0,0-5-65,2 11 1,-1-7 79,-2-18 0,0-1-45,2 18 0,1 2 45,-1-2 0,1-3-509,-3-18 1,1 1 463,1 17 0,1 2 0,1 0 0,-1-2 141,-2-20 0,-1-1-141,4 20 0,-1-2 0,-4-28 0,0 3 0,3 18 0,2 10 0,-1-4 45,1 10 0,1 0-45,-2-9 0,1 3 0,-2-7 691,0-4 0,-1-6-691,-1 0 0,0-4-482,5 35 482,-4-18 0,0-1 1771,2 10-1771,-5-32 0,0 2 0,0-2 0,-1-1 0,3 28 0,1 15 0,0 1 0,-2-10 0,0-9 0,0 16 0,-1-17 672,0 2-627,0-1 0,-1-4-45,-3-30 0,1-1-2031,-1-5 2031,3 31 0,-3-29-360,1 17 0,1 1 90,-1-15-1870,2 48-3077,-3-56 1191,-2-5 4026,2-7 0,-2-12 0,0-2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56.03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52 355 16168,'-22'-9'2608,"6"6"-2158,10-7-90,5 8 0,0 1 539,-1-2-539,0 1-270,0-1 360,5 3-360,-1 1-90,4 0 89,0 2 1,0-2 90,1 1-3482,37 9 3392,-16-4-90,30 6 57,-24-8-57,4-2 90,2 0-90,9-2 45,1-5 0,3-1-227,13-1 227,-11-1 0,-2-1-406,0-1 361,4-3 0,1 0 0,5-3 45,-9 3 0,1 0-45,10-3 0,5-1-1029,23-2 1,-2 1 1028,-33 6 0,1 0 68,9-1 1,6-1 0,-2 0-69,9-3 0,-4 1-634,-12 3 0,-2 0 634,7-1 0,-6 1 0,-4 0 617,17-1-617,-26 5 0,43-3-90,-35 4-182,33-1 182,-46 5 1775,1 1-1775,-4 2 90,-11 0-180,25 0 180,-29 0 1156,21 0-1336,-21 0 0,-9 0 90,2 0-9,-4 0 99,-4 0 0,8 9 0,-3 3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57.25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74 376 11221,'-20'-2'2428,"4"-1"-809,7 3-989,3-1-90,-1 1 89,1-1-359,3 0 0,-2 0 629,4 1-539,8 0 90,8 0-90,47 0-270,-18 1 90,11-5 0,4-1 89,22-3-224,-32 1 0,2 0 45,6 0 0,-3 1 0,17-3-45,-10 2 0,0-1-562,12-2 607,22-1-1641,-31 2 1,-1 1 1640,22-3-90,-21 3 0,2-1 45,-16 2 0,4-2-15,9-1 0,8-2 0,-5 2-501,-1-2 0,0 1 471,33-6 0,-8 1 0,-22 3 436,-1 1-436,9-3 0,2 1 90,8-1 1134,-12 2 0,0 0-1224,9 2 0,-22 4 0,1 2 0,-1 1 0,2 0-45,-11 2 0,-1 1-45,8 0-1797,9 1 1797,-6 12 0,-16-7 90,-8 9-90,-19-10 0,0 2-90,-6-2-98,7 2-172,-12-3 90,4 1 360,-5-2 0,-4-2 0,2 2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06.43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32 49 18057,'-8'-15'3418,"1"1"-990,3 8-2068,2 3 0,-1-3-90,2 5 0,0-1 629,0 1-809,-1 10 90,1 32-90,0-3 0,2 53 0,-1-35-2212,0 25 2212,7 10-362,-1 8 317,3-10 0,1 0-45,-4-34 0,-1-2 0,2 18 0,0-7 90,-1-15-90,0-3 0,1 6 0,-1-11 0,0 2-90,-3-19 90,-1-9 1600,1-2-7536,-2-7 5173,0-28 1,-1 5 0,-1-26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06.85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38 642 7436,'-10'-54'1979,"3"14"-1079,-2-26-181,5 20 1095,0 0-1454,2 12 1077,1 13-897,1 3-270,-1 1-1,1 1 361,0-27-450,0 18 90,10-37-90,-6 39-90,10-16 0,-8 20 2358,10-10-2178,24-3-90,29 26-180,-8 1 0,8 34 0,-36-5 90,-1 4-90,-1 2 0,14 20 0,-10-9-719,6 16 0,0 2 719,-2 0 0,-5-8 0,-1 4 0,-7-3 0,-4-3 0,7 16-10,-7-12 0,-2 0 10,-3 3 2671,1 25-2671,-4 10 499,-7-39 0,-2-1-499,0 34 90,-10-30 0,-3 0-2762,-8 22 2762,-9 16 211,1-32-122,-6-11 1,5-14 0,-10 6 90,-4-8 969,-5-7-1059,-12-1-90,13-12 3302,3-8-3302,18-6-450,-33-12 1,29 3-1890,-26-11-899,34 8-1530,2-1 4678,6 0 0,3 1 0,2-1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07.15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15 14819,'8'-14'6566,"2"27"-6116,-6 8-1,5 25-790,9 45 611,-6-28-91,0-2 1,2 3-2693,3 22 2693,1-4-90,3 8-165,-10-43-15,3 8 90,-7-25-180,0-6-360,1 3-9291,-4-13 9239,4-25 0,-6-5 1,2-24-1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07.28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26 184 10231,'-10'-57'7376,"3"24"-8455,-1-22-1350,10 37 1366,-1 0 0,5 15 0,-1 9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07.75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138 65 13020,'4'-20'7915,"-1"4"-7555,-10 2 0,2 9-91,-5-4 1,4 10-90,0 2 0,-5 4-90,-1 3 90,-4 6 0,-4 12-90,6-2 90,-7 37-3482,13-16 3302,0 13-1481,22 11 1481,-4-33 0,16 22 90,36 7-90,-27-34 90,32 26-90,-42-44 0,-1 0 90,18 11-90,-16-9 0,10 7 90,-19-7-90,-6-4 2704,2 8-2524,-9-4-90,0 5-1,-10 12 1,-1-7 0,-6 8 360,-22 18-360,17-28 0,-20 18 0,25-35 2259,-1-2-2889,-3-2-90,1-2-1618,-6-1-811,-10-19 3059,-1-4 0,-3-18 0,6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08.29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152 79 11400,'2'-28'9830,"-1"8"-8146,0 2-964,-12 6-361,0 12 181,-17 14-90,5 23-270,-1 4-678,-1 45 588,14-35 0,-3 33-482,9-17 482,3-25-2889,1 29 2979,14 5-180,-3-21 22,12 17-22,-5-48-1516,24 4 1336,-12-14 0,19 3-1401,-20-15-667,-5-1 599,2-1 1649,25-12 0,-16 6 0,25-10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41.39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59 11221,'0'-24'5756,"7"1"-10876,-5 16 5749,6 2 1924,12 89-2193,-8-36-135,1 8 0,0 3 134,0 9-89,2 8 414,-4-13 1,0 8-415,-1-3 0,1 5 0,-1-1-556,3 18 0,0 0 376,-3-16 0,0 3 0,-1-8 0,-1-5 0,0-5 0,-1 2 0,1 4 90,4 30 0,-1 1 219,-3-24 1,1 2-311,0 5 1,2 8 0,-1-4 45,2 14 0,0-4-826,0 1 1,0-3 735,0-10 0,-1 0 89,4 12 1,-1-3-759,-5-32 0,0-2 624,5 30 0,0-5-124,-1-6 214,1-8 798,-3-8-888,0-6 0,0 0-90,-1 0 0,7 31 1750,-14-64-1929,-1-5-181,-1-4-2002,-2-7 1,-4-19 0,-2-8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08.6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630 157 2697,'9'-39'4677,"-3"2"-437,-1 6-1902,-3 6-1528,-13 6-181,-4 13 955,-13 11-505,-23 47-1131,20-12 321,-17 32-561,24 0 1,6 1 381,-1 3-90,2 1 0,4-6-420,11-31 420,1-1 0,11 4 90,15 5 883,-5-11-433,9-11 89,-8-49-269,-11 3 741,6-28-921,-13 16 90,-13-21-90,-1 16 0,-11-15-90,1 13-2179,-18-17 1999,-12 1-270,-19-9-152,11 19 152,4 10-1889,18 17-5306,-12 1 7555,18 8 0,-6 3 0,21 6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0.0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90 1363 14189,'-7'-16'4857,"0"4"-4497,-4 21 449,-6 27-539,1-5 90,-2 25 0,11-23 90,2 2-270,3-10-91,16 5-89,-1-14 0,14 5 0,-3-14-788,42-18 698,-28-1 90,31-13 0,-42 3 0,1-4 90,1-15 0,-2-5 90,1-10 0,15-31 0,-38 47-90,-11 18 90,0 1-90,-9 4 0,2 9 0,-4 0 788,0 3-518,-31 13-3662,20 3 3391,-24 12 1,28-1 0,2 2 90,-18 52-356,19-32 176,2 7 0,4 0 0,9-5-90,2 4 0,12 15 0,0-29-90,9 26-90,7-18-1169,52 1-1912,-8-14 3081,-15-22 0,-2-6-180,8-13-1208,-12-15 0,-2-4 1299,-3-2 690,1-3 0,-3-2-511,-14 1 180,6-10 90,-7-12 90,-11 23-1,2-18 2563,-13 32-2472,-2 2 1281,-8-16-1011,-2 17-180,-8-5-360,6 21 3571,-3 21-3571,5 6 0,1 2-179,3 1 179,4-12-270,25 24 180,-10-24 0,19 16-3392,-9-30 3392,6-15-291,10-7 471,-7-9 0,-3-3 0,-11 3 90,2-15 0,-6-6-90,-2 2 0,-8 5 3024,-4 18-3024,-15-19 748,-5 11-838,-12-9 0,7 24 0,0 11 90,-12 24 0,3 14 0,-7 10-763,16 6 763,9-8 0,3 27-46,7-14 1,2 4-45,5 0 0,3 0 0,-4 1 0,6 0 45,24 16 0,6-9-3124,-1-11 3124,9 0 0,9-14-1451,27-61 1406,-12 6-112,5-36 292,-30-6-1617,-1-16 1437,-2-2 45,-19 18 0,-3-1 753,0-18-798,-7 23 0,-1 0 0,-2-29-49,-5 22 1,-1 0 48,0-16 60,-5 10 0,-2-11 0,0 9-126,-3-20 126,-1 20 0,-1-10 0,0 11 1518,-7-19-1399,0 20 1,-2-9 0,1 8-135,3 17 0,1 1 427,-8-28 0,1 5-472,6 24 2957,6 19-3047,2 14 893,3 15-803,10 42 92,0 4-92,7 27 0,5 16 90,-5-16-90,-4-24 0,0 1 0,4 22 45,3 11 0,2 3-45,0 11 45,-1-13 0,1 1-45,-7-34 0,-1-5-3164,7 28 3164,-4-18 0,1 2-45,-1-5 0,0-1 236,10 31-371,1 2-6297,1-9 6477,-15-43 0,8 21 0,-18-51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0.3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 30 11940,'-7'-17'6117,"4"6"-4768,4 9-809,19 19-182,12 5 1,8 6-179,6-2-4157,34-2 3617,-27-10 0,32 4-309,-38-13-3918,22 3 4071,-16-3 1,18 1 0,-22-4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58.20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21 43 12840,'-11'-15'3238,"2"3"-2878,16 7-91,-1 2-89,14 0 630,47 1-630,-21 1 180,46 0-91,-47 1 1,11 0 180,26 0-1966,-30 0 0,1 0 1606,2 0 0,1 0-45,2 0 0,-1 0 135,29 0-135,-22 4 0,2 1-151,-17-3 1,4 0 225,31 4 0,13 1 0,-11-1-896,-21-3 1,-2-1 805,8 2 0,7-1 0,0 1 29,-3 0 1,-1 0 0,-7-1-105,-5 0 1,-1 0-16,8 1 0,7 0 0,-9 0-120,23 3-90,0-2-135,-26-1 0,1 1-44,33 1-326,-36-2 0,1 1-1339,0-1 0,-3 0 2100,34 2 1,-42-2 0,-3-1 0,10-1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8.2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592 587 9422,'-1'-26'3688,"0"4"1529,1 15-2969,0-11-1708,-1-2 449,-7-36 91,-4-7-720,-3 0-181,1 6 91,5 27-90,-1 2 90,0 1 180,-10-14-360,7 17 0,-5-10 0,9 21 0,0 1 0,1 3 89,-9-7-179,8 9 0,-8-4 0,10 9 0,-23 14 0,9-1 0,-38 43 0,31-21-3392,-22 42 3392,19-17 0,1 5-304,-3 21 304,15-30 0,-3 17 0,8-16 0,2 1 0,-3 30-1129,3-3 1,2-1 1128,4-5 0,8-18 0,2-4-41,2-8 41,10 17 2058,-3-22-2058,2 2-90,3-4 391,3-1-841,41 36 3361,-7-27-3091,-10-10 0,3-4-3386,11-6 3116,1-12-1619,-26-11-809,2-3 2968,27-20 0,-19 5 0,27-15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8.88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245 412 9325,'12'-43'1170,"-1"1"-256,-4 3-555,-3 4-74,-2 9 164,-1 3-89,-1 7 11,-7-16 709,-10-12 313,0 6-493,-22-9-631,16 35 1009,-7-2-1188,3 27 90,9 0 90,-25 59-180,24-30-90,-12 39 0,26-37 2268,1 2-2268,2-9-90,11 25 0,3 2-2178,0-14 2223,2 10 0,3-4 45,-2-32-1607,7-4 1517,-5-10 1607,4-1-1607,3-22 90,-4 2 0,5-14 0,-9 4 0,2-18 0,-5-10 1022,-2-17-1022,-6 11 90,-5 4-90,-9-4-1675,-2-19 1764,-3 16 1,2-1 1937,5 26-1937,4 16 1154,-2-6-1334,5 16 90,0 2 0,19 18 0,-5-3-90,17 16 90,-11-8 3387,12 7-3477,22 9 90,-16-9-90,10 4 106,-32-19-106,-3 0-3392,1 4 3392,-2 3 0,4 20-40,-5 6 40,-2 6 45,-7 2 0,-1-1-45,0-3 90,-1 47 90,0-63 269,0 0-89,0-9-180,3-7 3327,-1-8-3057,18-21-180,-7-4 196,22-39-376,-16 17 90,7-19-1,-8 13-3481,0-1 3392,5-23-89,5-21-1,-6 17 90,-1-2-1662,-8 31 1572,-7 21 0,3-6-90,-5 21 90,8 48 90,-4-13 0,7 43 0,-8-21-410,4 22 1,2 6-131,6 21 360,-6-21 0,1-3-606,4-7-6500,1-13 6758,-4-17 1,5 5 0,-6-19-1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9.39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21 157 9512,'-6'-43'9264,"1"8"-7285,-1-2-1259,4 17-181,0 7 721,3 5-990,-1 7 269,5 19-3301,10 62 2852,-4-14-413,-2-12 0,-1-1 413,0 12-425,0 4 425,0 8 0,0 2 0,-3-20 0,0 3 0,-1 2 0,1 0-1017,-1 1 0,0-2 972,0-4 0,-1-3-45,1 19 0,-1-4 0,0-3-140,-1-8 0,0 1-40,0 13 0,0-18 0,-1-2-180,0-7-1889,0-6-5396,1 4 7715,0-15 1,1-6 0,-2-16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9.59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44 182 10141,'-19'-42'8995,"9"17"-7916,-2-6 1350,10 22-2159,26-18-270,-7 14-180,22-12-450,-4 19 181,-7 4-1710,8 0-4022,5 12 6181,-7-4 0,11 8 0,-13-5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9.7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19226,'14'17'1349,"1"9"-989,-9-4 0,3 11 180,4 27-1172,-3-14 1082,9 44-270,-8-38-90,5 18-2992,-5-25 2902,-1-1 0,2-2-450,10 30-180,-8-31 1,5 15-1530,-12-42 2159,-2-11 0,-3-1 0,0-2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19.92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7533,'10'41'0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43.54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62 377 12390,'-23'0'6476,"3"0"-6206,9 9 0,6-6-90,3 8 180,7-8-180,1 0-91,10 3 181,11 0-180,6 1 90,26 3-294,4-3 204,20 1-1648,-13-4 1,0-1 1557,8 1 45,-6-2 0,-5-1-80,-17-1 80,6-5 0,8-3 0,10 1 0,0-2-45,-7-1 0,-1-1-577,10 1 0,-5 0 667,2-1-90,3-1 0,0-1-851,11-2 1,3-1 850,-40 6 0,-1 1 0,39-8 0,-3 1 1217,-14 1-1217,-1 1 26,0 0 19,-23 3 0,3 0-90,1 0 0,1 0 471,-2 0 1,1 0-472,9-3 0,0 1-135,38-7 90,-3-2 0,-5 4 90,-32 5 876,0 3-966,-3-1 0,-2 3 495,-2-1-585,5 3 1,3 0 179,6 0-45,-7 2 0,-4 0-45,-18 3 0,0 1-351,34 0 441,-30 0 244,34 0-333,-31 9 89,-11-7 2045,9 8-2135,14-9 704,-28 0-614,25-1-3113,-37 0 3023,14 0 0,-11 0 0,16 0 90,-15 0-90,3 0 0,-1 0 180,-7 0 0,5 0 90,-8 0 3572,3 0-3483,-3 0 91,3 0-90,1 6-2498,-1 7 2408,4 5-90,-4 6 90,-2 0-90,0 3 0,0 0 0,0 4 270,12 40-270,-10-24 0,10 32 179,-7-18-179,-4-12 90,7 31 448,-9-30-538,2 18 0,-4-19-884,-1 3 884,0 0 0,-1 1 45,-1 5 0,1 3-45,1 7-90,-2-8 0,1-3-2390,-3-8 2480,1-2-1569,3 43 1569,-2-32 658,1 29-658,-3-42-90,-2-2 574,3 23-484,-3-13 0,1 2-90,2 22 0,-2-17 0,-1-4 1739,2-14-1649,-1 8-90,2 0 0,-2-4-650,1 1 650,-1-5 0,-1-15 0,1 11 474,-1-11-384,0 20-90,-1-6 0,2 8 0,-1 14-1564,2-20 1564,-2 5-883,0-18 883,-1-6-177,0-3 177,0-1 1742,1 29-1832,0-9 90,0 20-89,0-21 89,0-9 0,-1-5 1167,1 6-1257,-1 0 90,1-2 0,-1 3 0,1-9-90,-1 5 419,0 2-329,1 3 0,-1-1 0,1-3 3392,-2-8-3302,0 0-90,0-6 0,0 6 0,0-8 90,-7 10-90,3-11 0,-4 7 90,1-1 0,3-6 0,-5 9-90,5-12 90,0-1-90,0-2 180,-2 4-90,1-4-90,-2 3 180,1-2 179,-8 2-179,-1-1-90,0 0-3392,-1-6 3302,9-1 90,-4-1-90,3 0 0,-3 0 0,-8 0 0,-27 0 0,10 0 3302,-29 0-3302,21 0 0,-1 0 0,2 0 0,11 0 0,-15 0 0,9 0 0,-14 0-90,-9 0 90,11 0 0,-4 0 0,-1 0 0,-4 0 0,-17 0 0,-1 0-2517,14 0 2472,7 0 0,3 0-2513,9 0 2558,-12 5 0,-2 1 0,-16 0-317,20 0 1,2 0 316,5-3 90,20-3-90,-4 0 0,-54 0 0,37 0 0,-38 0 1274,50 0-1274,0 0 0,-46 0 0,36 0 2875,-34 0-2875,49 0 0,1 0 0,0 0 1212,1 0-1212,0 0-3187,-31 14 3187,21-7 161,-13 5 0,-4 1-161,-22 1 0,-10 0-387,19-4 477,30-6-204,-1 0 114,-47 5 0,40-2 0,-32 4 0,48-8 0,9 1 3144,-23-3-3144,10-1 90,-21 10-90,18-5 0,4 8 0,10-7-2764,-33 6 2764,24-6-710,-25 6 800,33-7-90,0 0 0,1 0 0,-36 5 0,25-5 0,-27 6 0,34-7 0,0 1-1993,-28 3 1993,27-3 0,-20 2 0,34-3 1993,-21 5-1993,16-3 0,-17 3 0,21-5 89,3-2 743,-5 1-652,3 0-180,0-1 3482,-1 0-3392,7-1-90,-1 0 0,3 0 90,-10-1-90,7 1 0,-8-1-90,7 0-3842,-3 0 1683,0 0-5846,-1 0 8095,2 0 0,7 0 0,1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20.31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6677,'20'27'2518,"-1"1"-4269,-5-2 2741,0 5 1316,0 5-237,11 48-1530,-10-25-89,0 0 0,-1 0-720,-2-1 629,4 15-48,1 6 139,-8-40 2275,5 25-2275,-11-53 1169,0 0-1349,-1-21-90,0 2-210,4-64 120,-3 28-135,1-11 0,0-1 1314,1-3-1359,3-17-2027,2 5 2027,2 4-1386,7-7 1387,-4 27 1384,1 16-1475,-1 19 668,23 40-488,-14-6 1973,15 34-1973,-25-13 3290,4 24-3290,-5-15-90,0 11 0,0 2-328,-2-7 328,-1-8 1,-1 2-3240,1 15 361,-5-31 2968,4 24 0,-7-45 0,1 2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20.7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0 129 11221,'2'-21'4947,"0"2"-1079,0 0-3329,-1 9 271,0-7 449,2 15-4365,-2 1 3465,2 11-179,1 11 45,2 27 0,4 12-225,3 5 0,1 4-135,6 17 0,1-2 135,-6-22 0,1-9-90,11 3 90,-18-45-90,1-5 180,18-26 0,-13 3 0,14-27 0,-19 10 3286,-2-7-3196,-2-4-3302,-1-26 3212,-2 14 270,-1-23-2449,-2 31 2179,0-1 90,0 13 0,0-12-90,0 21-90,0-9 0,-1 25-180,10 31 2269,-3 3-2269,10 31 0,-3-4 0,1 3 0,-1 0-962,8 11 0,2 1-1017,1-2 675,-1-2 0,0-5-2654,-6-28 4138,0-4 0,-1-6 0,-1-2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21.09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33 127 18866,'-4'35'1979,"-7"58"-1799,5-39 45,0 14 0,1 0-1332,5-21 1197,7 38 436,6-42-436,1-10 90,1-11 0,-7-22 359,23-20 1,-5-8 0,15-24-270,-18 9-1,-6-6 361,-10-25-540,-3 26 0,-5-10 0,-3 0 818,-2 9-1133,-5-7 0,-1 2-12,2 20-6060,-11-17 1890,8 59 4407,3 8 0,-1 17 0,7 2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21.73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22 537 16887,'11'-50'4498,"-2"-2"-3689,-3 3-449,-3 9-90,-3 19 270,0-4-540,-7 4 0,0 3-270,-5 18 180,4 16-90,1 14 90,3 6-180,1 2 0,1 2 0,2-10-1111,-1 32 1112,11-16-127,-4 10 306,9-20-968,-6-22 1058,-1-5-90,0-3 719,17-17 503,-3-12-863,7-7 1,-10-6-17,-4-9-163,-7 18 1083,3-20-1173,-9 31-539,3-12 179,-3 18 270,3 5 90,-3 12-180,9 40-90,0 3 638,5 13-638,6 12-991,2-22 1171,0-2 0,3-13 90,-7-20-90,3-5 0,-2-6 180,25-17 0,-19 0 629,44-57-2310,-31-20 1726,-16 41 0,-1 0 135,2-49-2268,-17 41 2267,-2-1 181,-1-22-90,-3-1-360,0 6 0,-11 3-90,4 40 1999,-20 1-1999,13 31 3392,-9 15-3392,12 20 0,1 9-3392,4 7 3302,1 34 180,10 1-695,-2-31 1,1 0 694,10 24 0,0-11 180,7 6-471,-9-32 381,6 20 0,-13-42-90,-2-5 2650,-1-4-2380,-1 2 1786,-10 8-2146,-9 6-90,-6 0-90,-8-2-9534,-40 18 9804,28-19 0,-35 19 0,40-26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9:11:59.1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10411,'35'0'1169,"13"6"-359,3 3-270,3 2-394,12 1 574,-15-4-91,7 0 180,10 0 1,7 0-2301,-7 0 1,2 1 1625,13 0 0,9 1 134,-18-1 1,9 0 0,-1 1 0,-10-1-180,1 0 0,-2-1-30,19 3 0,11 1 0,-16-1-15,-31-3 0,-7-1 135,51 8 785,-5 0-875,-30-5 0,2 1-911,-2 1 0,1 0 866,-2-1 0,1 1-814,5 2 1,-1 0 723,-18-3 0,0 1-270,18 5 1,0 1-185,19 5 49,-2 2-663,-46-11-776,-4-2-608,-4 1 2497,-4-1 0,-4-1 0,-4-1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2:54.2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85 597 12390,'-20'0'6656,"1"0"-5756,6 0-181,2 0-4790,-5-8 4340,10 6 1131,10-6-1400,3 7 90,14 1 89,-11 0-89,47 0-90,-22 0 0,34 0 45,-17 5 0,-1 0 45,6-3-90,16-2 0,3-4-2268,9-12 2268,-36 6 0,6-3 895,30-11 0,2-2-895,-29 9 0,0-1 0,21-7 0,1-1 0,-16 3 0,-5 2 0,16-5 0,-13 4 0,1 0 0,13-3 0,-27 8 0,-2 1 0,17-6 90,-3 2-90,22-10-90,1 3 0,-34 10 0,2 0-270,43-13-359,-13 5-76,-10 4-14,-27 9 280,-2 2 0,-29 7 1,6-1-1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2:55.1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0 694 17877,'28'-3'1259,"0"-2"-989,-1-2-5031,26-11 4941,-17 5 1254,20-7-1254,-24 6 0,3 0 803,1-1-713,9-4 0,3-1-726,5-2 501,-5 1 0,-1 1 45,-3 3-90,-2-1 2856,22-7-2766,27-10 0,-15 5-90,14-3 0,-43 18 90,1-1-90,-1 3 90,21-6-90,7 0-2718,-3-1 2763,-7 3 0,-3-1-45,-3 2-1002,-8 1 0,-2 1 1002,-10 4 362,-4 1-362,13-6-1255,6-5 1255,-10 5 1344,-3-2-1344,-26 11 2183,-3 1-2183,2 0 0,-1-2 0,-2 2 0,-1 1 0,-5 1 3264,-1 1-3264,1 0 386,-1 1-386,0-1 0,2 0 0,-3 2 0,4-3 0,-5 3 90,2-2 0,-2 2 90,1-2-90,0 1 0,-1-1 539,0 1-10460,0 0 9702,-5 4 1,1-1 0,-4 5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2:59.4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26 673 2669,'-12'-21'3148,"2"5"329,6 9 1020,15 41-2801,0-8-1247,22 57-1268,10 4 1179,-2-20 0,4 0 847,-17-24 0,2-3-1027,11 11 0,4-17-188,31-56 143,-31-9 0,1-10-45,9-12 0,1-10-90,-12-2 0,-2-8 0,-3 5-416,1-2 0,-3 1 326,8-17 0,-4 5 1383,3-4-1832,-2 5-1620,-4 8-3134,-2 8 5293,-5 10 0,-2 10 0,-4 5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3:00.3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0 800 8972,'0'-24'3778,"0"1"-720,0 6-1259,0 0 0,0 2-990,5 1-179,10 28-180,8 16-90,12 34-180,-6-7-388,-1-2 298,-8-16 0,-1-3 0,6 7-2826,-5-14 3006,15 9-440,-14-26 170,21-19 356,-16-13-266,29-49-456,-18 11 411,-12 16 0,1-5-208,3-10 0,0 1 163,15-33 0,-14 30 0,0-2-1090,1 3 0,-1 2 820,16-29-119,-17 31 1,0 3-601,10-11-3835,9-7 4824,-11 24 0,5 1 0,-14 26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3:02.0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0 475 15178,'0'-23'5217,"3"-1"-5127,-1 18 90,3 0-4341,-2 11 4341,6 12-1319,13 29 1228,-5-9-89,9 20 180,-7-13-180,-4-11 90,4 8-90,-8-17 90,4 9-90,-7-16 0,3 5 90,-7-15 0,1 1 270,1-3 1998,13-11-2178,-3-5-90,24-30 90,-3-11-90,2-3-202,-1-3 202,-9 12-1116,10-11 1,2-3 935,5-7 0,4-3 0,-1 4-1397,-10 18 1218,8-10 1493,-14 23-2034,-2 6-4137,10 1 4967,-14 15 0,-2 2 0,-18 11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0.20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0 140 12930,'50'-10'989,"-9"4"-719,7-5 0,-9 4-4342,4-1 4252,0 0-766,25-4 766,-3 0 0,6 0-197,-9 3 1,5 1 76,8-1 0,9 0 0,-10 2-15,-15 4 0,-4 0-156,22 0 0,-9 0 201,-22 3 90,5 0-90,-8 0 135,21 4 0,9 2-90,-19-3 0,1 1 746,23 2 1,-2 0-792,19 1-254,-30-5 1,1 0 613,28 0-360,-28-1 0,-1 0-1701,12-1 1971,12 0 0,1 0-833,2 0 518,-5-1 0,3 2-369,-31 3 0,-6 1 324,19-1 45,-16 2 0,-2 0 45,1-2 777,20 2-777,2 0 663,19 1-753,-22-1-45,-6-1 0,-2-1 45,-9 1 0,-4-1 0,-2 0 1953,-3 3-2313,-17-4-180,7 1 322,-23-4-2930,-6 0 3148,1 0 0,-5 0 0,-1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3:04.2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7 551 13110,'-3'-16'3148,"1"3"-1889,1 8 1439,1-3-2518,1 5-90,1 0 540,4 12-540,4 13-90,0 2 90,4 9-90,-6-8 90,3 6-90,-4-11 90,2 3-90,-4-4 0,0-6 0,0 3 90,0-1-90,-2-5 0,2 3 0,-3-7 0,0 0-3302,1 1 3302,-2-1 0,2 0 90,-2-1-90,1-1 0,0 1 90,0 0-90,-1 0 0,0-1 0,1-1 3481,-1 1-3481,1-1 0,-2 1 0,1-2 90,0 1-90,-1 0 0,1-1 0,-1 1 0,1-2 0,0 0 0,-1 1 0,1-1 0,0 1 0,0-2 0,-1 2 0,1-1 0,0 0 0,0 0 0,0-1 90,35-29-90,-14 12 90,43-37 0,-31 26 0,28-27-1252,-5 2 1252,1-2-1429,-3 1 0,1-2 1429,-20 20 0,0-1-188,14-12 1,0-1 142,-11 11 0,-3 4-45,5-5 90,10-10-90,-8 9 765,-12 12-1035,8-6-180,-21 18-2968,-2 3 3859,-8 14-441,-5 2 0,-3 7 0,-2-3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3:38.9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35 489 18506,'-13'-12'1799,"1"1"-1439,11 9 0,-1 1 719,-1-3-989,2 4 90,-1 0-90,3 3 180,11 20-90,4 11-90,4 6-90,0-1 0,-11-21 0,-1-5 180,1-4-90,14-40 0,11-31 0,-9 6 0,0-3-90,-6 11 0,-1-1-90,13-24 0,-1 5-180,-7 16 270,3 0 0,-1 6 0,-14 28 0,6-5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3:40.0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0 486 13199,'4'-15'4138,"-1"2"-3238,-3 9-181,1 0-179,0 0-90,0 2-91,0-1 811,3 1-900,1 6-91,3 3-89,-1 4 0,6 15-3482,-5-11 3482,5 10-296,-6-13 296,-2-3-90,0-1 0,-1-2 90,0-1 450,12-14-360,-4-2-90,11-16 270,13-53-270,-15 33-959,2-12 1,0 0 868,-5 12-90,13-35-450,-13 34-2248,2-4 2788,-6 23 0,-8 15 0,-1 11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3:43.1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1 113 19856,'27'22'719,"1"0"-539,-6-2 180,17 12 1079,8-6-5331,-3-20 3982,-7-12 950,-21-27-950,-8 3 90,1-14-180,-3 17-2539,1-13 2270,-4 28-631,1-7-1349,0 10 1729,1-1 520,0 5 0,3 1 0,-1 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3:44.1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1 511 17157,'15'11'1439,"-2"-1"-719,-5-5 179,4 1-359,-1-1 540,46-30-811,-31 7-89,34-26-3392,-35 11 3392,19-33 0,1-6-540,-5 9 360,13-21 0,-4 7 0,-32 51 0,10-13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30.4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25 328 15628,'-13'-2'2159,"2"1"0,10 2-1620,36 2-1592,3-2 1233,23 2 463,13-15-463,-20 4 45,7-6 0,3-1-45,7 1-302,-16 2 1,1 0 301,32-5-1063,-21 4 883,21-3 632,-9 3 1,6-2-543,-11 0 0,0 0-282,13 0 1,-1-2 191,-14 1 0,-11 0 0,-14 3-2518,15-4 2518,-26 6-28,6-1-62,-16 5-687,14-3 57,-25 6-4338,3 1 5058,-14 5 0,-4-1 0,-1 3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36.0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39 366 14639,'-21'-13'2428,"4"3"-1798,17 8-180,2-1-1,1 1 901,22 1-1081,-10 0 1,22 2-90,-15-1 90,6 0-90,5 0 0,2 0 90,24 0-1877,12 0 1697,2 0 45,18-4 0,6-2-90,-38 2 0,1-1-494,9-1 1,8 0 0,-8-1 448,-12 0 0,-3 0-45,15-2 0,4-1-1132,21-3 0,1-1 1132,-27 5 0,1-2 15,2 1 0,4-1 0,-10 1 944,16-4-1004,2 1 0,1-1-858,0 1 903,-9 2 0,7-1 198,7 3 1,0 1-244,-15 1 0,0 0 45,15-1 0,-1 1-90,-24 3 0,-5 1-45,38-4 45,-36 3 0,1 0-45,-2-1 0,-4 0 0,34-1-45,-28 1 1,2 0-1,1 2 0,-1 1 90,-6-2 0,-2 2 135,-1 0 0,-4 1 883,2 1-973,-4 0 0,17 0 399,-23 0-399,15 0 90,-12 14 0,-3-10 3392,4 11-3482,-29-14-1002,2 1 1092,-2-1 0,-7 0-630,16 2 91,-15-1 269,5-1-90,-9 1 0,-4-1 1,1-1-2571,1 2 2660,0-2-90,0 2-360,2 1 450,-2-1-179,6 2 359,-2-2 0,3 2 2942,18-1-3122,-7 0-539,14 0 359,-16-1-4561,4-2 5011,-6 0 0,-5 0 0,-5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36.0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99 12750,'0'-24'9264,"0"1"-7644,0 8-901,0 0-449,-3 1 0,2 9-90,-2 2-270,8 34-1619,-1 26 0,1 5-1260,2 11-931,-2-6 1,-1-5 3899,-2-23 0,-1-6 0,1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36.5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683 214 9422,'-11'-29'7735,"-15"-18"-10787,-13 10 3682,-1 1 1229,-6 18-1410,23 16-1228,-27 13 1049,19-1 270,-40 22-1,-7 29-449,20-14 948,16-4 1,3 4-949,2 20 0,15-23 0,2 4-1103,3 21 0,3 1 1103,-2 26-45,13-6 0,6-1-45,7-10-412,6-16 1,7 8-1,-1-9 412,18 13-404,-3-10 0,3-5 494,9-18-90,28 4 0,-15-15 774,20 1-864,-23-20 1350,5-5-1260,16-21 0,-12-2 0,9-17 1925,0-21-1925,-38 20 0,-2-2 252,0 0 1,-2-4-208,8-26 0,-10-11-706,-22 6 0,-8-7 0,0 4 661,10-8 0,-5-2 0,-15 1 0,-6-5 0,-3 16 950,-14-3-950,9 29 0,-4-2-881,-14-4 1,-3 4 880,-12-12-452,-2 20 1,-14-1 0,6 11-853,12 22 0,0 5 650,-25-14 0,4 10-3573,5 40 4006,42 0 0,5 3 0,7 2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37.2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194 307 1140,'-7'-32'8365,"-2"-4"-2415,-5-1-5231,4 11-717,1 15 808,1 28-451,-1 7 597,-1 21-507,2 34-179,2 2-225,3-10 0,3 5 0,3 1 0,2-1-45,-3-12 0,1 0 0,5 10 0,0-3 90,2 20 0,-2-18 319,-2-13-409,-6-43 2502,-7-34-2502,0-2 90,-5-32 0,-4-25-312,6 14 0,0-4 177,-2-8 0,0-2 1581,1 0 1,1 1-1537,2 14 0,1 1-869,1-12 0,0 1 824,2 16 0,-1-1-45,1-19 0,1 5 0,-1 1 0,48 26 0,-16 44 747,36 13-747,-9 31-680,-13-3 770,17 18-697,-15-4 0,-1 2 697,15 19 0,-2 4 0,0 0-2058,-4 1 2028,-17-19 0,4 9 0,-6-7 7,-10-18 0,-2 0 53,4 14 0,1 8 0,-7-10 391,-5 15-331,-17 9 0,-6 0 1975,-5-10-1975,-7-2 0,-7-5 90,-21-17-91,-20 1 1,10-21-2106,0-16 2106,27-9-90,-2-4 0,-8-9-1335,4 0 1245,-13-9-180,15 2-360,-15-15-101,16 5-7005,-17-23 7710,30 17 0,3-6 1,14 11-1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0.55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95 175 8014,'-11'-22'3238,"-1"0"-2518,1 2 449,0 1 251,0 1-430,3 4-4276,1 2 4636,-1 0 513,2 1-1504,0 1 88,2 3 1262,10 1-3888,-2 5 2269,17 3 2269,-3 5-2269,13 6 0,-1-1-1,16 9 1,11 8-90,-9-5 0,3 6 90,-27-15-90,0 4 0,-3-2 0,-2 2 90,3 9 3302,-10-9-3302,1 7-90,-11-11 90,-1 3-90,-11 16 90,-17 25-90,3-13-180,-20 21-1169,1-14-810,11-14-3931,-6 8 6090,25-26 0,0-9 0,0-2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37.9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324 1367 11311,'11'-22'7105,"-2"1"-6813,-22 3 337,2 6 181,-23-1-540,15 10-3722,-63 35 3542,48-14 0,-42 27-1427,53-22 1337,5 0 0,2 1-360,5 18 270,5-18-90,19 33 0,10-30 7,37 7 83,4-39 405,-18-17 0,-2-7-135,9-14 359,1-33-359,-43 50 360,2-14-360,-8 22 90,0-1 2088,-3 12-2178,-1 0 359,2 1-449,2 27 0,1 0 180,8 46-180,-3-21 45,4 3 0,2 1-45,15 16-463,13-12 1,5-4 372,-6-7 74,49-14-74,-49-54-90,0-4 90,3-14 0,-16-15 0,-5-6 0,3-11 948,-2-16 1,-5-3-949,-13 3 0,-4 31 0,-2-5-45,-5-33 0,-3 0 45,2 33 0,-1-1-30,0 0 0,-1-5 0,-2 3-844,-3-9 1,-2 6 828,4 18 0,-1 1-707,-3-9 1,-2-1 661,-3 4 0,-2 5 0,-17-17 90,-13 29-1052,20 51 1141,6 57 943,18 10-942,2-8-278,7 14 0,2 6 188,-2-35 0,1 3 29,4 18 1,2 11 0,-1-8-629,0-11 1,1-1 538,2 7 0,2 5 0,-1-6 493,-1-9 1,1-2-554,2 3 0,2 5 0,-1-7-15,-2-10 0,3-1-3142,6 10 0,4 6 0,-3-10 3246,14 15 1,-7-17-1,-1-8 1,-4-28-1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38.1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 15268,'21'22'3059,"6"-5"-1800,63-12-1394,-37-10 0,3-1-585,15 1 1,2 0 719,5-4 0,-4 0 0,14 1 0,-1 6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38.5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434 318 10951,'-29'-55'8815,"8"22"-6746,-43-33-1620,31 46-5749,-23-6 5660,33 22 1289,-2 3-1199,-16 20 593,13-5-773,-23 37-2440,30-20 2260,5 19 0,3 1-90,3-11-90,7 15 0,5-1 17,6-23-17,13 22-1517,0-30 1337,21-5 90,-15-10 1068,59-25-1068,-35-15 2037,25-14-1857,-32-1 0,-18 9-2162,-3-3 2252,-2-1 1498,-2-5-1004,-1-9 1,-1-1-1897,2-9 1402,-5 15 0,-1 5 642,-6 21-642,-3 35 2038,4 23-2128,0 8-1530,9 16 1,2 3-1529,2-4 3197,5 5 0,3-3 1,1-17-1,12 13 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2.8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0 118 13649,'14'-22'6477,"0"5"-8093,41 22 0,8 11 1796,-18 0-90,11 5 0,-7 4-1078,-36 4 1438,-13 63 574,-4-40-934,-7 7 0,-3-2-90,-5-11 90,-19 30 0,16-35 0,-13 22 0,12-23 2152,5-6-1972,7-10-180,35-11-90,-9-7 3442,25 2-3532,25-30-3273,3-5 3183,17-13-324,-14 0 145,2-10 179,-18 8 0,-11 5 0,-2-1-370,2-7 280,-11 6 0,-3-1-90,-2-6 2959,3-19-7546,-21 1 4786,-11-6 1,-8-1-1,-9 5 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3.1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895 88 19136,'-65'-25'810,"1"3"-6111,-1 4 6021,-27 3 958,36 8-1093,-29 10 0,0 6 454,25 5-859,-15 7 0,3 5-2269,31 8 2179,-8 17 180,14 22 999,21-9 0,2 2-1179,-8 29-1035,15-14 0,10 6 990,9-2 0,10 5-225,6-3 0,8 7 0,5-2-336,-6-20 1,3 0 0,4-2-1,2-2 448,1-4 1,2-1 0,4-4-1,1-8-22,15 0 0,3-9 1,-3-9 850,3-6 0,-1-11-896,12-8 0,0-14 237,-7-19 1,-3-8 32,-12 7 0,-3-8 165,-6-13 0,-1-13 0,-14-6 59,-21-6 1,-13-6 0,-1 3 688,13-23 1,-6 2-1019,-13 22 0,-7 0 0,-12 2 669,-22 0 1,-13 4 0,3 8-610,8 5 0,-3 2-716,-3 4 0,-9-7 1,-2 3-1,9 12 671,1 9 0,2 8-838,-15-8 0,-5 5 658,-2 10 1,1 6-1655,15 8 0,1 4 214,-12 0 1,3 5-2941,-13 26 4515,28 4 0,11 9 0,6 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09.6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75 178 1949,'-12'-35'4678,"2"4"-1032,3 9-2207,-1 3 1114,3 3-1564,0 2 2100,-1-3-2640,1 7 4155,-1-3-4244,4 41-180,0-13-2615,1 61 2525,10-3-2269,-3 12 2269,2-23 0,1 0-184,2 20 184,-2-10 0,1 4-788,-2-17 0,0 1 743,4 26 0,-1 0 0,-3-29 0,-1-3-45,1 5 0,-1-6 0,-1-2 1576,-1-7-1217,0 13-264,-5-30-5,1 2 2178,-5-33-2358,-12-68-90,1-3 135,2 8 0,0-7 1651,2 6 0,0 0-1696,2-6 0,0 1-1606,1 13 0,1 2 1651,2 2 0,0 4-44,0-20-1181,2 3 1,1-1 1269,-1-1-126,1 10 0,1 6 36,0 28-90,41 13 180,-15 18-90,49 25 90,-37 5 0,13 16 0,-13-7-90,4 9 45,-10-11 0,0 2 45,18 26 315,-9-9 1,-1-1-406,5 13 0,-2 2 0,-2 1 90,-2 2-32,-13-12 1,2 12 0,-5-10 31,-2 17-567,-10-9 0,-1 14 1,-5-14 656,-9 7 60,-7-18 0,-6 9 0,1-13-60,-10-1 204,-22 5 0,-4-7-204,10-29-45,-33-13 0,-2-11-225,25-16 135,-4-6 1,5-4-226,18-6 1859,-1-4-2399,-11-21-2470,13 12 311,-8-15 2589,15-1 1,10 13 0,1-12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0.2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366 977 15538,'-20'-15'3148,"1"4"-8088,0 12 5479,4 0-89,-21 9 1716,-33 23-1986,24-7-1161,-24 19 1161,41-11-180,9-7 0,-2 25 0,15-23 2008,12 21-2188,20-16 515,20-6-156,19-36-89,-20-6 3482,-2-28-3482,-29 18 360,0-11 449,-4-16-539,-3 7-90,-3 1-90,-4 20 0,-7-4-180,5 16 90,-4-6 0,8 26 90,23 53-180,-10-23 90,19 40-90,-15-41-724,3 1 814,0 0-90,2-3 0,-1-4-3062,33 9 3062,-27-23 0,49-22 0,-31-55-45,-19 20 0,-3-8-225,1-40 0,-7-4 41,-9 34 0,-3 1 94,2-29 0,-4-3 0,-7 10 1,-3 0-1,-4-20 0,-1-1 321,3 18 1,-3 1-277,-10-21 0,-1 16 90,7 42 3424,-12-15-3155,17 83-89,5-8-90,0 31 90,4-12-45,11 33 0,5 11-1667,-4-16 0,0 1 1577,8 26 0,1 2-1030,-1-8 0,0-8 895,5 16-148,-3-21 0,5 11 1,-2-8 12,-4-19 0,0-1-281,14 40 0,1-9-9209,-4-28 10224,-8-39 0,-13-26 1,-6-21-1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0.7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 75 10231,'-14'17'5037,"6"0"-3058,25-6-1169,5 0-4762,58 7 4312,-26-11 132,18 0 1,6-4-403,-28-8 0,0-2 89,26 1 1,-1-1 0,18-13 270,-22 2 0,-2 1-180,-9 0-382,-3 1 0,-5 0 382,-24 5-91,1-1 361,-19 4 1349,-16 3-1619,-79 39-181,21-4-514,10-3 0,3 1 425,4 9 2359,12 4-2359,8 9 0,3 13-2269,13-16 2269,8-4-90,17 7 90,-2-17-270,52 27 180,-28-45 90,39-8 2179,-42-17-2179,13-21-450,-12-6 450,-3-3 450,6-53-271,-23 47-591,6-45 592,-16 62-74,-1-16-17,-2 29 446,0-7-445,0 19 90,-2 3-180,1 8 2881,1 3-2881,1 14 1176,10 17-1356,7 7 0,1 1-90,3-9-7882,5-7 3295,-5-12 4857,8 2 0,-8-14 0,0-3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53.3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50 662 12300,'-19'0'9445,"7"-5"-9176,0-6 1,11 2-90,-5-2 90,10 8-2541,16-4 2361,0 2 603,17-4-513,18-1-90,-8 2 0,47-8-45,-33 4 0,5-2-486,6-2 1,2 0 440,3-1 0,-2-1 0,-16 2 0,4-3-30,13-6 0,7-5 0,-7 3-15,-10 4 0,0-2-45,24-9 0,12-4 0,-15 5-1230,-33 12 1,-5 2 1139,15-6 1,0 0-1546,-9 4 1,-2 2-1155,24-8 2879,14-2 0,-37 18 0,-5 4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54.5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74 110 12120,'-17'-6'4138,"2"0"-1170,0-2-2518,7 4-90,-5-3 1079,8 2-1349,20-10 0,-3 3 90,32-10-91,-2 11-89,-6 2 0,-4 5-269,-6 18 179,-15-7-90,10 23 0,-19-10 90,1 6-90,-3 0-90,-17 30-180,-14 24 91,-1 1 89,3-10 360,29-36-90,6-23 270,45 8-808,-22-15 628,30 4 0,-27-5-90,0-1-329,16 4 418,-20-3 1,15 7 0,-30-7-90,0 4 360,-3 9 324,-15 21-684,2-4-1606,-20 11 0,-6-1 1516,2-10 363,-31 31-543,20-40-180,-6-1-89,-14-1-1184,4-8-256,13-7-450,10-4 3197,15-3 1,3 0-1,1-1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1.34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1 269 12480,'0'-23'5667,"3"2"-5128,0 16-89,6 10 0,0 12-3982,11 32 4072,3 18 444,0 1-804,-2 6 0,-8-22 0,0 0 45,-3 2 0,0 0-135,2 3-182,4 37 272,-12-70 719,0-5-809,-8 0 3320,-1-18-3230,-6-3-11,0-20-79,-3-5 90,0-10-90,0-5-1,-1-8-239,1 0 240,0-1 0,1-1-90,1-1 90,-4-30-90,10 29 0,0-2-45,0 6 0,2 0-1603,4-11 0,3 4 1648,6 1-26,4 10-64,0 26 463,-2 16-463,4 1 90,13 22-90,20 31 2992,-8-3-2992,-9-5 0,-3 1 0,-3-1-90,6 13 1,-10-21-3316,8 12 3316,-7-13-1,6 3 0,-9-15-90,-3-7-540,4-3 451,-7-6 168,2-3-259,3-17-269,-5 1-1350,6-17 2069,-3-17 0,-4 6 0,2-18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55.0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1090 48 1140,'-47'-26'5847,"3"6"-2350,-19 19 0,-1 6-3047,1 2 3,-13 6 0,3 4-184,26 6 1,-12 10 90,6 9 0,-1 7-270,14-9 0,1 2-45,-19 15 0,3 2 45,23-19 0,4 6 83,-2 20 0,0 11 1,4-3-174,4 7 0,2 1 30,-4-4 0,-3 5 0,11 4-8,17-9 1,7 5-1,5-3 1,-1-11 22,0-1 0,4-2-45,4 18 0,4 10 0,6-15 0,9-20 0,7-10 45,7-1 0,3-3 0,-2 1 0,5-7 121,8-16 0,4-15-31,9-17 0,6-18 112,-10-9 0,8-12 1,1-8-1,-4-1-281,-7 0 0,-3-5 0,-2-2 0,1 1 79,4 2 0,1 0 0,-5-1 0,-9-3 15,-5-20 0,-10-2 0,-14 11 329,-15 27 0,-9 0-269,-7-22 0,-6-11 0,-5 8-31,-7 10 1,-4 2-90,-7-28 0,-5 6 90,-25 4-90,11 36-329,-3 6 239,-1 5-315,-14 9 0,-3 3-1843,-5-1-1755,-7 5 0,4 4 3954,33 10 0,-18 1 1,37 2-1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57.3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28 190 11311,'-8'-23'4767,"1"4"-3508,3 9 450,1-1 0,-1 1-1349,2 5-3032,3 4 3301,6 14-449,19 45 0,-6-13 0,15 33-2269,0-3 2179,-6-16 0,9 21-451,-4-12 0,0-1 451,4 9 359,8 9 1,2-1-360,-1-14-154,-14-24 0,1-3 154,14 1 0,4-32-1,-20-22 1,2-23 2114,-17-5-2114,1-31 0,-7 10 1676,0-24-1676,-7-12 0,-2 38 0,-1-4-90,-5-20 0,-1-2-45,2 9 0,-2 1 31,-2 0 0,-2 5-166,0-9-89,-1 25 163,4 32-344,-1 12-4767,-5 32 990,5 4 3503,-3 26 1,9-17 0,1 1-1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57.6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18866,'14'36'1170,"0"5"-5260,-4 2 4360,2 6-149,0 2 59,0 3 134,1 3 1,1 1-225,0 4 134,-1-3 0,0-5-224,-7-25-1958,1 2-4068,-2-15 6340,-1-23 0,0 5 1,-1-18-1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57.7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27 163 8072,'-7'-38'4498,"0"-5"-3239,2 15-180,0 1 541,2 8-1620,4 12 0,14 24 0,-3 3 0,13 23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58.6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85 106 17877,'-8'-30'2878,"4"11"-1978,-15 26-451,7 26-269,-1 4-90,3 11 270,7 20-360,10-11 90,6 25-90,4-38-5480,55-31 5569,-45-18 1555,47-50-1644,-64 19 955,3-19-866,-11 30 91,-12-40-180,2 33 0,-16-45 90,-4 41-90,4 8-90,-8 11 0,-8 45 90,10 4 0,-7 19 0,25-6-1672,8-8 1672,3-7 0,1 4 0,16 38-266,15 17 311,-10-35 0,3 0-45,22 32 90,17-13-90,-28-39 1660,25 7-1660,-33-32 90,16-13 0,16-43 0,-16 10-45,-10-3 0,-5-3-45,-8 0 90,-4-17 0,-2-2-90,-3 4-1009,-3 3 1,-3 4 1008,-4 18 316,-1 2-496,0 4 180,-7 4 0,5 9 2263,-5 9-2083,15 65-90,-2-22 0,11 45-90,-2-36 90,13 26 0,4-11 0,5 2-90,-10-18 0,2-1 53,7 11 0,2-9 37,5-25 2579,13-48-2579,-20 4-90,23-45 90,-37 27-90,3-19 90,-4-31-90,-10 32 90,-3-4 0,-2 1-90,-4 4 0,-2-7-90,0 40 90,12 68 90,5 5-90,9 32 0,4-26 0,4-2-90,16 11-1532,-15-18 1,1-3 1621,12-2-1785,-12-18 1695,0-6 90,3-9 90,20-25 90,-9-13 45,-13-16 0,-5-6-135,-1-11 45,-14 12 0,-8-3 44,-25-33-179,4 23 135,-14 4 0,-3 3-225,-1 16-359,-12-15-2070,23 46-629,7 21 559,7-4 2589,6 17 0,10-7 0,5 8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38.9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513 187 9602,'-8'-49'7105,"-6"1"-5755,-6 1-361,-5 10 1620,-40 31-2250,25 10 1,-35 18 0,39 9-90,-1 8 179,-5 35 1,3 9-360,1 2-60,14-18 0,-1 10 0,8-13-2389,10 2 2314,6-4 0,4 0-45,8 4-89,10 30-46,-5-45 0,10-1-1845,41 15 0,10-6 1710,-30-18 1,2-4-721,26 9 1,1-15-3366,12-42 4445,-27-2 0,27-13 0,-18-1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39.2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306 512 18866,'37'-54'225,"-13"-12"0,-3-2-135,0 7 0,-10-19 0,-10 6 0,-14 39 0,-15-22 719,-27 40-539,3 23 270,-30 17-270,32 12 134,10 27 1,5 7-225,10-5-135,3-2 0,5-3-3347,16-15 3392,14 14-2179,11 7 2089,7 1 78,24-2-258,28-33-1513,7-18 1558,-25-22 0,-2-8 135,10-16 1115,0-18-1025,-30 0 0,-8-40-90,-8 26-274,-26 0 0,-9 3 274,-5 23 0,-39-37 0,29 60 167,-13 0-4305,7 28 3405,18-6 733,-8 12 0,21-12 0,2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39.5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 39 4558,'-11'-18'6386,"2"4"-1785,5 8-1813,1 10-1019,1 12-1230,7 38-359,2 0 860,3 20-861,1 0 1,3 6-225,0-7 0,0 2 1651,2 11 1,1 2-1937,0-17 0,2 2 0,-3-11-2009,7 14 2339,7 8 0,1-5 0,-5-35 0,14 21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39.8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52 12210,'0'-25'9830,"-2"-2"-7697,-1 69-1773,1-20-90,1 27 0,0 6-90,1 4-607,4-2 0,0 2 517,1 15-1360,3-7 1,3 13 0,-1-10 999,2 23 135,1-2 0,0-2-4347,3-14-105,-3-21 4049,4 10 0,-3-30 1,0-4-1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0.0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70 11490,'7'-31'8366,"-3"10"-7557,0 6 1440,-6 13-1979,2 4-90,-2 5-3392,1 3 3391,0 2-268,1 21-181,8 21-2179,0-2 2180,8 6-1,-1-29-1758,12 1-221,-7-13 2654,8-1 0,-8-12 0,0-4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2.40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40 20 14459,'7'-19'2608,"0"49"-2428,-5-8-90,0 47-4161,-2-19 4250,-8 38 1,4-15 385,-1-25 0,-1 4-206,2 17 1,0-1-90,-1 19-1269,1-20 0,1-2 1268,-1-1 1,0-6-655,1-5 655,1-6 2709,1 0-2259,0-18-2080,2 8 1810,2-33 1719,5-9-1989,1-23 1293,8-34-1383,2-15-1103,-4 8 1,0-3 922,-5 19 0,1 1 0,1-14 0,0 2 1705,3-16-1795,1 1-1276,1 15 1,1 0 1185,4-12 180,-5 21 0,1 3-359,7-1-91,-3 22 1858,7 41-1543,-15 55 0,-8 18 180,0-34 0,0 5 112,-1 16 1,-1 14-1,0 1 1,0-17 586,2 29-594,-1-26 0,2 9 0,0-14 2541,4-1-2556,0-14 0,3-1-135,4 2-90,10 8-90,-3-27-90,4-9-3219,2-6 3129,2-7-989,20-6-809,-2-17 1618,32-22 131,-34-2 1038,-9-16 1,-7-2 157,-13 10-562,0-3 0,-10-2 44,-37-3-179,10 19 2159,-21-6-2069,19 33-90,1 4 90,-9 12 2502,5 2-2412,-12 26 1131,12 15-1176,7 13 0,3 10-45,9-4 0,3 0-45,-3 1 0,5-2-1119,12-7 0,4-12 1254,1-22 701,56-19-701,-43-24-1083,11-23 0,-2-7 1083,-15-3-135,-1-4 0,-3 0-45,-5-3-90,-4 1 0,-2 0 1733,-3 2-1823,3-31 90,-9 54 0,1 0-163,-3 14 163,1 11 180,-2 80-90,0-29 0,0 8 0,1 1 0,0-2 0,0 27 90,7 0 179,4-29 1,4-4-2268,11 5 2088,18-21 0,-16-46 90,14-28-398,-5-9 308,1-5 1908,-5-7-1819,0-14 1374,-7-6 1,-1-4-1554,-7 31 0,-2 0-1509,6-27 1,-4 5 1418,-9 3-585,-5 32 675,0-11-429,-52 70 339,30 0-180,-39 57 180,48-25-1980,1 29 1980,7-35 900,7 8 0,5 3-990,9 11-471,13 21 1,3-1 650,-4-19-45,-4-13 0,-4-5-1295,-11-19 1340,-6-13 1517,5 14-1517,-6-18 89,2 2 1,0-5-90,-2-5 2089,6 0-2269,1-3-90,6-2-90,1 0 1,12-12-2610,0-2 451,1-6 3366,-5 2 0,-10 6 0,-2-1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0.1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418 134 18327,'-66'-39'1664,"0"0"0,-13-17-1305,-10 70-3036,61 6 2947,3 4 896,4 4-267,-5 41-629,13-24 334,9 16 1,9 3-425,39 16-360,-15-30 0,7-4-180,10-14 0,3-10-2441,25-5-257,-11-11 2651,4-6 0,0-12 0,30-4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0.7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270 915 20126,'-18'-4'2248,"-5"-1"-7548,9 4 6019,-43 27-539,27-5-494,-5 20 0,2 5 404,13 2 1168,-6 36-1078,19-24-90,3-12-367,1 11 367,14 6-135,9-12 0,3 1-45,11 19 0,10-23 0,2-9 0,-11-26 0,41-15-270,-9-46 270,-12 6 90,16-29-90,-37 19-479,0-24 1,-2-6 523,-15 31 0,0-2-307,5-20 1,0-10 0,-3 8 351,-8 17 0,-3 2 0,3-15 0,-1-6 250,-3 6 0,-1-5 0,-2 9-70,3-32 354,-3 12 1,-1-14-1,-1 21-354,-2 19-135,-2-4 0,-3 11 1091,2 42-956,-4 38-90,6 35-45,6 19 0,3 15-225,0-20 0,0 4 0,0-1 90,0-8 0,1 0 0,-1-1-90,1 0 0,1-1 1,0-6-1804,1-2 1,1-5 1982,1 0 0,0 0 0,0-1 0,1-1 0,10 36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1.6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1 334 11850,'8'-33'3688,"29"3"0,13 1-3508,34-11-3010,2 11 0,0 5 2740,-8 12 90,14 5 1408,-40 17-1363,-1 15 0,0 5 45,12 8 90,-14 4 0,-10 3 90,-26-4-1409,-1 15 1409,-9-13-537,1 53 357,-3-43 90,3 39-90,-1-56 0,1-5 360,8 16-450,-4-25 1735,8 9-1735,-9-26 1609,2-3-1609,3-1-180,10-20 90,-2 0-269,11-39-143,-16 13 142,-5-1 0,-6-8 405,-15-37 0,-7-4 270,8 25 0,-2 1-180,-8-24 0,-3 8 314,-5 6 181,6 26-540,23 54-270,10 14 0,22 49 2918,12 6-3818,17 6-385,-10-15 1015,15 6-539,-9-28 629,-11-13 90,12 2 720,12-14 449,-17-20-1611,3 2 1162,-30-14 1439,-28-7-1529,-24 11 1287,-33 8-1467,-7 24-2953,0 13 2953,13 14 201,20 34-291,7-32-45,20 6 0,8-2-45,9-21 0,14 22-2131,29-16 2041,-15-18 90,19 2-90,-23-17 90,14-16 0,-7 2-535,7-16 0,0-5 535,-3-1 597,-3-7 0,-5-2-597,-14-2-45,0-23 0,-4-2 45,-7 11-45,2-11 0,-3 15 135,-11 49 0,11 65 0,-7-6-90,0-2 0,1 0 0,2-3 90,0 0 349,7 22-349,-4-20 209,5 11-209,13 0 0,-14-34-180,60-22 0,-47-29 0,35-31 0,-40 20-135,7-11 0,0-2 135,-1 3 45,-1 0 0,0 5 2423,-7 22-2378,-3 8-962,9 21 872,-8 4-1576,3 21 1486,-8-3-539,8 22 719,6-1 0,2 1 0,8 13 0,-6-19 0,0 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1.7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 12930,'19'-5'-4138,"-4"2"4138,-5 13 0,-7-6 0,2 11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6.3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 1254 19406,'-14'0'3328,"9"-7"-8449,29-41 5301,4 6-539,3-2 1,4 0 538,16-14 493,-1 5 1,3-1-584,19-12-804,-24 23 1,4-1 758,9-4 0,0 2 0,-14 11 0,4-1 428,14-8 1,10-6 0,5 1-429,-4 8 0,5 0 0,2 2 0,1 2-90,1 1 0,2 2 0,-1 2 0,0 0 22,-4-1 1,1-1 0,-3 4-1,-6 6-22,27 3 0,-12 12-135,-28 11 1,-7 3-1,16 2-65,-19 0 1,-2 3-206,7 13-809,1 11 899,-16-9-90,-8 2 967,-25-19 0,-3-4 0,-1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6.5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168 211 6807,'-26'-26'2698,"-1"-1"5,-5-4-2164,6 8 2407,-15-18-2227,26 24-1448,17-12 909,39 21 1801,17 1-1891,15 5 0,13 9 0,1 3-90,-3-2 197,2 2 1,-7 1-198,-36-2 0,-6 1 180,11 20-90,-40 13-90,8 5 0,-44 2-180,-26 12 0,16-24-225,2-2 1,0 4-7645,-14 38 8049,13-23 0,6 14 0,28-46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8.3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219 70 11400,'0'-24'4588,"-9"-5"-3689,3 19 990,-22 3-1439,9 13-90,-12 11 269,-2 17-359,10-2 135,2 23 0,4 6-315,4 1-2831,3-8 1,2-3 2830,7-6 90,1-9 1229,11 29-1319,4-12 0,4-1-90,9 23 45,15-18 0,7-13-45,8-36 859,21 5-769,-18-50-2358,-32 9 2268,7-16 2448,-8-3-2448,-9 8-2178,2-26 2268,-15 27-1607,-1-4 1517,-5 17 1517,-19-14-1427,-32 12-90,-9 13 0,-8 33-1517,34 12 1607,19 2-90,13-17-90,33 45-270,46-23 270,-22 19 0,26-37-90,-35-44 0,-5-8 180,-4 4 679,8-5 1,-7 0-590,-28 11 2100,-5 2-2190,-9 6 0,-10 15 0,-1 6 3275,-4 16-3275,10-7 0,3-1 0,3-1-360,10 29-2858,1-19 3038,10 21-720,17-24 181,-5-12 89,20 1 360,-9-23 1,-7 5 179,22-37 719,-25 8-359,7-5-1909,-20 2 1909,-14 24 2178,1-2-2358,-4 9 450,0 5-360,-2 16-90,1-5-90,0 12 180,16 34-180,-7-30-90,18 43 0,-15-48 3212,13 12-3482,-9-18-269,3 0 269,-4-9-630,25-25 631,-18 7-91,29-30 360,-35 19-2852,16-38 3122,-20 36 719,12-30-179,-20 48-540,2 9 629,-5 67-629,-1-14 45,1 8 0,-1 2 2274,0 5-2409,0 26-1429,-1-30 1,2 3 1473,2 5 0,1 1-90,-2-1 0,0-1 0,3-6 0,-1-7 45,0 0-1941,0-8 3290,0 16-2296,-2-37 1127,-1 10 1516,-1-46-1426,-1-44-270,1 8-45,1-7 0,-2-7 0,-3-2 0,-1-5 45,2-31 0,1-2 848,-3 26 1,0 1-1029,1-20 0,5-3-30,10 27 0,4-1 0,-1 6 75,-5 2 0,2 2 0,14-38 0,4 14-45,-4 46 3288,3 4-3467,31 2 179,-16 14 0,28 18 0,-37 13 0,-4 29 0,-4 7 0,-5 3 90,-4-1 0,-3 1-298,-11 6 298,-6-12 0,-3 5-1565,-3 5 1,-1 0 1564,-1-4 0,1-1-90,-14 39 399,12-51-399,-1 4-90,5-16-449,2 1 359,15-11-90,10-17 0,14-2 57,8-18-417,21-21 1992,-17 5 1,1-3-1318,1-4 1,-2 0 145,1-1 0,-4 0 168,14-26 451,-21 9 0,-3 0-451,-3 0-1470,-9-8 0,-12 8 1291,-21 36 90,-17-7 33,-14 46 0,-2 14-33,4 9-180,-3-6 0,3 4 90,14 26-270,16 14 90,1-21-2260,18 22 2260,2-52 2171,10 5-2801,34-18 540,-8-23 23,22 0-23,-21-20 0,-12 5 1,-2-5 2549,19-36-2460,-22 21 45,2-18 0,-4-4 225,-9-3-180,5-17 270,-19 58-90,-4 35-3083,20 82 2993,-10-46-1003,3 9 0,2-3 1003,-2-20-90,2-1 90,2-6-90,2-2 0,4-8 0,0-5-270,51-38-45,-37 0 0,-1-5 225,7 1 0,-2-1 0,14-40-269,-32 23 2537,-15 33-2268,2-13 3842,-7 28-3662,2 12 0,-3 0 0,2 16 180,7 26-270,-5-15 90,9 25-90,2-14-3482,-5-20 3212,14 12-90,-12-29-3238,56-13 3031,-24-11 0,29-8 0,-35-1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8.4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 16797,'15'-10'3868,"21"64"-3508,-21-12-45,4 19 0,-1 2-405,-6-8-270,4 24 0,-10-54-6116,2 9 6476,-7-25 0,-1 2 0,-3-15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8.6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87 2489,'0'-28'3238,"9"-3"823,1 16-3791,6 3-1080,37 28-89,-22 2 1138,30 19-239,-29-7 0,-2 1 0,1 1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9.2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36 451 5297,'21'-22'9445,"-4"2"-7121,-8 6-975,-7 4-363,-3 7 453,-8 9-439,-1 5-820,-15 34-2318,10-5 2228,-2 9 180,11-16-181,5-14 91,1 5-270,12 3 0,-2-8-2538,14-2 2448,4-29-269,6-17-91,3-24 270,-9 3 2269,-8-4-2629,-12-7 270,-3 25-180,-11-19 1,-5 2 269,2 19 0,-20-44 900,16 67 3032,-9 23-3393,10 3-3391,0 25 3392,9-7 360,3 29-270,11 24-181,-5-12 1,4-23 0,6-3 360,34 22-967,-11-19 517,23-7 0,-36-39 0,2-4-90,11-13 80,7-18 1,2-12-81,-6-2 0,-2-4 45,8-3 0,-4-6 0,-8-24 0,-11 0 45,-10-5-90,-5 22 0,-6 3 0,-11 9 598,-21 23-418,-18 79-90,14-22 0,4 48 0,9 8 0,12-23-60,6 3 0,3 14 0,1-13 60,2-3-90,2 3 0,-1-3-94,-3-16 184,-2-11 90,-26 44-180,6-41 90,-16 7 0,-4-3-90,-2-14 90,-22 0 0,-2-4-540,7-10 270,-31-4-809,87-36-1260,17-2-809,26-8-3317,4 12 6375,5 0 0,9-2 0,2-1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3.07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36 195 9242,'-9'-45'3688,"1"6"-2159,0 6 630,4 2-1440,1 11-89,1 2-181,1 11 1,1 5 630,7 39-541,0-2-269,11 62-90,-9-46 0,0 4 0,3 20 0,-1 3-90,-1-12 0,0 0-501,0 0 0,-1 1 545,1-1 1,0 1 0,0-2 0,0 3-1500,5 28 0,0-1 1410,-6-33 0,1-3 0,1 7 0,-1-6-1268,-2-4 1313,3-2-627,-3-5 627,2-5 343,0-7-343,-3-8 90,8 3-270,10-39 0,-4 4-90,15-54 0,-20 16 25,12-38-25,-14 30-654,-2-6 1,-1 1 833,-2 11-180,2-29-336,-10 53 426,-7 0 1809,3 7-1809,-7 1 902,5 9-812,-1 2 3018,0 3-3108,-11 16-2263,4-3 2353,-8 17 0,9-10-2358,3 6 2268,2-2 0,4 3 0,0-6 90,11 14-540,0-12-629,37 13-810,-12-19-540,28-4 3030,-15-11 1,-9-3 0,-3-2-1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9.4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1 136 7713,'38'-18'8005,"25"-18"-6926,-32 17 1350,15-17-1260,-40 23-4407,-2 1 720,-2 10 2518,-1 7 0,0 4 0,0-1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49.8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1 198 16348,'85'-10'3508,"-27"3"-4826,14-1 1,18-3 0,-9 2 1452,-24 2 0,1 1-75,20-3 0,9 0 0,-10 0 62,-19 3 0,-2 1 58,27-4 0,12 0-229,-19 2 0,9 0 1,2 0-1,-5 0 109,-1 1 0,-4-1 0,9 1-6,1 0 0,12 0 0,4 1 0,-6 0 0,-15 1-49,13 1 0,-5 1-5,7 0 0,7 0 0,-6 1-90,0 0 0,-3 2 30,-23 2 0,1 1 0,-1 0 209,24-1 0,-4 1-329,-3 4 0,-3 2-225,-8-2 1,0 2 404,16 4 0,0 1 0,-17-3 0,-1 0 0,1 3 0,0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50.6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1 137 8444,'6'-29'5307,"-1"3"-3598,-2 11-360,0 2 3370,3-10-3640,-2 10-809,2-3-3686,-2 14 4136,16 86-631,-9-28-580,3 28 0,0 6 581,-9-39 0,0 2-213,-1 16 0,1 9 1,-1 0 182,-2-6 0,0 0 0,0 0-31,1 5 1,-1 0 0,-1-1 0,1 0 0,-1-2 0,-1-3 15,1 4 0,0 4-316,0-3 0,1 11 0,-1 1 0,1-10 316,0 14 0,0 0-23,1-8 1,0 11-1,0-2 1,0-12 654,2 1 0,0-8-677,1 0 0,0-3 0,-2-14 0,2-2-135,3 7 0,1-5-2203,2-3-5578,10 31 7727,-11-79 1,7-18-1,1-5 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51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533 333 11400,'-7'-30'5397,"-13"0"-4497,-4 14-91,-3 3 811,-42 37-541,-6 40-944,31-33 0,0 4 89,-5 24 1,6 2-4296,1 10 4161,16-23 0,2-1 949,-3 24-1009,19-4 0,6 13 0,0-9-165,2-15 0,2-1-681,2 17 0,2 9 0,4-15 546,23 3 90,8-7-520,-4-26 1,5-4 339,29 8 90,-16-16 0,8-8 0,23-20 1,0-9 269,-27 5 0,0-4 45,4-5 1,5-6-1,-5-9 135,-10-14 0,-5-9 0,-3 2 532,8-2 0,-3-4-652,-4-11 0,0-9 0,-10 9-8,-18 19 0,-4 2 38,4-17 0,-4 1 0,-3-25 90,-5 21-18,-9 4 0,-6-2 63,-3 15 0,-3 2-135,-1-15 0,-1 1 618,-25-23-438,-4 25-1292,11 21 1292,-21-2 2406,-1 114-2406,23 13-225,16-5 0,8 8-1072,14-2 1,6-3 1026,-1-18 0,1-3-804,1 3 1,3 5 593,6 0 0,4 5 1,2-2-61,10 13 0,2 0 210,-11-16 0,1 3 0,5-7-717,16 12 0,5-21 417,26-38 180,9-11 225,-38-50 0,-8-18 416,-16 12 1,-5-3-372,2-7 0,-3-5 880,-3-21 0,-5 4-791,1 2 904,-6 12 1,3 17-994,-2 45-90,-3 25 90,2 24-90,-1-1 90,2 4 2552,0 2-2553,2 2-44,5 8 0,3 4-224,11 25-956,-9-26 1,0-3 954,11 3-4462,28 0 1853,-28-32 2355,25 10 1,-46-37-1,-4-3 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52.1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47 11131,'15'-25'1889,"0"4"-7010,3 22 5481,-4-2-986,20 13 86,-9 2-90,13 14-449,5 17-747,-9 1 1,-1 2 566,14 17 1164,-17-17 0,-3-2 0,-7-10 0,-1-1 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53.0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242 1248 11400,'8'17'7556,"-34"34"-12856,10-29 5659,-26 28-187,26-28 8,1 3 1298,-2 14-1118,3 4-90,3-1-180,13 16-90,10-34-270,18 14 180,-4-31 0,6-1 1428,1-21-1428,-7 2 0,12-29 0,-19 15-2358,2-60 2358,-14 43-714,-10-12 1,-6 1 803,-3 16 1517,-16-21-1247,-23 33-180,23 13-1337,-48 20 1427,48 8 553,-16 19-553,24-7 1926,1 22-1926,9-10-1836,1 9 1746,7-13 180,21 17 0,7 1-181,0-1 393,4 4 0,5-3-392,21-14-90,-10-12-1427,20-1 1427,-16-16 0,49-17 1278,-13-11-1278,-26 2 0,0-6 996,-7-11 1,-5-3-997,14-17 0,-24 13 0,-6-6-90,-11-3 0,-5 0 0,9-11 90,-17-24 0,-12 77 3138,-9-1-3138,9 14 521,0 2-521,2 1 247,0 8-157,2 8-90,0 0 90,18 27 0,6 3-90,-4-12-90,25 16 0,4-6 0,-19-35-3302,34 5 3302,-42-22-108,18-14 108,-6 3 0,10-22 0,2-6 90,2-7 0,-10 10 0,-3 1-90,-2-6 0,-16 19 0,0 3 90,-9 9-104,6 29 104,-6-1 90,9 31 180,9 26-180,0-23 0,3 11 0,-9-45-2139,1-13 2139,7-15-90,0-1 2139,2-15-2139,-1-18-1966,-3-20 1786,-2-6 90,-8-8-563,-10 2 1,-6-10 382,-5 9 0,-4-5 1,1 2 357,5 9 1,1 1 0,-3 0-89,-4-7 0,-3-2 0,1 10 45,2 9 0,1 8-45,-6-28 90,1 9 0,-1 1-1,-5-3 91,-5-12 2333,7 68-2154,7 56 1,6 30-210,3 19 0,3 17 0,1-5-494,-3-26 1,0-3 0,2 4 365,0 0 1,2 7-1,1-3 1,0-11 22,2 2 0,1-10-45,5 34-578,8-33 0,6 7 0,-1-11-412,12 11-1394,9-6 1,0-12 2383,-18-39 0,18-14 0,-20-10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53.1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16168,'27'24'2698,"4"-3"-2338,3-13-270,6-2-1709,11-2 0,2-2-2317,9 1 3936,-7 0 0,1-3 0,22-11 0,11-2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55.0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15 174 17247,'-15'-4'2519,"79"-11"-2339,-17 8-1977,22 1 0,19-1 0,-8 1 1842,-21 3 0,0 1-45,11-1 0,8 0 0,-2 1 558,14 1 0,6 1-446,-7-1 1,13 1 0,2 0-1,-9 0-107,-8 0 0,-6 0 0,6 0 17,4 0 0,8 0 1,0 0-1,-8 0-603,-1-3 1,-5 0 0,-7 0 624,1 0 1,0 0-15,1-1 0,6 0 0,-10-1-30,-17 2 0,-2-2 30,7 0 0,6-1 0,-3 0-850,12-1 1,1-1-321,-2 0 1,6 0 0,-9 1 1057,-9 0 0,-8 1 1,40-2-1,-59 6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1.3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89 0 19046,'5'19'2159,"-1"-4"-7280,-1-7 5661,1 0 1229,-1 1-1410,0 1 1850,-1 34-2029,-14 13-2628,-14 39 2268,2-36-270,-5-6 470,20-42-7396,2-2 7376,3-7 0,3-4 0,3-6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1.9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511 206 11490,'-7'-51'7016,"-6"0"-8142,-29 0 1755,8 19 1353,-25 12-1622,11 29-2167,-1 2 2077,-1 12 269,-20 27-1212,35-4 1,3 5 672,0-13 0,5 6-281,15 46 0,15 0 191,15-21-235,16-8 1,13 9-1,-4-13 325,15-3 480,2-2 0,2-6-480,5-17 0,-15-9 1690,10 3-1240,-1 3 2031,-33-12-2211,-3 20-180,-38-17 2525,-19 12-2525,-19 4-90,7-7 494,-14 8-404,-25 12-180,30-16-3392,-28 16 3303,41-22-181,-8 7-996,9-7-1612,6-5-1,20-13-1438,27-21 4407,9-6 0,14-16 0,1-2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20.456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381 1521 12653,'12'-70'225,"0"0"0,0 3-75,-13-1 0,-5-13 0,-2 16-60,-9 13 727,-7-10 0,-7 7-547,-17 38-181,-8 23 1,5 13 683,12 24-683,12-1 180,-7 39-180,11-11 0,7-2 0,3 3 0,2 21 759,6-39 0,1 0-849,2 27 0,8-26 0,2 2 0,7 41 0,-4-33 0,9 4-180,14-9 0,10 1 0,-3-9 277,-9-10 1,5-6-458,26 2 0,14-3 1,-10-17-1,19-41 225,-18-2 0,0-9-45,-15-11 0,-7-3-219,-9 9 1,-3-2 308,11-18 0,-4-2 45,-13 12 0,-5 1 0,0-3 0,-2-4 45,5-30 0,-3-7 180,-9 26 0,-2-1 0,0 0-693,-1-1 0,0 1 1,-1 0 691,-1-31 1,-3 9 270,-2-4 0,-3-1 59,-8 27 1,-4-9 0,2 7 619,2 16 0,-1-1-919,-6-27 0,-3-10 0,-1 17 913,-7 9-853,-1-1 2991,6 64-3171,14 30 0,-1 12-45,8 19 0,4 7-3216,4 23 3126,-1-8 0,2 2 45,-1-21 0,0-3-1048,1 3 1,0 1 1002,1 2 0,1 3-114,5 27 1,2 5 98,-6-31 0,1-1 0,0 4-461,4 14 1,0 2 0,0-3 475,2 13 0,0-7 45,-1-7 0,-2-8 1134,5 15-1044,-3-11 2033,-3-11-1764,4 10-227,-5-29 138,3 1 2882,-1-55-2882,-1-33-2658,2-44 2388,-6 0 0,-5-13-740,-4 21 650,0-4 409,1-1-409,-1 27 0,-1-2-879,1 2 0,-1 0 880,4-44 2046,-2 7-2317,-1 47 898,-4 16-628,1 52-2375,-1 24 2465,0 21-216,1 26 216,3-32 0,1 1 6,-1-11 0,0 0-6,3 12 0,2-5 90,5 4 0,13 5 0,4-1 1569,4-1-1749,-1-6 0,1-9 1765,0-32-2305,-2-10-1475,-5-6-5360,25-15 6767,-24 0 0,20-9 0,-25 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3.81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98 1064 8400,'-4'-23'2429,"2"10"119,-9 4-2368,6 12-2343,-1 2 2343,-3 8 1201,-9 31-1201,1 3 0,-1 18 360,10-19 989,15-9-1079,2-18-180,5-6 180,3-13-181,3-13-89,1 0 3392,2-9-3392,-6 3-90,-2-3 0,2-14-180,-7 7 90,2-9-180,-9 14 90,-2 1-90,-1 0 90,0 1-89,-7-8 89,3 14 90,-7-5-90,6 19 90,-1 0 0,1 5 0,-4 13 359,-3 34-269,3-5 0,1 17 0,8-23 0,10 23 0,3 3-205,0-1 160,6 10 0,5-3 135,12-25 0,11-8-90,-6-18 135,12-49 0,0-14-1146,-8 6 1011,5-12 0,-4-1 90,-18 4-90,-2-8 90,-4-6-23,6-33-22,-15 24 0,-2-1-327,0 13 0,-2 1 237,-1-14 0,-2 6 45,-5 7-90,0-3-90,-1 9 90,-10-43-1563,1 20 1,-1-3 1562,0 19 0,0 1-45,0-12 0,0 7 601,1 17-736,2 6 16,2 18 74,-5 26 513,6 18-423,-3 30-45,5 8 0,0 5 45,1 22 973,-1-11 1,1 0-1064,1 15 45,3 0 0,2 11-956,0-28 0,2 2 0,3 3 1091,4 14 0,2 3 0,1-7-45,1 13 0,3-11-929,-1-21 0,10-21 1288,20-47 1,1-13-315,-8 0 45,20-56 0,-10-18-476,-32 1 341,-5 1 0,-2 0 0,-8-3 0,-2-3 800,-5 6 0,-3-9-845,-3-3 0,-1-1-845,1 2 0,0 2 845,-2 10 0,0 9 1032,0 5-987,2 8-269,-3-27 269,7 80 0,-2-28 0,13 106 90,-4-25-90,5 26-443,-3-8 443,1 5-90,1 8-135,-1 5 1,0 4-139,-3-32 0,1 2 93,1 13 0,0 8 1,-1-10-181,4 30 304,-4-38 1,1-1-2553,3 14 2309,0-8 1,0-3-1,1-3 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3.0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4 255 9332,'26'-61'5487,"-2"4"1079,3-35-5937,-24 47 1350,-21 49-1259,-6 59-1937,5 24 0,4 6 1397,8 5-90,7-34 0,2 8 0,1-5-1,3-2 1,2-2-1072,0 15 1,3 4 981,6 9 0,2-5-68,-6-37 1,0 0 67,13 30 0,0-2-864,6 4 864,-11-33 0,1-2 0,6 10 1186,0-10-1276,40 15 90,-37-35 0,51-8 0,-59-33 0,17-18 0,-19 3 2674,11-43-2674,-11 4 0,7-25-90,-14 31-180,-3 17 395,-4 24-215,7 26 1772,2 25-1682,11 22 0,-2-6 0,2-2-3482,6-4 3482,-5-11-90,10 3-300,8-12 210,-4-11 90,27-12 1,-9-26-1,-7-16 90,-15-1-90,-23-7-180,-35-33-669,6 38 939,-27-28-90,15 62 90,-24 6 3183,-13 58-3003,17-12-90,4 36-2473,59-7 2473,4-21-90,11 7-955,9-14 865,-13-22-1090,8 1 910,-1-12-486,26-20 666,-23 6 90,16-16-90,-37 8 90,11-26 502,-6-6-412,1-1 0,-11 10-90,-9 24 713,2-4-444,-2 4 2347,1 1-2616,14 26 0,20 30-179,-5-5-1871,10 12 1870,-23-30 2268,-3-2-2358,1-3-539,10 3 629,-13-9-270,9 3 360,-10-9 180,-3-12 3392,2 5-3392,-6-8 90,-3 6 0,0 1 359,1 11-359,0 16-3482,-1 17 3482,0 12-2178,3 32 2177,-1-23 1,1 3-90,0 0 0,1 5 90,0 18 0,2 10 0,-1-11-135,-3-24 0,0-2-714,3 43 1,-1-12 758,-7-49 90,1-8 1182,-2-8-1272,-4-2 1827,-1-17-1828,-15-73-2100,9 15 1966,0 0 0,2-3-45,1-13-90,1-24 0,0-6 135,4 43 0,-1-1-282,0-21 0,0-10 0,1 16 237,1-3-425,1 11 0,1 3 425,0 6 597,4 5 0,3-3-597,3-20 180,16-8 1517,-10 41-1427,16 47-180,-19 19 90,3 22 0,-2 5 2178,-3 7-2178,3 36 2797,-9-40-2797,1 42-3404,-4-37 3314,2 32-540,-1-22-629,7-28 899,11-3-2429,17-58-269,-2-16-1439,5-16 4407,-12 7 0,0-4 0,0-4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3.4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0 438 14182,'28'-76'1620,"-12"33"-991,6-21 271,-16 41 734,-7 8-1455,0 9-438,-8 17 349,2 22 0,1-3 613,0 30-793,5-23 1910,11 24-2000,-2-26 90,8 8-90,-3-19 0,0-6 90,2-5-359,7-6 269,7-19 2856,-1-3-2856,10-27-90,-11-9-1594,-3 0 1774,-7-6-179,-8-14 159,-5 26 154,-9-10 1,-6 1 225,-14 7-180,-4-15 180,2 43-90,13 17 450,-34 62-450,26-30-1,-23 50 3429,34-25-3428,6-6-90,11 44 74,3-38-344,22 34 90,-8-50-269,43 20-721,-3-37-1169,4 2-5306,30-42 6707,-53 4 0,28-20 0,-35 13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3.7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21655,'28'41'1799,"-4"-1"-270,-10 26-1169,-6-20-271,0 22-448,-7-29 359,-20 55 0,11-46 0,-16 47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4.5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356 240 6315,'-11'-34'6297,"-2"0"-2909,-1 2-2039,-3 2-270,-1 2 431,0 4 1278,-35-11-2698,29 20-90,-32 8 0,37 73 0,4-25 231,11 58-231,12-55-2536,9 17 2446,2-6 0,4-3-197,11 5 1,5 1 286,17 21 135,-4-9 0,-1-2 135,-5-11 449,4 20-89,-68-5-928,9-22 388,-38 13 3004,13-44-3004,-4-1-2545,-23 2 2545,-19-3-90,15-5-1699,-4-5 1520,38-18-1484,9 4 1394,8-11-664,31-22 663,2 12-90,21-21-270,7 12 1,11-2 479,-5 5 0,5-3 0,0 0 330,22-15 0,2-2 239,-10 9 1,3-1 0,-13 8-60,10-7-1,-26 17 1,-5 4 990,-16 12 113,0 18-1283,-15 0-90,-5 18 2187,-5-11-2097,0 14-135,0 5-45,0 2 3113,0 4-3383,8-8-9561,6-7 9657,1-6 1,8-19 0,-7-7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4.6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97 16348,'13'-38'359,"-3"13"-6289,14-1 5930,4 19 0,10 14 0,12 9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5.0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1 278 18956,'18'-42'4138,"-6"13"-3239,10-20-629,-8 25 810,40-38-901,-26 40-89,24-19 90,-30 36-5750,11 2 5570,6 17 0,1-1 1409,-3 15-1589,3 22-270,-8 20 180,-13-13 0,-3 1 91,1 21-1410,-12 7 1364,-11-25 0,-3-1 135,0 6 90,-3 6 0,-5 5 315,-1-21 0,-2-6 2133,-4 18-2268,5-17 0,2-7 180,7-20-91,2-3-89,3-9 180,2-4 0,0-3-180,0 0 3841,1-3-3931,1-15 90,9-60-90,-3 25-90,8-42-90,-2 53 90,11-16-180,11-2 0,1 1 90,7 5-3931,23-9 3751,-21 21 84,15-8 1,1 0-1,-12 10 1,-6 4 0,0 1-1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5.8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47 259 690,'16'-28'9805,"-4"8"-6375,-13 18-1091,-5 8-570,-13 34-1140,0 13-539,0 3 770,9-8-860,9-29-90,1-3 3392,8 2-4202,21-10 181,32-28 539,-9 0 0,26-43 90,-39 11-3302,1-2 3392,-13-1 90,-13 18 0,-7 1 630,-38-29-451,17 40-89,-32-21 810,-13 76-720,24-10 0,-28 25-1,39-16 271,-2 19 3662,5 32-4023,14 6-89,8-3-90,18-27-90,0-29 90,3-5-359,17-4-1473,-5-9 1382,9-2-4733,3-21 2125,-14 3 3058,18-23 0,-27 12 0,6-9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6.2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48 13469,'-5'-19'7466,"2"2"-7016,13 6 719,9 13-809,5 0 180,11 26-360,-16-4 89,9 61-269,-19-44-180,-7 56-2788,-33-13 0,7-24 2968,1-12 0,2-4 0,6-16 0,-3 6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6.6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152 1 22644,'8'18'1619,"-1"-2"-629,-7-8-721,0 9-4250,-16 49 3981,6-23-270,-14 37-2111,1-27-767,5-12-1529,-8 10 4677,9-17 0,0-3 0,1-1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25.9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1 408 19586,'64'-20'1619,"-18"7"-1439,33-10-2651,10 6 1,1 1 2560,5 0 590,-3 0 0,11-1-591,-33 8 1,2 2 0,-7-1-45,-6 1 0,4 0-23,15-2 1,16-3 0,-1 1-1,-15 2-388,-14 1 0,-4 0 336,9 0 0,7-3 0,-8 2-15,-8 0 0,-6 0-45,30-6-135,-7 1 0,0-1 2400,15-4-4334,-10 1 1,-2 1 2158,-10 4 0,8-4 0,-63 16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4.60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92 590 9602,'-29'-45'6746,"4"4"-5397,1 0-270,11 12-1618,63-3 179,-19 17 90,48-8-90,-37 17 0,2 1 91,1-2 179,2 2 90,-2-1 0,1 2 0,24 1 0,-20 16 0,1 4-90,17 0 90,-24 10 0,-8 7 0,-22 29 90,-5-16-90,-3 11 90,-5-39-90,0 8 0,-1-9 0,1 8-34,-1 3 574,0-10-450,7 14 90,-4-24-90,6 0 90,-4-12-888,14-24 798,-6 3 180,18-40-270,-15 21-2779,4-18 2689,-9 17-90,4-34 90,-7 33-90,4-27 0,-8 51 90,4-6 758,3 43-398,8 51-180,-2 14 637,-8-30 1,-2-2-728,3 14-841,8 5 1021,-5-28 0,10 15-90,-9-38 270,2-6-180,20-18 90,2-15 89,20-26-269,-17 1 0,-4-6 1367,-12 8-1457,-2-3-1907,-1-5 1817,-3-1-90,-5-9 0,-2-1 0,-1 5 90,-1 1 1,-4 5-2355,-6 25 1724,-14-20 630,5 25 191,-10-5-191,7 37 90,0 9 2269,-2 11-2225,0 18 1,0 5 45,-3 19-446,1 11 1,2 2 355,1 11 1497,6-33 1,1 5-1363,1 24 0,4 5-45,4-8 0,4 6-1,-1-20 1,2 9 0,0 0 0,1-10-587,2 14 1,3-6 541,4 16 0,-1-12 45,-7-34 0,-2-2 90,-3-7-90,-2-11 180,-24 32-270,-8-37 0,-13 23-1931,-4-40 1931,13-7-1073,-50-28 354,25 3 89,-20-15-1025,26-4-2122,34 20 3777,-3-14 0,34 3 0,6-6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27.3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51 392 12840,'-16'-15'3058,"3"4"-1529,8 8-809,3 0 809,-4-3-1079,3 3 179,0-3 451,1 2-901,12-7-89,5 4 0,13-6-90,3 6 180,38-5-90,0 3-3482,15-2 3482,-15 1 0,2 0-90,25-2-630,-30 3 1,-1 0 719,17-2-90,-31 3 0,2-2 0,4-2 0,0-1-364,0 1 0,-1 0 364,-8 0 0,1 0 1114,6-2 0,-2-1-1204,32-9 90,-33 10 0,-2 0-180,12-4-1583,-30 10 1673,-9 2-2069,-3 1 2159,-12 5 0,-4-1 0,1 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7.7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63 1345 9691,'-9'-20'2609,"2"4"-720,2 2-1259,1 6 1528,-3-13-1888,5 12 0,-2-5 180,4 6 989,-1 3-809,1-8-271,0 2-89,9-8 900,-1-5-901,3 6 1,-4-2 90,0-2 360,4-37-811,-2 15 271,1-28-2943,-8-7 2853,-1 37-500,-1-17 0,0-1 590,0 14-135,-4-5 0,-1-2 225,-2-22-90,-10-23 90,3 4-90,-2 6-91,2 16 240,3 20-329,4 15 90,4 23 2702,3 7-2702,16 99 0,-5-7 611,0-19 1,0 9-672,-3 7 0,0 8 0,-1-9-503,-1-17 1,0 1 502,1 23 0,2 13 0,0-3-30,2-20 0,0-2 0,0-5-45,0 10 0,3 0-75,4 1 0,3 4 0,-1-16-150,9-3-1034,1-13 0,3-6-1844,1-21 2412,18-2 0,-17-35 0,3-10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8.6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0 368 17337,'37'-36'3418,"-6"6"-8179,42-7 5031,-21 11-449,15-7 0,3 0 269,-4 2 449,-9 4 0,0 0-539,26-10-90,-43 19 180,29-11 90,-56 26-90,-3 7-1,-7 1 2630,-11 36-2629,3-16 269,-10 53-269,11-46 3392,-1 35-3482,20-12-3302,-5-9 3302,21 16-90,-16-40 90,12 5-180,23-28 180,-17-1 0,21-15-90,-30-1 90,7-15 0,1-8 90,4-18 0,-11 8 3572,0-23-3572,-16 38 360,7-31-450,-12 49 90,2-11 180,-4 24-270,7 14 90,-4-4-90,5 12 0,2 7 0,-2-4 0,3 6 0,-4-10-90,-2-2 90,-4-7-90,3 4 0,-5-9-1529,1 0 1439,2-12 180,-3 5-846,1-9 846,-3 10 90,1 0 360,-2-8-360,2 5 89,-1-8-89,1 12 90,1-5 666,-1 6-396,2-4-270,-2 4 90,2-2-91,-1 4 181,3 4-180,-2 2-90,5 13 90,3 23-90,-1 5-3302,6 48 3392,-5 2-180,-1-1-412,-5-34 1,-1 0 456,-2-10 0,0 0-30,2 16 1,-4 10 14,-7 15 0,-5 11 0,1-10-215,5-18 0,-2-1 185,-6 14 0,-4 9 0,0-22 2728,-3-18-2818,-21 27 0,6-46 0,-2-5 782,-16 17-692,-26-5 0,51-41-540,-34-32 1,-3-10-1710,17 4-1598,-22-18 1,7-4 3846,38 6 0,0-17 0,14 14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9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1 552 11670,'25'-21'9830,"5"-1"-7067,0 85-2493,-7-31-135,-8 15 0,-3 5 315,2 27-903,-3-17 633,-2-9 0,0 6-1980,3 8 1,-1-1 1799,-2-13 0,0 2 45,6 37 0,0-4 849,-4-12-894,-2-22 0,-1 0-2197,1 15 2197,-4-26 90,0 6-636,-3-28 546,-7-3 1927,1-12-1927,-8-8 0,-5-28 90,1-5-90,-5-16 45,3-20 0,2-8-255,7 22 0,0-1 210,-7-29 0,3 0 0,8 33 0,3 2 45,1-9 0,0-2 0,5 1 0,0 0 286,-1-6 1,1 2-332,3 9 0,1 3 0,1 3 0,2-1-1034,11-20 1,3 1 1033,-9 20 0,3 0-624,28-30 1,3 10 533,-9 32 1540,30-19-1630,-43 49 180,-3 5-156,11 62-24,-29 16 2268,7 24-2223,-25-45 1,-7 1 371,-3 1 0,-2-1-417,3-7 0,-1 0 45,-3 8 0,-2 4-294,-6 18 0,3-5 0,1 0 0,4-9 0,1-1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9.4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1 256 16348,'22'-39'4497,"-9"15"-9618,4-5 5931,-12 19 1858,-2 4-2578,1 11-90,-2 1 0,0 10 770,0 0-1310,14 36 270,-5-20 90,13 24-449,0-31 3751,-6-11-4112,19-3 810,-8-26 0,11-8 180,-14-9 0,-5-2 450,-8-16-90,-17-14-180,2 7 270,-33-8-270,15 48 89,-14-3-89,16 17 0,-1 3 0,-10 14 630,-15 40-3933,9 7 3303,14-10 0,6 4-315,14-4 0,5-1-44,4 32-1171,6-32 1,6-2 1349,38 30 0,-7-18 0,18 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19.6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212 1 21835,'-6'33'2158,"0"0"-629,-11 52-1169,3-17-270,-5 25-2531,5-35 1,0-3 101,-2-3-2128,-14 40-210,13-57 4677,-1-4 0,-2-1 0,0-3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21.6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563 1339 8432,'16'-38'8186,"-4"9"-6028,-24-25-1348,1 24 449,-23-32-809,10 33-90,-12-4 539,-20 5-2103,18 12 1384,-22-3 0,20 16 89,-41 31-592,19 2 368,19-1 0,4 6-2842,2 37 2797,19-18 0,26 26-205,6-38 205,28 28 636,-13-31-546,21-3 0,5-5 0,-8-11 90,17-7 0,5-15-616,-25-23 1,-3-8 705,38-21-181,-38 15 1,-7-1 1597,-6-7-1508,-2-9-905,-2-22 1,-2-5 770,-10 33 0,-1 1 0,8-39 0,-4-1-42,-10 40 0,-5-2 27,-9-27 0,-7-11 0,1 6-30,2 9 0,-1 1 403,-3-5 0,-2-5 0,1 16-493,-10 8-1221,4 24 1311,7 16 1934,-6 14-1934,10 39 0,11 33 0,6 12 0,0-16 0,2 3-9,3 22 1,4 5-22,2-18 0,3 1 0,-1-8-177,-4-14 0,0-2 162,11 43 0,-1-6-45,-3-22-90,-1-3 0,0-8 1,-2-3-631,17 30 540,-14-37-2338,19 26-4948,-20-53 7129,0-2 1,-8-14 0,-7-3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21.7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36 20485,'1'-19'810,"1"5"269,-1 11-989,13 23-90,-4-4 0,11 18-540,9 10 181,-11-16-541,20 18 91,-23-29-1260,3 0-540,-7-9 2609,-2-3 0,-5-3 0,-1-1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23.0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81 10681,'-5'-29'5937,"12"0"-5218,0 18-179,9 0 179,19 11-719,1 14-90,11 0-585,-11 21 1,-5 6-45,-1 0-1,19 38 90,-35-43-359,0 9 629,-4-15 2069,2 12-1079,-8-28 629,1 3 2069,-3-14-2878,-1-10 0,0 2 899,0-15-1169,1 14 449,4-4-539,10 19-3302,0 1 3662,41 49-360,-31-30-335,10 14 0,-2-2 335,-15-17-2047,13 16 1957,-22-31 180,2-1-90,-4-4-90,5 0 90,5-16-90,6-10 0,7-18 0,-6 3 268,0-14-358,-9 6-269,9-25 269,-12 30 0,3-2 0,-11 36-90,0 2 2448,15 22-2178,-1 6-90,11 22 90,0 10 3302,-11-19-3392,1 1-90,-12-22 90,1-4-90,-1-1-90,4 0-449,8-1-1,3-4 450,4-2-90,6-17 0,-6 1 91,0-7-1,-6 1 180,-8 1 90,-3 5 0,-2-1-1,-4 6 1,-2 2 90,5-3-180,-1 16 90,13 31-373,-6-6 283,8 21 0,-7-29 0,14 6 0,-4-10 0,37 5 90,-32-17-90,32-2 0,-12-28 0,16-19 90,-10-3-90,-9-11 89,-21 5 1,-9 10 90,0-51-90,-20 36 0,-8-26-90,-9 43 284,0 10-284,-3 15 0,0 6 0,-10 19 0,3 17 90,-5 45 0,17-15-90,3 17-969,14-30 969,1-10 45,8 13 0,4 2 45,14 12-45,-11-14 0,7-2 45,16-13 0,6-11-1,16-18 1,20 5 90,-17-48-180,-32 9-2981,8-13 3161,7-40-90,-22 33 279,0-10 0,-4-3-279,-9 9-90,2-24-90,-9 44 90,0 5-90,-2 20 90,2 19 3392,-2-4-3392,1 16-3392,2 17 3392,2 5-362,3 18 362,-1-14 180,2-13-180,-3-20 0,15-14-90,1-21 0,14-15 90,-9 1 3212,-3 0-3482,13-26 180,-20 31 632,16-21-542,-24 38 360,-1 5-270,10 11 90,1 16-180,-1 2 90,0 8-270,2 12 90,-7-13-90,8 17-3238,8 5 450,-13-27-4652,12 18 7620,-18-33 0,-2-4 0,-1-2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23.5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153 102 11940,'2'-29'8186,"-1"4"-6657,-1 8-900,0 3-179,-9-2 899,-20 19-1169,3 1 180,-20 30-270,22 5-180,2 12-90,37 40-3212,3-38 3302,26 22 90,-11-45-2448,20 7 2448,-13-9-554,15 5 554,-17-10-90,10 7 90,-12-8 2038,5 4-2038,-15-9 180,-8-3 450,-2 2 244,-17-2-694,-9-1 0,-12-2 449,-37 5-539,28-10 0,-24 3 90,39-8-270,-2-1-90,0-10-2878,15-26-90,8 3-3798,20-18 6946,5 19 0,2 3 0,1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4.70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89 780,'24'-19'2069,"-4"2"-1669,-3-2-1030,-7 8 1607,-1-1-3135,-6 7 1947,-1 2 1,-1 1 0,-1 2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23.8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0 285 22554,'23'24'990,"3"39"-900,-17-23-1,4 26 91,-7-31-90,1-4-90,0-4-90,-1-8 0,-2-9-89,2 1 89,-2-3-90,1-2-810,0-4 271,2-16 89,-3-16-1187,2-41 1547,-14-6 0,3-3 90,-11-5 450,4 0-180,3 10-270,2 8-90,5 39-1079,25 14-2878,5 19 4227,13 3 0,-1 18 0,-11-5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24.4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158 56 9961,'13'-16'3328,"-2"4"-449,-13 3-1800,0 3 2249,-14-6-2518,-4 12-271,-17 7-89,2 17 90,-1 21-270,16-3-180,8 0 90,10 1-90,18 9 0,-7-11-90,12 6 89,-10-32-89,-3-2 180,4-3 360,0-4-270,9-12-90,-5-6 359,16-50-449,-19 25-3392,12-45 3392,-16 47-90,6-13 0,4 12 0,-4 13-90,5 4 0,12 28 0,8 18-89,21 37 89,-22-13-90,-4 25 90,-26-40 0,0 3 180,-5-18 3662,1-4-3573,20-40-179,-9 10 90,19-30-90,-15 14 0,3-2 0,0 0-90,2-1-89,30-20 179,-24 27-90,29-14 90,-21 49 0,-2 9 0,3 21 0,-16 6-180,-7 10 0,-9-18-270,-5 15-3302,-3-29 3393,0 10 292,9 15 1,-7-31-1,7 18 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24.5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31 6453,'1'-16'0,"0"2"0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39.2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239 1 20215,'21'75'1530,"-7"-32"-6921,-8 29 5391,-18-27-135,-16 16 0,-13 16 1,4-10-1,-10 18 0,9-23 1,0 1-1,-1-1 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41.5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351 241 61,'10'-33'4317,"-1"-1"373,0 2-1542,1-7-1978,-4 13 1978,4-13-2608,-8 23 2128,2-5-2308,-42 28 679,-3 14-1039,-21 6 1224,12 10-1224,15-8-848,-7 21 0,0 6 758,3-1-315,3 27 0,10 1 226,29-32-1,18 35 0,9-59 0,8-5-90,23 3 90,4-5 90,-14-7 0,-1 0 90,7 0 0,4 1 180,-45-9 2193,-13 19-2283,-4-4 1581,-16 14-1491,-31 9 0,-10 3-540,17-14 0,0 0 90,-18 15 1,2-2-5372,0-4 2852,43-29 2789,6-2 0,3-5 0,4-1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41.8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39 141 8522,'-10'-31'9830,"0"-1"-7787,3 8-424,1 0-1079,4 16-90,0-2 539,0 3-719,2 5-90,1 0 630,17 47-1524,-2 7 804,9 24-3126,-9-7 3126,-6-14-90,-2 3-1910,1 35 1955,-7-40 0,0 0-45,2 38-30,-5-18 0,-2 12 0,1-9-105,-1-18 0,0 0-341,0 11 0,0 6 0,-1-9 206,0 25-89,2-34 359,1 23 0,0-36 0,0 15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42.0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60 347 10771,'-26'-19'6566,"0"-3"-4407,19 12-1799,15-14-4162,69-17 3532,-17 9 90,-9 8 0,3 1-836,29-7-962,-17 5 1577,-9 5 0,0-1 0,7-3 0,20-8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42.3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21025,'1'44'810,"0"2"-3281,4 13 1,2 4 2560,-1 1 0,1 2 0,2 4 557,1-9 0,-1-7-467,0-2 225,1 7 0,-1-7-225,-5-35 90,0 7 1192,-1-22-1192,12-36-180,0-13 0,8-19-45,-7 9 0,-1 1-135,3-4-90,10-35 329,-10 49-689,11-17-9291,18-13 9747,-13 24 1,5 0 0,-30 44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42.9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149 0 17067,'19'30'2429,"-3"0"-1170,-10 21-1079,-3-16-5840,-9 31 4580,-16 7 631,-1-10-3237,-10 14 1887,9-35 1689,-1 0 0,-4-3 0,-1-1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1:44.4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27 381 12930,'-15'-5'5576,"3"1"-5216,36 3 360,4 0-4612,20 1 4162,19-13-90,-20 6 544,42-19-454,-7 3-90,4-4-90,2-1-2075,-20 3 1895,-20 8 0,1 0-89,26-10 604,-14 5 0,1 1-3483,32-10-1009,-3 0 4067,-11 6 0,-30 9 0,1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5.37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0 13289,'37'17'2699,"0"-4"-2069,-9-5-91,3 0 1,2 0-180,4 3 89,1-1-179,6 3-1561,8 2 0,4 1 1471,20 7-90,-12-5 0,0 1-2179,18 6 2269,0 0-849,-21-6 1,1 0 848,32 10-688,-32-9 1,0-1 597,23 10 562,4-1-787,-25-7 0,2 1 0,-16-6 0,0 0 0,13 4 1,4 2-1665,24 8 0,-2-1 584,-39-12 1,-1 0 1481,35 10 1,-5 0-1,-23-3 1,-3-2-1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03.5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2835 792 10321,'16'7'2968,"-4"-1"-359,-6-3-1530,-4-1 1080,1 1-1709,-4-2 0,-1 1 629,-38 1-899,11 0 0,-34 0-90,18 1 0,-4-1-3302,-30 4 3301,16 0-89,5-1 0,1 0-186,-14 2 186,-22 3 0,27-4 90,0 1-45,-10-1 0,-2 1-45,-9 1 0,0-1 0,-4 0 0,21-1 0,5 0 0,13-3 0,2 0 0,-14 2 0,5 0-2177,6-2 2042,-2 1 0,0 1 46,-7 0-729,1 1 0,2 1 728,15-2 985,-11 4-985,18-4-124,-22 5 1,-3 1 213,5-1-45,-12 2 0,2 1 1910,13-2-1955,2 4 0,-2 0 90,-4 2 2923,-23 11-3012,31 4 89,23-13 0,-18 16 0,30-19 968,3-1-968,-5 9-132,1 10 132,2-5 0,1 10-90,9 22 90,1-9 0,1 36 0,11 9-3260,-4-27 3260,3-12 0,1 3 0,4 29-1144,0 4 1144,-5-36 0,0 3-782,2 19 0,-1 0 782,-2-23 0,-1 1 0,4 35 0,0-1 0,-6-42 0,-1-1 0,2 17 0,0 2 537,-2-6 0,-1-3-537,1 36 669,-3-7-669,0-44 179,0 44-89,0-45 2738,0 32-2828,0-48 90,0-2-90,0-12 1493,0 0-1493,0-1 753,0 1-753,0 7 0,0 1 0,0 2 0,6 12 0,3-3 0,13 23 0,4-7 0,-1-6 90,35 10-90,-28-32-1651,20 4 0,2-2 1651,-11-10 0,36 7-2268,-42-15 2268,4-1 0,0-2 0,-7 0-1427,22-2 1427,-19 0 561,11-6 0,3-1-561,5 0 1081,9-7 1,1-1-1082,-5 3 30,4-2 0,14-4 0,-10 2-2103,14-2 2073,3-1 0,2 1 0,-32 7 0,-6 3 0,18-2 992,-15 1 1,0 2-993,25-2 0,-19 2 672,16 0-672,-9 4 0,12 0 0,-11 1 0,17 0-193,-18 0 1,10 0 0,-14 1 192,-6 1 0,-12 0 0,14 0 0,40 12 0,-23-7 0,-14 2 0,1 0 0,24-2 2562,2-1-2562,-35 0 0,0 0 0,38 3 0,-6 0 0,-27-1 0,-4 0 0,0-1 0,0 2 0,2-1 0,5 0 0,-5 0 0,1 1 0,12-1 0,22 5 0,-32-4 0,36 7 0,-8 1 0,7 1 0,-24-3 0,-27-3 0,5 2 0,7 1 0,-7 0 0,0 1 0,1-1 0,0 0 48,3 2 0,-6-1-48,-7-3 0,13 6 0,-1-1 516,20 6-516,5 1 0,-12-6 0,-1-1 0,5-1 0,-11-3 0,-3-1 0,-8-4 531,32 4-531,-23-6 0,0 0 0,25 1 0,-25-2 0,0-1 32,16 0-32,-10-2 0,5 1 0,0-1 0,1 0 0,-2 0 0,2 0 0,18-1 0,-7 0 0,-8 0-17,4 0 1,-3 0 16,-13 0 0,14 0 0,5 0-90,18 0 90,-17 0 0,1 0 0,-24 0 0,-3 0-261,30 0 261,-5 0-90,-1 0-526,-16 0 616,17 0-1426,-10 0 0,-1 0 1336,11 0-944,7 0 1,0 0 1033,-13 0 113,24 0-203,2 0-403,-45 0 1,0 0 492,1 0 0,-2 0 0,46 0 0,-31 0 0,1 0 548,-2-1 0,2 0-548,19 1 579,11-2 1,4-1-580,-40 1 0,-2 0-936,12 0 1,2 0 935,-1-1 0,-5 0 1442,16 1-1442,-12-1 0,0-1-1274,13 1 1274,-29 1 0,-1 1 0,22-1 150,8 0 0,8 1-150,-22 0 0,2 1 0,2-1 0,5-1 0,-6 2 0,-1-1 0,-5 1 654,-9 0 1,0 0-655,2 0 0,1 0 0,-2 0 0,0 0-12,-1 0 0,5 0 12,10 0 0,7 0 0,-10 0 540,-15 0 0,-1 0-540,40 0 0,1 0-880,-38-1 0,-1 2 880,17 4 0,6 1-272,-8-4 0,5 0 0,-2 1 272,22 4 0,-3 0-154,-5-4 1,-7-1 153,11 1 916,-32-1-916,24 1 462,7 2-462,-3-1 589,6-1 0,2 0-589,-1-2 0,-15 0 0,4 1-848,-11-2 0,-6 0 848,4 0 0,17-4 0,-1-1 0,-20 0 0,-5-1 0,1-1 1165,26 1-1165,-33 2 0,1 0 0,3 0 0,0 0 0,0 0 0,1 0-763,2 0 0,-1 0 763,37-2 0,0 2 574,-47 1 1,2 1-575,4-1 0,2 0 0,15 0 0,5 0 0,17-1 0,-1 0 0,-28 1 0,-2 0 0,13 1 0,3-1 0,7 0 0,-3 0-624,-27 1 0,-1 1 624,32-2 0,2 1 0,-21 0 0,-4 1-567,-14 0 0,0 0 567,14-1 0,3 1 0,1 0 0,-2 1 0,-15 0 0,2-1 47,39 1 0,1 0-47,-41 0 0,3-1-133,30 1 0,13 0 1,-12-1 132,-23 0 0,-1 1 395,11-1 1,6 1-1,-11-1-395,27 0 1012,0 0-1012,-49 0 0,3 0-581,18 0 1,1 0 580,-16 1 0,-1-1 0,14 0 0,3 0 0,14 0 0,4-1 49,3 0 0,10-1-49,-28 1 0,9-1 0,5-1 0,-3 1 0,-7 0 0,10 0 0,-7 0 0,4 0-198,3-1 0,6-1 0,-4 0 0,-15 1 153,-10 0 0,-8 1 45,3-2 0,-4 1 1362,21-3-1362,-1 0 2086,-2 2-2086,-1-2 0,6 0 0,5-1-1109,-22 2 0,1 0 1109,19-2 0,5 0 64,10-1 0,-4 1-64,-32 3 0,-1 0-105,22-2 0,1 0 60,-14 2 0,-6 0-1398,14 0 1443,-27 1 0,2 1 721,46-2-721,-24 1 824,11 1 0,5 1-824,-35 0 0,1 1 0,8-1 0,7 1 0,-3-1 0,22 0 0,-5 0 114,-20 0 0,-2 1-114,4-1 0,-7 0 1759,-6 0-1759,-2 0 0,0-1 1445,-1 0-1445,8-3 0,1 0 0,6-1 0,2 0 0,-2-2 0,-17 2-90,45-12 90,-45 4 0,-1-1-2675,28-7 2675,1-8 897,-34-6-807,-11-8-90,8-3-1089,-19 2 0,-4 0 1089,-2 2-243,1-8 1,-1 0 242,-4 3 180,4-27 0,0-2-90,-2 11-46,0-2 1,-1 4 2029,-4 18-1939,-1-7 0,0-2-135,1-7 45,-1 0 0,-1-1 45,-2-5-90,1-21 0,-2 3 0,-1 1 90,0-5 2876,-1 33-2876,-1-19-90,0 46 1285,0-15-1285,0 16 180,-10-46-180,2 18 90,-8-24-90,4 35 90,-21-42-90,16 43 45,-4-6 0,1 2-45,6 14-3392,-13-27 3392,12 24 90,-16-31-90,10 23 0,-10-9 0,-1-2 0,-2 0-1179,-2 2 0,-2 2 1179,-8 3-181,-3 1 181,2 10 2134,11 16-2134,0 2-90,-20-5-90,-10 3 90,13 8 0,-8 2 30,-3 5 0,-8 2 1,3 1 14,-15-2 0,0 2-39,-10 1 1,-5 3 53,9 5 0,-5 1 0,13 0 1186,25-3 1,-1 1-1157,-28 2 0,-14 0 0,7 0 0,1-3 0,7 0-895,12 1 1,1-1 894,-20 0 0,7 0 0,12 0-46,18-1 0,-7 0 16,-3 1 0,-7-1 0,0-1-209,5-2 1,1-1-1,-4 1 239,-24 0 0,-6 2 0,9-2-478,8-5 0,6 0 478,0 4 0,4 0-386,20 0 1,2 1 385,1 0 0,-4-1-668,-43-4 1,-4 0 667,35 3 0,0-1 0,0 0 0,-4 0 0,2-1 0,-16-3 0,5 1 171,18 2 1,-4-1-172,-6-1 0,-14-3 0,1 1 0,10 1 365,-3 0 0,2 0-365,-11-2 0,-9-1 0,12 2 522,23 2 1,2 0-523,-24-3 0,-5-1 0,-1 0 0,-5-1 0,2 1 0,-5 0 0,5 0 0,-2 0 0,1 0-30,8 2 0,-5 0 0,6 0 30,-4 1 0,-1 0-70,0-1 0,-7 1 0,5 0 70,-3 0 0,-2 1 0,21 2 0,-8-2 0,1 1 0,12 2-792,3 0 1,0 1 791,-16-2 0,-17-1 0,1 0 0,14 1-320,8 2 1,1-1 319,-10 0 0,-16-1 0,0 0 0,18 2-284,11 0 1,5 1 283,-2-1 0,-4 1 0,2-1 336,-11 0 1,4 1-337,18 0 0,-7-1 0,-4 1 0,-14-1 0,0 1 0,11 0 0,-4-1 0,2 1 0,-7 0 0,-8-1 0,0 0 278,5 1 0,2 0 0,2 0-278,-15 0 0,-4-1 236,15 2 1,-10-1-1,-1 1 1,9 0-207,5 0 0,7 1 0,0 0-243,0 0 0,1 1 0,4-1 213,-5 1 0,-1 0 0,-5 0 0,-8 1 0,2 0 0,12-1 0,2 1 0,-5 0 0,1 0 0,-6 0 0,0-1 0,4 1 0,-5 0 0,4-1 0,2 2 0,10 2 0,2 1 0,0-1 0,-1-1 0,0-1 0,-3 2 0,-13 1 0,-2 1 0,4 0 0,-7-3 0,2 0-418,-14 0 0,6 0 418,44-1 0,-1-1 88,-22 2 1,-10-1-1,6 0-88,12 0 0,-3 1 171,-6-1 1,-12 0 0,-1 0-1,14 0-171,4 0 0,5-1 497,-30 1 0,4 0-497,38-1 0,-1 0 0,-15 0 0,-9 0 0,3 0 625,-11 0 1,-1 0-626,-2 0 0,-7 0 0,-2 0 0,17 0 0,-4 0 0,3 0 0,8 0-889,-19 0 0,3 0 889,3 0 0,-6 0 0,7 0 45,-11 0 0,9 0-643,30 0 0,-1 0 598,-30-1 0,-4 2 54,6 3 0,1 1-54,13-1 0,-3-1 0,3 3 0,-4 0 0,2 0 0,-17 0 0,4 0 0,15 0 0,3 0 0,4-1 0,4 1-854,-25 1 854,2 1 0,-8 0 0,-3 2 0,43-4 0,-1 0 0,-14 1 0,-7 2 0,0 0 309,4 0 0,1 0 0,2 0-309,-15 3 0,0 0 0,14-2 0,-2 0 0,8-1 704,-33 5-704,34-4 0,0 0 0,10-2 0,-1-1-217,-23 5 0,3-1 217,-17 1 0,12 0 539,18-4 1,1 1-540,-8 2 182,7-2 1,3-1-183,8 0 0,1-1 0,-14 3 0,-21 5 0,17-3 0,-6 4 73,-7 4-73,35-8 114,-44 12-114,54-14 0,-39 14 0,42-14 0,-21 8 0,31-11 2864,3 0-2954,0 0 1576,-6 4-1486,13-5 0,-15 8 0,18-9 0,-7 4 0,9-6 109,0 1-109,-2 1 0,2-2 0,-2 2 0,3-1 0,-4 3 0,3-2-180,-3 2-3482,-3 2 2043,-17 15 1585,-10 10 0,1-1 0,4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04.3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1 126 16258,'26'-15'2069,"-1"1"-6920,12-1 5211,-7 3-271,9-3 706,17-4-1155,-22 9 108,26-5-1637,-37 12 1353,6 0 0,-18 1 0,2 0 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05.3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398 227 10951,'-9'-43'8905,"-19"-22"-8186,3 24-89,-12-11-90,17 38 1079,-36 2-1439,15 17-5661,-20 0 5571,28 14 0,11 1-367,4 25 0,4 5 456,0-2 341,2 6 1,4 3-431,15 20-1,0-26 1,3 7 30,7 17 0,5 9 0,-2-6-304,0 2 1,0-1 213,1-6 0,2 5 0,-2-11-30,-6-17 0,0-3 45,6 17 0,-1-1 2038,10 29-2053,-10-28 0,3 9 0,-4-7-255,-4-11 0,-1-2 1364,7 21 0,-3-6-6805,-8-14 1168,-18-33 4498,3-13 0,-8 0 0,5-12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06.4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85 1526 10411,'-33'-27'7916,"7"3"-6927,12 11-179,7 3-91,4 4 810,2 0-1169,10-11-90,2 4 0,13-10-1599,35-10 1329,-16 10-277,4 1 0,1 0 97,3-2-2709,19-7 2529,1 1-1364,2-1 1454,-1 1 294,-7 2-564,-10 3-1099,-14 6 1460,5-2 1530,-16 9-1530,-8 2 1298,-6 4-1119,-10 4 757,-9 4-127,-24 20-540,13-11 0,-15 15 231,17-11-231,3 1 180,2 4-270,4-2 180,30 10-1,-12-17 1,62-20-90,-49-7-2178,34-32 2178,-46 24 0,1-7 119,-10 0-119,-4 10-90,-1-5 0,-16 1 0,7 12 0,-11-5 0,9 16 0,-16 12 2237,-2 11-2237,-12 18 0,13-1 3214,7 5-3214,10 24 0,18 8-180,16-4 0,7-2 90,7 4-124,-3-26 0,1-12 124,-7-28-269,53-35 449,-21-22-46,-19 22 1,-4-3-45,-1-33-3280,-27 21 3280,-4-13 0,-5 11 260,-15-40-260,4 44-2160,-19-31 2250,8 43-90,0 4 180,2 15-90,5 8 2250,-6 17-2340,7-2-2212,-1 19 2212,10-12 1891,3 6-1981,7 2 0,-1-3-269,17 12 269,-11-20-360,11 1 3385,2-24-2935,-6-3 384,11-38-294,-21 17 0,-7-23 90,-10 32 0,-9 5 0,5 11-90,1 5 89,1 0-89,-10 18 180,-2 5-3302,-4 31 3122,10-16 180,8 15-90,29 2-1237,-5-13 1147,20 13-130,6-17 220,11-10-180,1-3 90,20-12-90,-13-27-1756,15-11 1756,-19-10 750,-10-4-570,4-36-90,-15-4-45,-13 30 0,-4-1-1458,-1-41 1413,-12 19 0,-9 4 0,-4-15 0,0 10 0,2 17 0,-1-1 60,-4-23 0,-3-10 0,1 17 30,-4 5-508,2 16 1,-2 2 417,-6-7 1105,-1 4-926,-6 48-89,18 23 0,-6 43 0,14-13-45,6 8 0,3 10-45,8 19 0,2 3-135,2 2 0,1-1 550,2 3 0,2-5-730,0-20 1,3-4-4602,9 5 1,2-3 4874,-11-16 1,1-2-1,7 8 1,-2-9-1,-7-18 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06.9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64 65 9602,'-12'-22'3687,"1"1"2700,-7-1-5398,9 42-629,-4-15 270,21 87-181,6-28 1,2 1-2056,-3-9 0,0 2 1696,6 14 0,0-4-1540,1 0 1450,0 2 0,0 0-630,2 10 1,0 1 179,1-2 125,-3-5 0,-2-6-1834,-8-33 2159,-4 0 0,-3-18 0,-2-1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07.6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0 672 12570,'11'-31'5667,"31"-17"-5128,0 13-89,24-13-1017,-18 20 927,28-14-270,-15 8-90,14-10 0,3-2 224,-7 3-224,-9 4 0,-3 1-716,-2-4 806,-16 10 450,26-30 360,-42 34 289,6-2-1099,-28 28 630,-6 58-540,10-1-90,-1 27 180,13 9-90,-6-31-91,-1-12 1,2 1 858,11 31-858,0-20 0,1 0 0,9 20 0,4-12 0,0-5-90,-9-17 90,29 32-90,-41-60 0,30-21-90,-27-9-90,24-33-180,-20-8 180,-3 3 1,-3 2 89,-10 25-90,-2 10-270,2 4 360,2 2 90,11 16-638,16 14 638,-6 1-263,21 7 263,-25-21 0,15-1 90,-14-7-90,32-23 90,10-23-90,-10 3 45,-21-5 0,-8-1-45,-16 12-90,-6-59 90,-19 68-90,-13-17 180,-2 37-90,3 3 90,-18 15-2677,-5 21 2677,9 0 0,-2 14 186,24-14-6,2 22-1,17 26-134,8-30 0,5-1-735,16 32 600,34-10-270,-9-44-2608,28-5-4408,-14-13 7286,-8-8 0,-26-2 0,-12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08.8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475 1273 12120,'-12'-40'4138,"4"8"-7460,-28-16 3862,15 24 1524,-25-11-1705,22 25 1614,-60 22-1883,47 2-696,-38 21 695,47-8 2944,4 4-2943,1 2-90,3 4 462,-5 44-462,21-20 0,3 1 90,-6 31 0,17-33 0,12-16 0,25-44-183,1-3 273,23-44-90,-30 7 135,-7 0 0,-2-2 44,5-15-730,-8 7 1,-1-6 730,-6-9 0,-4-3-180,0-4 0,-3-4 45,-1-19 0,-5-2-135,-11 18 0,-4 1 90,0-4 0,-3 3-90,-2 21 0,0 4 45,0 4 0,0 1 90,-4-12 0,0 3-135,0-4-1276,1 10 0,2 6 1276,6 20 0,2 6-494,2 10 494,3 8 0,8 31 0,7 33 0,-4-13 0,1 8-372,0 15 1,2 9 0,-2-5 371,0-1 0,-1-1 0,0-2 0,-1 5 0,-1-10 1507,3 31-1507,-6-50 0,0 5-329,3 13 1,2 8-1,-1-6 284,-1-10 1,0-1-46,7 39 0,1-3-828,6-11 379,17 4 1372,6-22-1013,-3-15-450,4-73 1,-1-17 359,-13 1 180,8-7 0,-2-6 15,-9-21-15,-9 17 2692,2-17-2512,-11 4-456,-7 30 366,-1-11 814,-18 27-724,5 13 180,-47 12-180,29 10 90,-35 27-180,39-12 383,-3 12-293,8 9-90,7 18-270,1 2-180,28 22-179,0-51 269,11 3-629,10-56-990,13-55 1799,-11 20-1570,6-34 1750,-36 49 90,-3 0 200,5-23-110,-8 28-90,3-14 90,-7 37 989,0 2-899,5 27 90,0 0-90,5 25-90,-1-6 269,9 24 1305,-3-13-1574,7 16 255,-1-19 1,4-2 104,31 20-450,1 10 0,2-64 90,-31-41-90,0-13 89,-4-12 1,-10-8 0,-3-7-98,-4 11 1,-1-2-83,4-38 0,-1-1 0,-6 35 0,-2 0-1406,-1-23 0,0-1 1406,-1 11 0,1 2-90,-2 0 0,1-1 180,0-7 0,0 2 44,0 24 1,-1 2-45,1-16 0,0 4 180,1-4-180,1 25 90,2 66 702,4 35 0,1 13-792,0-9 0,1 6 651,3 17 1,1 11-1,1-3-741,-3-20 0,-1-3 0,1 0-885,0 3 0,0-1 0,0-3 885,2 11 0,0-6-90,-5-24 0,3 2-1297,14 44 0,2-1 1207,-14-43 0,2-1-3130,17 42 0,1-9-1277,-7-38 4689,8 1 1,-13-32 0,-2-5-1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09.3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70 241 9691,'-22'-11'5577,"-1"-2"-10068,10 6 6200,2 1 1075,54 6-2694,-14 0-1382,41 2 1472,-4-2-90,12-12-716,7-1 1,1-2 625,10-8 837,-24 7 1,-3 0-298,0-6-1830,-30 9 1470,14-6 1688,-39 13-1148,-3-7-630,-20-1 0,-4 2 1932,-17 2-1932,-2 9-223,0 0 133,-14 17 90,10 5-90,1 10 3371,16 2-3371,11 24 0,12-3-3371,2 12 3281,10-19-90,7-2 69,-2-15 21,21 8 313,-9-26 137,31-25 270,-18-32-361,0-6-2260,-21-10 2261,-17 23 0,-2 0 2261,-2 2-2351,-3 9 539,0-21-608,-1 26 69,-6-16-180,4 33-90,-1 21 2445,14 31-2625,2 4-359,13 30-1710,-8-33 2289,4-2 1,2-2 0,5-2 0,17 19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09.5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34 12210,'15'-9'5577,"-2"2"-2069,-5 1-3688,-4 3 90,3-3-1079,-4 4 1169,0 2 0,-1-1 0,-1 1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10.6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15 522 15448,'-14'-5'3418,"25"4"-3148,5 2 90,23 1 359,31-2-3549,-20 0 3010,38 0 657,-32 0-747,5 0-2523,6 0 2523,4 0 0,4 0-784,19 0 1,4 0 738,-42 0 0,1 0 244,4 1 1,6-1 0,6-1-178,8 0 1,7-2-1,0 0 1,-11 0-68,3 0 0,1-1-84,7 1 0,14-2 0,4 0 0,-8-1 158,1-1 1,-5-1 0,-5 0 229,-19 3 0,-4-1 0,5 1-319,22-3 0,5 0 0,-12 1 15,-20 2 0,-7 0-45,2 0 0,2 0 90,26-1 0,1-1-45,-22 2 0,1 1-532,7-1 1,6-1-1,-6 1 532,-9 1 0,2 1-312,7-2 0,9 1 0,-8-1 312,-10 2 0,5 0-97,-2-1 0,14-1 1,5 0-1,-3 0 1,-12 1 96,16-2 0,-1 0 88,-9 1 1,11 0-1,0-1 1,-11 0-89,11-2 0,-7-1 455,7-1 1,7-1-434,-19 2 1,8-2 0,0 0-1,-8 0-37,-9 2 0,-6 1 0,5-1 0,29-4 0,6-2 0,-11 3 163,-15 1 1,-7 1-194,4-1 0,-2 1 0,-6 1 0,-3 1 0,21-3 90,-4 1-90,-28 4 0,1 1-45,-1-1 0,-1 1 107,-1 0 1,-1 0-243,34-3 387,-29 4-477,-5 0 1423,-1 2-3402,-7 0 2249,5 2 0,-18-1 0,4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8.48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10 71 12210,'-2'-20'5487,"-1"3"-4318,2 10-269,0 0-181,0 1-89,0 0-180,1 2 1259,0 0-1439,13 57-1,-3-9-44,5 21 0,1 13-75,-3-12 0,0 3 0,0-1-1644,3 19 0,0 1 1523,-3-14 1,0 3 0,-1-7 15,-1-5 0,-1-4 45,0 0 0,0 3 0,4 28 0,0 0-45,-4-27 0,1 6 67,1 4 1,1 13-1,1 0 1,-2-14-68,-2-8 0,0-3 75,5 28 0,1 11 0,-3-22-30,-3-20 0,3 21 179,-13-95-359,-6-24 1,-2-35-181,-5-13-3600,5 23 0,0-5 3870,-3-13 0,0-3 0,-1-2 0,1 0 0,-1 1 0,1-1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23.1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85 16348,'35'4'1709,"1"-1"-630,38 4-809,-30-5 180,45 5-91,-37-6-269,10-10-180,-6 2-989,-2-8 0,-2-2-810,-7 3 1889,40-15 0,-67 21 0,0-1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23.3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57 15808,'29'-19'2339,"15"1"-1890,-8 11-89,12 0 270,-4 4-450,-11 1-5391,18 2 5481,-16 0-180,6 10-1078,-15-6 1078,-9 10 988,-10-8-2337,-19 58-1,-7-10-629,-12 33-539,0-28 2428,7-17 0,0-2 0,0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45.3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1 206 16348,'10'34'1529,"2"3"-6830,4 8 5661,1 4 1449,8 34-1494,-10-25 0,0 1-47,-2-10 0,-1 1-133,4 18 0,-2-2-2011,2 14 1966,-1-3 180,-2-4-90,-7-40 2055,0 2-1246,-1-13-608,-4-37-201,1-10 0,-3-48-180,0 6 89,1 18 1,0-7-30,0-7 0,0-7 0,0-1-60,0 2 0,0-1 0,0 0-330,1-8 1,0-2-1,0 8 285,0 0 0,0 14 45,3 9 2638,-1 33-2728,15 44-1083,-6-4 1173,15 37-176,0 11 176,5 14-90,1 5-554,2 1 1,0 0 553,-2-8 0,-4-9 0,3 1-180,-3-26 0,0-9 1,5 3 981,19 18-1521,-9-70 359,-18-9 0,19-17-809,-18-16 0,-3-6 629,4-11 180,-1-13 1,-2-1 179,-9 5 539,-5 14 1,-2-3-416,-2 2 1,-2 2 504,1-21 3079,-15-9-2988,-10 97 0,-10 13 449,-2 71-1289,17-27 569,1 20 3065,13-40-2974,0 15-3154,0 36 2884,8 3 90,-5-7-11,5-37-79,-7-28 90,0-6-1695,0-3 1695,1-10-90,0-4 0,0-10 2355,3-57-2400,-3 11 0,0-3 0,1 0 0,-1-1-87,0-7 1,0 1 41,3-34 0,0 37 0,-1 0 1,5-25 89,0 3-90,-5 74-2178,7 27 2268,-3 1-117,5 25 117,-4-5 182,1 4-182,0 7-90,1 3 90,5 26 0,2 8 0,-1-3 442,-5-18 0,1-2-532,0 1-723,5 9 0,1-4 453,-4-22-2606,19 33 2966,-14-65 0,-5-2 0,-3-12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46.1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102 849 12480,'3'-17'4947,"-1"4"-2338,-4 13-2340,-8 35-4430,2-8 4341,-6 31-180,6-20 859,2 3-1039,1 12 90,2 0 90,2-10-2268,9-6 2268,-4-27-738,10 1 738,-5-13 2037,3-8-2037,5-20-1857,-4 1 1857,0-13 1437,-8 8-1078,-2-15 691,-2 12-870,0-8 270,-11 9-360,-15-3 3045,7 16-3045,-17 11 90,10 65-180,8-15-2256,-2 36 2346,18-38-793,13 24 703,0-17 90,22 28-1,-8-32-89,11 6 180,49-15-180,-24-26 45,-6-4 0,0-6 2999,17-32-3269,-24-3 0,-3-2 45,11-14-1125,-23 15 1,-5 1 1034,-10-1 90,-4 3-630,-5-17 810,-5 25 0,-10-12 90,-5 32-90,-5 1 450,-32 37-360,25-10 45,-11 26 0,2 6-45,15-12 0,-8 40-90,23-53 90,1 0-90,0-5-2179,9 8 2269,0-11 2178,6 2-2178,18-22 0,-11-10 45,14-22 0,0-7-45,-3-6-1134,0-11 0,-3-1 1134,-10 2-45,-5 3 0,-2-2-45,-2-16 24,-5 24 0,-2-1-24,-2-1 0,-1 2 90,0-34-797,-5 24 1,0 1 706,-1-12 316,-2 18 1,-1 4-407,2 5 979,-4-13-889,6 47 42,-1 6-132,2 10 711,0 30-621,2-9 468,1 31-468,0-12-789,8 36 1,5 15 428,-3-18 0,2 2 120,-1-5 0,2 5 1,2-3-2562,7 20 0,1-11 2801,7 8 0,-11-45 0,1-6 0,3-4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46.2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0 268 10476,'27'-86'3418,"-11"36"-2609,9-31-539,-17 57 3176,3-2-3266,-6 30 898,3 8-718,7 68-360,-5-31 0,1 1 0,2 3-270,16 30 180,-9-25 367,10 9-6034,-21-54 6227,9-13 0,-12-6 0,4-11 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46.4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43 167 15718,'-12'-37'2429,"1"1"-2475,3 6 316,1 5-1756,2 1-2561,22 13 3232,-3 7 1,20 17 0,-9 8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46.8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306 159 2039,'-9'-28'3149,"3"10"179,-9 8-2608,-1 12-758,-16 12 1027,-20 23-719,10-4 1168,-10 32-1348,32-28 0,-4 17 2243,12-16-2063,-2 26-90,9-28 166,-2 20-256,17-39 270,26-31-270,-8 1 405,9-32 0,-1-7-316,-8 5-2177,20-40 2178,-29 47 180,-2 3-181,4-12 181,-1-1-360,-4 10 0,-4 9 90,-9 23 0,-1 6-90,1 13 0,-1-4 90,1 11 90,5 27-180,-2-17 2358,6 28-2268,-2-23 180,5-2-180,-4-9 3392,2-8-3752,13-46-934,-12 11 754,14-29 90,-21 23-539,-1-4-3869,-4 4 4768,0-3 0,-11-12 0,-2-3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47.3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30 126 690,'-8'-31'5667,"3"9"-1696,-1-1-2802,3 12 1139,2 2-419,-2-4-580,1 5 41,0-1-451,4 62-719,-2-24 1606,4 21 0,0 4-1606,0 2-437,2 12 0,2 7 436,-3-18 1,0-1-135,2 14 0,0-1 45,-2-16 0,0-1 0,0 2 0,0-3-2923,3 32 2923,-1-16 0,1 2 0,-1-16 0,-1-1-170,1-1 0,1 1 170,1 6 0,1-4-90,-1 4 835,7 14-745,-3-18-548,4-10 548,-2-3 2492,9-10-12413,-5-20 8918,2-1 1,-2-7-1,-8-3 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47.5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0 184 17787,'4'-30'4857,"1"9"-4587,24-2 360,26-1-540,-18 10-1,26-8-178,-10 10-1,-13 3-4882,43-5 4433,-42 9-1710,22-3-2038,-35 7 4287,-3 0 0,-11 1 0,-5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48.5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354 1123 8882,'-12'-44'5037,"2"11"-3778,-4-8 630,-4 7-1259,3 9 1529,-33-9-1889,24 23-3892,-53 25 3712,46 2 90,-20 27 859,30-13-949,7 6 0,3 6 90,3 20-90,12-10 0,3 1-90,1 22 0,17 20 0,7-56-2179,24-15 2179,-14-3 90,22-31 1569,-30-15-1479,2-9 0,-9-12 0,-3-3-90,-4-1 0,0-15 0,-7-5-90,-19-14 0,6 6-90,-11 21-90,6 40 90,2 10 3135,-2 0-3045,4 12 956,3 23-866,5 16-754,8 31 754,11 12 0,7 3-90,-4-21 90,6-19 0,5-4 180,27-7-91,5 17 1,8-66-3172,-49-6 3262,7-21 0,-1-5-90,0-4-298,12-41 298,-25 32-1753,5-36 1663,-12 25 0,-1-10 0,-3-11 0,-2-10 0,0 6-321,2 1 0,-2-1 261,-4 3 0,-2-7 0,-2 18 1720,-1 2-1795,0 19 0,-1 2 507,0-5-552,0 52 3024,1 23-3024,-2 44-1919,1-6 2009,-1 8 0,0 5 0,0 27-590,2-29 0,1 15 1,1 4-1,1-5 530,3 6 0,2-2 0,-1 0-476,0 4 1,1 1-1,0-5 446,7 23 1,1-17-91,1-27-450,7 9 1009,5-13 0,-3-27 1,-1-23-1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8.84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77 414 13823,'-14'-55'449,"0"4"2173,1 3-2262,-3-18 1138,8 30-1138,-4-25-270,64 21-90,-16 11 90,54 2-90,-22 34 950,-8 3-906,-2 11 1,0 6 45,9 9-90,-11-6 0,-1 3 90,8 15-45,-17-10 0,3 9-771,4 9 0,3 9 0,-3-3 726,6 5 0,2 7-340,-17-11 1,6 12 0,1 4-1,-3-3 1,-9-11 339,3 9 0,-5-1-149,8 12 0,3 9 1,-8-12 103,-16-25 0,-3-6 45,0 1 0,0 0 647,-2-3 1,-1 2-648,8 34 0,-2 0 45,-10-33 0,-2 0 0,7 25 0,-4-2 45,-9-6 1759,-2-18-1759,-4 1 90,-12 6-90,0-13-1122,-12 13 1302,-18-18 0,-15-10-90,-26-7-90,22-13-270,-17-13 0,-2-3-540,-9 2-404,15-2 0,2 0-1935,6 5 2732,10 0 1,23 1-1,-16 0 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49.0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91 309 4797,'-29'-26'5667,"-4"-5"697,5 3-4745,53 7-1439,-7 8-2895,75 12 2715,-39 1 0,20 0-481,4-10 0,0-1 392,0 0-564,10-4 1,-5-2 652,-35 6 0,9-4-1037,-25 7 1037,-7 0 1217,-2 0-948,-12 3-179,-12 0 180,-43 16-607,13-4 427,-23 13 1516,25 1-1516,11-5 2449,-6 41-2449,41-7-90,-4 6-2269,29-15 1999,16-27 180,-20-7-269,48-16 179,-49-4 0,22-12-450,-12-24 270,-17 2-269,-7-43 629,-23 41 90,-21-6 449,-34 36 1656,12 11-2015,-40 12 3275,9 23-3005,11 16-270,7 3 180,31 11 0,32 18-1681,22-16 1,8 1 1320,-11-15 0,2-2-45,18 9 0,5-7-2370,34-3 1830,-36-25 1,2-1-433,-2-1 0,1-2 1017,7-5 0,-4-3 0,5-2 0,9-2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49.1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43 7796,'37'-32'832,"-22"28"0,4-3 0,-26 32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49.8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1 141 13289,'28'-10'2879,"2"1"-7910,5 5 5661,6 1-181,6 1 1410,5 0-1139,14 1-316,-12 1 1,4 0-41,3 0 0,1 0-274,0 0 0,8 0 67,1 0 1,12 0-1,0 0 1,-10 0-494,1 0 1,1 0 357,7 0 1,15 0-1,-2 0 1,-14 0 22,-14 0 0,1 0 0,15 0 0,17 0 0,2 0 0,-13 0 529,3 0 1,2 0-557,-9-1 0,14 0 0,6-1 0,-5 0 0,-16 0-1120,12 0 0,-6 0 1102,3-2 0,7 0 0,-4 0 30,-22 1 0,-2 0 0,4-1-254,-1 1 0,5-1 1,1 1-1,1-1 246,0 0 1,1 1 0,0-1-1,0 1-22,-4 0 0,-1-1 0,1 1 0,3 0 18,-1 0 0,4 0 0,2 0 0,-4 0 0,-6 1-48,7-1 0,-6 1 0,4 0-15,0 0 0,5-1 0,0 1 0,-3 0-2129,16 0 0,-3 1 1,-13 1 2173,-17-1 0,-3 1 0,37 0 0,-5-1 0,-18 1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54.5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2176 274 3479,'0'-25'4317,"0"-2"-2145,-10-9-1183,5 10-269,-9-5-91,5 12 1520,-4-4-1429,-3 2-450,0 4 0,3 5 1227,-2 5-1227,1 0 2514,-1 2-2334,-35-4 1321,27 6-1591,-36-2-196,18 4 16,10 1 90,-48 0 0,45 0-127,-29 6 1,-4 2 126,7-2-90,11 3 0,-3 0-3192,-42 10 3192,47-8 0,-37 9-697,-4 5 697,36-9 473,-38 12-473,50-14-763,-50 24 763,40-15 0,-2 1 0,2 0 2658,11-2-2658,-27 19 90,29-16-2009,-11 11 1919,18-12 90,-30 34-1023,1 13 933,-1 0 570,16-4-570,22-18 0,6-12 0,-9 30 0,12-25 0,-5 14 0,1 2 90,2 0-90,1-6 0,0-1 0,4-5 157,-11 41-157,8-32 355,-7 30-355,11-40 0,2 0 0,0 0 0,3 39 90,2-36-90,1 30 0,9-25 926,-3-13-926,15 49 0,-5-40 0,1 1 90,11 40-1210,-10-39 0,1-4 1120,0 0 0,10 20-1517,13 21 1517,-7-16 1517,8 6-1517,3-8 0,-13-25 0,1 1 0,22 33 0,-17-29 0,-3-4-1517,-5-9 1517,8 11 359,-10-16-269,-1 0 869,28 26-959,-18-20-726,17 8 1,2 0 725,-6-10 102,13 5 1,1-2-103,-12-13 1007,27 13-1007,-33-21 0,0-1 45,28 3 0,5 0-45,-7-2 385,3-1 0,2-1-385,3-5 0,-30-5 2343,27 2-2343,-22-6 3105,18 0-3015,6-1-90,-14-1 0,0 1-3332,-14-1 3332,42 0 0,-10-9-146,-5 5 146,-22-7 0,-19 6-2220,32-2 2220,-25 1 0,23-3 90,-17 1-90,3-3 0,16-4 0,-15 4 0,14-6 0,-28 8 0,11-6-1330,14-6 1420,-21 6 1427,21-8-1517,-28 8 90,17-6-90,4-3 1522,0-1-1432,24-13 3022,-25 9-3022,6-6 0,0-2 0,-1 1-1601,-15 6 0,-4 3 1601,-13 6-2111,-2 0 2111,0 2 171,-2 0-81,33-27-1618,-17 11 1528,16-15-90,-28 21 1618,15-21-1529,-14 10-89,14-15 90,-23 18-375,7-29 375,-14 27-90,9-31 0,-16 36 2054,-1-2-2009,2-15 0,0-6-982,-2 7 0,0 0 937,2-9 0,0 1 90,4-35 1846,-8 58-1936,2-6 0,-4 16 90,0 5-1345,1-7 1255,-1 8 0,2-11 0,-1 4 90,-1-4-90,0 0 0,-1 4 0,-1-5-427,-1-10 517,0-11 1912,0 5-2002,-7-18 0,3 27 0,-8-14 90,-1-12-1,-1 9-89,-2-10 0,3 21 0,2 15 827,-31-57-737,8 28-1213,3 6 0,-3 0 1123,-20-7 0,7 13 0,-2 6 0,11 14 0,-1 1 0,-1 0 0,0 3 23,-13-5 1,-7-2-69,2 5 0,-1 0 45,-5-5 0,1 2 0,11 7 0,6 5 0,8 2 0,0 2 2268,1 1-2268,-11-3-2268,10 3 2268,-10-2 0,-15 0 1638,22 5-1638,-15-2 0,-1 0-80,9 2 80,-6 0 0,-2 0 0,-14 3-2033,-24-2 2033,20 4 873,5-1-873,32 3 61,-21 0-61,19 0 0,-39 0 0,18 7 0,-1 2 0,-18-1-12,20 3 0,5 2-78,15 0-270,-19 13-5037,-6 13 5397,23-9 0,1 1 0,-23 23 0,5 3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56.0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49 11131,'1'-28'5487,"0"15"-4948,2 6-89,1 13-4252,6 10 4072,3 3 808,18 21-898,-6-8 450,41 34-270,1-9-181,-19-16 1,1 1-146,28 22 55,-20-13 181,-12 4-180,-29-30 3206,7 14-3206,-21-23 0,-27 32-90,9-20 510,-23 23-600,17-31 0,-1-2-89,0-2-1657,-41 9-2661,26-14 4497,-22 5 0,35-16 0,8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56.2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31 362 9961,'-13'-18'3958,"3"2"-2429,5 7 2069,2-2-3058,11-11-90,3 0-91,14-8 91,19-3-3932,40-10 3392,-13 7-45,-26 17 0,4 2-2092,10-2 0,-2 4-291,10-2 2493,-9 3 1,-3 2-1,-13 7 1,-3 2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56.5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22 16618,'24'-12'2878,"-3"3"-8179,-10 9 6201,53 13-900,-26-7 945,52 10-1305,-52-12 584,56-2 1,-34-10 0,37-4-1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56.8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71 10771,'1'-18'9714,"0"-1"-8185,-1 7-359,0-3-541,5 8-539,-1 16 0,5 13 0,-4 15 0,2 28-90,-2-11-90,-1 25 0,-2-16 0,0-2-1233,-1 6 1278,0-8 0,-1-2-225,0-12 90,0 8-135,3-3 1,3 3-3981,1-3 0,1 0 4295,1 1 0,0-2 0,13 23 0,-7-43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57.1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88 117 11400,'0'-24'5757,"-12"-2"-4947,7 17-181,-10-1 1,10 10-180,-1 4 359,-8 16-449,4-2-90,-4 15 450,7 4-3843,14 18 3213,3-12-129,11 7 129,2-29 90,28-1 0,-15-11-2405,25-10 2314,-32-8 2587,16-53-2676,-29 25-2050,-3-42 2050,-22 44-90,-20-10-90,9 21 1,-9-4-91,10 15 270,-10-1 0,13 9 0,-8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2:58.1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3160 580 3299,'-11'-24'3418,"2"4"-113,5 11-2406,0 2 1266,0-1-6,-14-21-1800,5 11 1,-12-16-90,9 17 450,-23-16 356,12 13-716,-33-20 2837,25 20-3017,-31-13-2874,6 6 2784,-22-8-2209,-4 2 2209,16 8-90,3 4 89,18 6-1140,-23-4 1141,-8 2-90,0-1 90,5 5-90,-5 0 45,28 7 0,-2 1-45,-4-1 0,0 0 0,-35 0 0,26 3-1129,-8 3 1219,4 11 693,-16-5-783,7 15 1517,34-12-1517,-30 12 2269,-4 2-2269,12 0 0,12-2 0,-1 1 0,-17 5 0,15-3 0,-2 1 3114,-31 12-3114,10-2 0,24-7 0,3 0 90,3 0-90,5-3 0,3 0 0,9 0 0,0-1 0,3 4 90,-9 12-988,2 7 898,2 1-2913,-5 32 2913,24-36 90,-9 43-3,19-44-87,-2 41 0,8-34 89,5 31 1,2 3-90,3-9-134,3 12 1,2-3 223,4-25 0,7 20-90,-3-28-1445,14 23 1625,10 3 1928,1 1-2063,-13-32 0,-1-3 131,11 7-87,19 11 1,4-2-732,-2-4 687,-7-8 0,7 0 0,7-7 0,-2-6-45,13 6 45,-6-6 0,-1-2-45,-2-9 0,4-1 0,1-2 90,-1-1-1052,-4-4 0,1 0 1052,19 2-124,-28-6 1,10 0-1,-2-1 79,24-2 0,-3 0 172,-20-1 0,1-1-217,24-1 0,-10-2 0,-31-3 0,25-4 0,10-3 45,-24 0 0,1-2-45,23-4 0,-3-1 0,-29 4 0,-7-2 90,17-10 22,-25 5-22,-4-3-1045,26-35 1045,-26 16-90,19-28 90,-23 3-45,-15 18 0,0-4 0,-1 0 0,-1-8 15,-1-14 0,-1-10 0,-3 9-15,-3 15 0,-3 0-15,0-13 0,-1-7 0,-2 11 60,-5-14 0,-9 9 0,-5-15 0,-1 9-156,0 11 0,-1 1 66,0-1 0,-2-5 0,-2 4 45,-13-12 0,2 11 45,-1 3 94,-1-1 0,0 3-274,7 20 0,-6-10 90,-10 4 0,13 29 0,-17-10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9.58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371 1920 11850,'-20'-57'6566,"6"24"-5846,-21-13-90,9 32-5301,-15 2 5031,13 7 1588,-22 1-1858,16 18 90,-2-4 859,-3 26-949,21-11-90,0 15 0,11-6 90,4-4-180,2 3 3482,8 10-3392,0-4-90,7 13-359,30 28 359,-17-40-90,24 26 90,-25-53-1970,-1-5 1970,-5-5 90,27-33 90,-25 9-2094,24-28 2184,-29 14-2076,-1-5 2166,-3-2 179,-4-10 1,-2-1 498,0 5-768,-2-6 0,-1 2-1763,-4 18 1583,0-3 1128,0 10-1128,-5 11 2231,4 12-2231,-4 4-2155,8 24 2155,12 60 0,-2-15 950,-2-13 0,1 3-950,2-6 0,0 1 0,2 3 0,2 3-45,12 23 0,1-1 45,-10-27 0,1-3 0,4 2 0,1-7 90,6-13 0,1-14-90,-6-9 270,38-50-180,-26-14 90,-1-15 0,-4-8-135,-18 22 0,-6-1 0,3-18 0,-5-5 45,-5-9 0,-4 2-45,1 25 0,0-5-16,-3-23 1,-2-13 0,-1-2-433,0 22 0,-1-1 0,-1 1 0,1 1 403,-2-13 0,0 2 0,-1-4-51,0 9 1,-1-6 0,0 2 0,-1 10 50,-4-20 0,0 8-45,1 0 1,0 2-1,1 13 0,2 8 45,0-7-90,6 46 0,3 17 45,8 52 0,3 22 45,2 12-729,1 6 1,0 5 728,-4-30 0,0 5-23,2 16 1,3 17 0,-1 3-1,-1-10 175,-1-16 1,-2-5 0,2 6-153,1 18 0,2 10 0,0 1 0,-1-9-60,0-10 0,-1-5 0,0-1-30,0 0 0,2 0 1,0 4-24,0-4 1,1 4-1,0 0 1,0-4-68,1 1 0,-1-3 0,2 1 167,4 7 0,3 2 0,-4-14 0,4 18 0,5-10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01.3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24 255 9384,'-6'-27'5666,"1"3"-2377,1-4-2300,1 10-3288,0-3 2928,2 10 676,0 2 224,1 1-1061,0-3-288,16-6 179,11-4-89,60-8 2494,-27 13-2764,6 8 0,-1 3-691,-14 3 691,30 2 0,-29 11-90,-2 1-90,17 24 90,-27-12 90,-6 11-90,-25-14 0,-3 0 90,-4 3 511,-27 69-511,2-29 0,0-6 0,-2-1-906,-6-9 906,0-7-97,9-17 457,-30 20-90,18-18-181,-14 9 541,16-16-540,21-12 0,-11 4 90,16-6-180,-1 1 90,1 15 796,4 0-1695,12 65 539,-5-45-5127,14 51 900,-13-61 3700,3 7 1,-6-21 0,-1-6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01.5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21115,'16'4'-1822,"-2"1"1,-13-1-1,-1 2 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03.3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369 828 9871,'-29'-26'3868,"-3"0"-2788,9 14 1078,-12 1-1618,12 7 989,-47 27-1259,40-7 180,-41 41-270,51-24 359,-7 60-449,19-49 45,12 17 0,8-1-45,7-21-2573,22 31 2573,-11-47 149,2-6 121,49-16-2536,-36-7 2356,3-6 0,-1-8 180,1-27-1752,8-21 1572,-17 6 605,-9-2-515,-17-1 0,-3-3 46,-1-10-271,-1 14 0,-3-2 0,-8 14 0,-4-1 135,-4-14 0,-1-1-135,2 7 0,0 2 1126,-4-9 0,1 8-1081,3 17 3102,2 6-3103,-1-2-89,2 9 0,2 8 90,2 16-90,4 13 0,2 20 0,5 35 0,5 33-194,-5-30 0,2 6 164,1 0 0,2 7 0,-2-6-1108,1-3 0,-1-2 1093,6 27 0,0-7-45,-1-17-2515,0-3 2425,1-3-1260,1-6 0,1 0 990,2 2-608,-2-9 0,0-6-1821,-3-23 2879,-1-7 0,-2-9 0,-1-3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03.4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53 17877,'2'-24'1709,"1"7"-270,-1 5-989,10 35-360,-3-6 0,10 25-270,0-4 0,-3-10-1619,16 19-270,-17-29 2069,8 6 0,-18-22 0,0-1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03.5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8522,'25'26'-383,"1"3"1,-7 2 0,2 3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05.4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245 1138 13829,'-17'-24'6117,"3"8"-5578,0 8 811,-12 7-361,-32 34-809,19-14 0,-18 38-90,47-32 0,2 6-4342,7-13 4342,0-2 770,11 10-860,0-7 90,27 12-90,-10-20 90,40-18-90,-34-5 3392,18-20-3303,-2-47-89,-24 37 45,-1-7 0,-4 2-45,-13 18 0,1-6 0,-3 5-90,-2 15-359,2-8 359,1 32-90,3 19 90,0 8 90,3 12-360,12 38 270,-11-39-45,6 5 0,0-4 45,-6-23 180,12 9 90,10-71 0,-10 0-90,17-41 180,-26 20 0,-4-1-90,4-10-638,0-22 458,-12 65 0,-1 12 0,-2 6-90,0 1 90,1 20 0,-2 16 0,1 4 0,10 47 0,-6-35 0,8 19 0,1 0 0,-3-15 0,11 34 0,-13-61 90,0-6-90,-1-5-2844,6-5 2844,-1-3 0,15-17 0,-5-2-2179,18-33 2179,-15 12-1517,5-14 1607,-1-5 1427,-3-4-1517,0 2 0,-6 8 0,-9 22 2089,3-6-2359,-4 13 3662,4 16-3392,-5 17-90,-3 18 90,-1 1 0,-3 0 0,1 19-90,2 6 0,-1-9 0,1-2 90,-2-28-180,5-1 90,4-8-3392,25-36 3212,6-20 180,2-7 0,0-14 0,-24 30-89,2-3 89,-10 18 90,-7 12 180,-7 14-1,-4 13 1,-5 24 3572,1 52-3572,2-5-1625,7-29 1,1-3 1534,4 4-90,8-11 90,3-13 180,16-10-270,4-16 90,20-29 0,-25-9 0,6-26 0,-25 11 0,-2-8-90,-21-14-2345,-4 16 2345,-6 3 0,0 16 1752,3 6-1932,6 11 90,5 2 0,10 12-90,8 9 90,10 3 3212,15 1-3212,0-1 90,20-21 0,-19-8 0,1-8 90,-13 6-90,-13 8-90,-4 6 0,0 0 90,10 18-3392,-5 0 3392,8 12-340,-9-2 340,0-2-7,12 23 97,-4-9-90,8 12 90,-13-23 3310,6-2-3400,-11-15 598,8 4-508,-6-10-90,3 0 90,45-32-90,-30 16 90,36-31-90,-50 32-3381,5-6 3291,-9 9 90,-3 4-90,-2 1 90,-4 7-2268,4 8 2357,1 5-89,5 9 90,13 21 2179,-1-5-2089,40 33-1366,-34-40 1366,28 7 2580,-43-35-2580,19-14-180,-13-7 180,14-45-180,-20 29-2850,-10-58 2760,-12 61-90,-16-34 90,-2 39-180,-7 4 180,3 12 0,-17 31 1,14 7 1364,-6 15-1275,15 44 0,24-32 90,8 38-90,10-51 3752,28-2-3303,21-56-269,-11 8-45,-17-20 0,-4-9 45,-1-25 90,4-24-1876,-20 22 0,-3-2 1606,3-30 45,-10 34 0,-2 1-323,-2-16 278,-3 21 0,0-1-721,1-29 721,-3 32 0,0-3-214,0-12 1,-2 3 213,1-9-45,0 16 0,-1 3 45,0 8 2186,-3 15-2096,0 24-90,-4 56 0,3 18-1126,0-1 1,0 8 1080,0 11 0,2 6-165,0-14 0,0 4 1,1-3 200,-1 15 0,1-1-201,4-14 0,1 2 1,1-14-259,3 11-657,1-18 1,4-1 709,26 15 1,-10-33-1,18 12 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05.7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33 340 0,'28'-34'2219,"1"-1"-240,5-13 1349,-7-4-614,-3 4-736,-12 9 449,-10 13-1887,-8 5-91,1 2 181,-12 6-360,7 9-90,-3 3 2268,1 2-2268,-39 50-180,31-18 0,-26 30-2358,65 20 2358,-8-50 0,24 47 0,-16-54 180,4 4 0,-10-13 2178,-3-3-1908,-8-8-450,-15 10-90,0-4 3122,-23 11-3752,12-9 91,0-5 629,6 1 0,13-7 0,-2 2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06.6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42 380 10861,'-18'0'6116,"-1"-9"-5486,14 5 449,6-8-269,30 3-540,-2 2 0,20-4-3802,35-1 3622,-25 4 90,39-4-1320,-2 1 1275,-18 2 0,4-2-849,-14 3 1,1-1 758,17-3 0,2-2-29,-11 3 0,3 0 14,-2-1 0,7-2 0,0 1 196,4 1 0,1 1 1,1 0-227,0-2 0,1 1 0,-5 1 0,-18 3 0,-4 1 0,6 0 22,9 0 1,7 1-1,2-1 1,-5 1-23,8 1 0,-3 0 0,4 0 0,-3 0 0,6-1 0,-1 1 0,-8 1 390,-4 1 0,-6 2 1,-3 0-391,15 0 0,-5 0-505,-9 1 1,-1 0 504,2 0 0,6 0 30,-1 3 0,7 0 0,-2 1 0,-14-2 0,-1-1 0,9 1 42,6 1 0,11 1 0,5 0 0,-4 0 0,-13-1-72,-5-1 0,-10 0 0,5-1 45,12 2 0,8-1 0,-4 0 0,-18 0 45,24-1-90,-39 0 0,1 1-256,-7-2 1,-4 1 345,23 1 1428,19-1-1698,-14 2 416,-5 0-236,22 5 0,-44-3 0,-1 1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06.2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66 79 12210,'0'-24'6656,"-7"-3"-5756,4 16 1348,-8-5-808,-3 96-1260,5-34-2831,1 26 1,1 6 2740,4-2-1078,0 23 1078,2-44 1078,1 4-1078,0-13 0,8 40 0,2 7-1787,-1 5 1472,3-2 0,0-9 1160,-5-38-3994,3-11 3059,-6-27 0,6-8 0,-4-14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06.4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8 291 14189,'-4'-20'4857,"1"6"-9258,2 5 6020,1 4 483,45-22-2012,-18 11-661,22-7 0,4-1 482,-6 3-1,30-11-1013,-16 10 654,-13 5-4588,29-6 5037,-34 13 0,-2-7 0,-22 7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1:59.75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0 121 16528,'26'-32'2608,"15"2"-2788,10 14-6919,28-4 2961,1 11 4138,-14-1 0,7 7 0,-37 3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06.68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0 302 9781,'43'-32'4588,"-9"6"-5710,11-8 1,2-2 1481,0 1-270,3-1 0,-1 1 959,-7 10-1319,9-4 485,-1 16 0,-20 22 0,9 9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06.85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0 365 9781,'63'-58'5397,"-9"8"-6341,9-9 1,3 0 0,1 1-1,-19 18 1,0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07.6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155 139 16887,'-13'73'2969,"4"-16"-5215,3 15 1,1 3 2604,1 8-538,1 7 1,1 1 358,2-6-220,-1-10 0,2 2 85,3-22 0,1-3 0,-4 1 0,1 2 269,5 22 1,-1-5-45,-3-12 180,2 34-270,-5-80 1517,1-3-1517,-3-58-91,-6-17-44,2-4 0,0-5 1013,0 16 1,0 0-1059,0-11 0,0-2 0,-1-5 0,0 1-1095,2 20 1,1-5 1064,-1-27 0,1-13 0,0 11-15,2 27 1,0 3-1,-3-41 0,7 7-225,27 18 270,-15 53 2008,54 6-2008,-37 31-1103,24 30 0,2 8 1103,-4 3 0,-5-3 0,1 3 112,-15-11 0,-4-3-202,17 27-661,-16-26 1,-1 3 750,-4-2 0,-2 2 61,0 2 1,-3 2-17,1-2 0,-3 2 135,-1 16 0,-9 6 89,-22 16 1,-6 0-225,11-23 0,-5 2 105,-22 10 0,-13 7 0,4-17-60,-15 4 0,-6-2 0,-5-2 581,28-36 0,1-4-671,-7 7 0,-1 0-270,4-5 1,2-3-1980,-18 9 2249,6-4 0,37-24 0,-2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08.13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64 499 13739,'0'-25'6656,"-8"5"-6116,5 16-90,-8 16-892,4 55 622,2-12 45,0 30 0,2 6-225,2-7 45,0 4 0,0-2-45,1-13-1301,-1-3 0,0-1 1301,1-13 90,-2 30 90,-1-63-90,1-12 179,-2-24-179,2-23 371,0-38-461,1 4 45,1-26 0,0-5-45,2 48 0,1-1 0,0-21 0,-1-11 0,2 8-45,3 9 0,1 5 45,-1 0 0,0-3-1023,8-26 1,1 7 1022,1 12-586,2 8 1,3 9 585,-4 34 197,15 16-108,-5 63 1,-4 40 0,-2-9-90,-2-31 0,-1 2 22,1 17 1,3 15 0,-2 1-1,-5-18 777,-6-22 0,-1-2-799,6 34 0,2 14 0,-2-10-135,-3-18 0,-1 0 519,2 8 0,1 7 1,-3-12-1105,3 21-3867,-9-35 4587,-11-47 0,-7-25 0,-6-24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08.29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1 337 15268,'46'-14'2879,"0"-1"-5839,-1-3 2960,3-5-2914,17-12 1,4-3 754,8-6 2159,-6 3 0,-2 2 0,-6 4 0,0 1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08.4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14189,'14'18'4317,"-3"-5"-7375,-4-8 3058,0-4 0,-1 1 0,-1-2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09.19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36 15988,'0'-18'2608,"0"4"-989,0 11 90,17 17-1529,-6-1 0,14 14-3392,-9-8 3392,1 1 90,5 8 180,9 17-2989,3 1 2270,-7-7-271,-9-14-4497,-8-18 5604,-2-2 0,0-2 0,-4-2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09.99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1 149 14998,'34'12'1620,"-6"-2"-1081,6-10 361,21 0-2666,-2-6 0,4-2 2126,41 0-46,-14-4 1,-1-1 815,10 2-906,-16 1 1,8 0-1089,3-1 0,-1 0 909,-14 3 0,-1 0 44,12-2 1,-3 1 0,-20 3 0,0 1-315,22-1 1,1 1 89,-22 1 0,0 0-720,20 1 1,-10 0 1143,-29 3-2807,11 12 1950,-38-2 1,-1 10 0,-15-6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0.28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15 368 17427,'-14'8'2429,"26"-2"-2159,11-5 89,39-10 1,9-4-2066,-2 0 1751,1-2 0,-1-2 45,-8-3-180,6-2 0,5-4-2204,19-8 1,4-1 1303,-42 16 1,1-1 989,18-6 0,8-3 0,-11 5 0,13-4 0,-30 12 0,1-1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1.0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8252,'1'45'0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0.14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378 98 17697,'-33'-14'1349,"7"4"-719,-38 30-6111,30-3 5661,-34 22 1319,40-9-1319,1 5 269,2 42 1,4 8-1047,2-8 687,1 5 0,4-5 90,14-36 0,8 5 0,0-10 359,34 12-179,0-45-270,12-5 90,-10-27-90,-14-1 360,10-24 0,1-14-271,-16 22 1,-1-7-431,4-35 0,-4-1 296,-9 39 0,-2 1 595,4-32 0,-3 9-640,-8 37 90,3-5-90,1 56 90,0 3-90,1 40 0,-3-5-1926,5 41 1746,-2-16 135,-4-27 0,1 3 399,1 2 1,2-2-670,1 0 1,1-2-811,-1-1 1,3-1-2921,4 0 0,1-7 4045,9-4 0,12-3 0,-7-26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1.19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0 200 1770,'14'-30'2068,"-2"1"-1708,-4 8-3958,11-24 3961,-7 21 1,8-14 0,-11 26-1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1.3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0 243 10771,'34'-17'8185,"19"-15"-12136,-12 9 4491,9-8-1040,6 1-1209,25-7-876,-20 12 2585,-11 7 0,-3 3 0,-8 8 0,10-1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2.8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79 80 13020,'-6'-31'5936,"1"5"-4766,3 18-5931,-1 2 6110,-1-3 1252,-13 29-2061,0 15 335,2 35 1,6 16-741,14 1 0,5 2-135,-8 0 0,5 0 0,15-2 0,6-9-90,9 1-45,-12-32 0,2-2 8,16 17-1492,-1-30 0,7-11 1109,41-28 0,-1 2 0,-12-39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3.0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0 252 8609,'30'-20'2879,"2"-2"-3362,-2-5 843,1-3-3040,17-9 2770,-12 8-90,11-5-2427,-8 9-2969,-9 10 5396,-4 15 0,-21 12 0,-10 16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3.20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0 204 6108,'29'3'3508,"1"-4"-4474,-2-14 1866,2-1-567,47-38-603,-34 24-1184,3 0 0,-2 2 1454,-13 13 0,5 1 0,-17 10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4.25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0 498 1770,'17'-28'3058,"-2"4"-720,1 10-1438,5 7 1274,2-1-1545,2 7 541,14-1 87,1 16-807,32 26-450,-33-4 2268,4 30-2178,-37-31 0,-19 37-90,2-30 0,-18 18 270,-16 6 3841,11-24-4021,-1-34-3572,27-24 3392,21-54-90,5 18-574,15-32 574,-11 37 0,1 0 135,-1-1 0,3 0 90,9-10 0,0 4-2212,5-5 2212,-8 14 0,-1 2 45,1 0 2437,15-19-1897,-38 64-450,3-5 179,-36 68-89,-3-2-45,6 2 0,1 1-135,-5 16-45,10-20 0,4-5-45,9-14 0,8 31-360,26-34 180,-5 6-449,49-56-91,-18-28 0,-5-7 1,1-6 269,12-16 225,-15 8 0,0-3 720,-17 17 0,-2 2-315,27-31 934,-16 10-934,-39 52-1,-1 4 271,-16 19 180,-11 35-450,4-5 90,-11 36-1,23-21 1,6 8-225,3 23 0,2 2 1537,-2-14 1,3-1-1628,7 14 0,2-11-2068,-1-27 2113,4 9-2736,-2-7 2825,-4-23 1,-1 6 180,-4-25-180,-3-17 0,0-12 121,-1-9-31,-3-27 0,-1-5-90,1-5-398,-3-30 1,0-2 307,1 12 45,1 22 0,1-2 1179,2 10 0,0 4-1224,1-21 45,9-23 0,4 0-2313,-2 30 2223,11-9 0,4 12 45,-7 47 0,34 16 0,-24 27 2358,15 51-2358,-25-5-458,-4 7 458,-15-21 1267,-18 18 0,-5 2-1447,5-4-1106,-7 6 0,-2-5 1016,9-35-9561,-34 37 9658,29-42 1,-23 23 0,35-52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4.68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 66 12660,'1'-25'9830,"1"1"-7877,-8 7-1233,-5 41-630,0-4 0,-1 45-180,7-9-90,3 40-2351,4-20 1,2 2 2350,-2-21 0,2-1 0,1 16 0,3-4-5739,10 6 1602,-1-18 3879,7 10 0,-1-27 0,0-4 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4.98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152 170 15268,'6'-34'5037,"-11"-29"-4587,-2 38 719,-21-17-899,14 37 0,-15 17 180,8 8-270,2 6-90,3 7 90,10 1-270,11 24-4252,1-13 4162,11 13-359,16-11 319,12-15-590,33-24 720,-31-10 90,3-40 0,-43 23-90,-19-54 0,-14 26-89,-22-33 89,6 42-2449,-11 7 2359,26 21-3597,-13 1 1528,18 18 2249,4-4 0,7 11 0,10-8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5.3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24 121 15628,'-7'-23'4408,"4"6"-3689,-6 8-179,7 7-90,0 3 899,2 33-720,10 35-539,-1-1-2126,1-15 1,3 2 2125,12 35-550,-2-17 460,4 13-823,-12-44 1003,-1-1-90,-6-18 0,-5-20 0,-4-19-90,-1-15 2376,-3-25-2466,2 9 0,1-6-682,3-10 0,1-1 682,-1 9 0,1 1 475,7-3 1,2 7-656,2 13-9561,47-32 9501,-38 47 1,32-12 0,-42 34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6.0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172 1323 11311,'4'-19'5127,"0"-6"-3328,-4 6-1889,1-1 0,-10 0 0,3 12-3392,-6 1 3212,-26 31 270,18-5 0,-23 25 360,24 18 0,7 4-2539,-1-7 2314,6 22 0,5-5-45,10-39-1247,19 27 1696,-8-46 360,26-27-809,-19-10-1043,20-43 1133,-25 22 0,2-16-90,-8 17 1582,7-40-1402,-6 10-180,3-14 1068,-10-7-1248,-7 53 2269,1-19-2269,6 43 3482,0 15-3392,11 6 90,22 38-3482,2-3 3392,24 21 0,1-13-90,-14-13 45,-1-17 0,2-8 45,0-15-90,32-1 90,-42-40 90,-21 8 0,11-37-1059,-21-6 1,-5-8 1013,-1 12 0,-1-6-23,-5 4 1,-2-12-1,-1 1 1,0 11 1126,-2-1 0,-1 2-1179,-3-16 0,-2-8 0,1 21-60,-1 16 0,0 6 1,0 12 89,4 38-90,-5 87 90,8-27-865,2 42 1,3 5 864,2-8-270,2-23 0,4 16 0,1 3 0,-2-15 45,-1-8 1,0-1 104,4 18 0,3 9 0,-2-14-760,6 6 880,-2-15 0,0 0 0,6 13 0,-8-22 0,1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0.27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12 7443,'17'-12'0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7.1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235 771 0,'-34'-27'1770,"0"1"5978,-29-26-5319,27 21-1620,-13-12-89,37 29 1079,5 3-1619,12 1-1,64-24-179,-24 15-90,14-2 1,0 0 1408,-7 3-1544,12-6 0,1-1-786,-5 0 966,-8 3 0,-2 1-45,-9 3 90,-5 3 90,-2 0 900,15-1-900,-28 13 90,8 0-1,-34 22 361,-30 55-450,14-15 0,-16 33 0,28-11-90,7-41-90,18 54 0,-4-64 1690,44 24-1600,-10-66 3116,15-17-3026,-23-10 90,-17-3 90,-17 1-90,-13-5 0,1-5 540,-26-31-631,19 47 91,-12-22 90,18 38-90,4 7 90,-2-6-270,14 6 276,7-4-636,57-8-605,-2 3 875,21-4-315,-14 3 1,-4 1 224,-8 3-180,10-2 0,-5 2 270,-36 13-89,11-2 89,-29 20-90,-4 21 0,-1 11 90,-15 29 0,-5 8 0,-1-14 0,-1 1 90,1 29 0,3-43 0,4-2 360,29 25-180,-12-53 90,69-15-270,-49-31 0,37-36 0,-44 22-90,-1-4-180,14-39 0,-12 4 138,-8 20 0,-2 0-138,-2-16-360,-6 19 0,-1 3 451,-1 14-451,6-23 540,10 85 0,-6-11 90,19 43-90,-18-29 90,6 9-540,19 14-2893,-18-27 2984,27 20-91,-32-40-529,56-25 664,-38-12 1,1-4-624,3 7 1,-1-2 1027,-4-10 0,-6-2-262,0-14 352,-9 14 540,10-21 269,-14 21 3280,1 8-3010,9 62-449,-12 22-450,9 32-1,-10-8 271,0 7 0,0 2 1888,0 7-2338,0-1 0,-1-2-623,-6-7 623,-1 2-462,-2-23 0,-3 10 282,-5 18 0,-4 11 0,1-8 45,3-8 0,-4 2-45,-7-6 0,-4 12 0,-5-3 0,-3-17 135,-12-12 0,-4-9 0,-2 15 0,-6-5-871,-21-16 0,2-15 1096,21-14-666,-24-18 0,3-11 396,35-12-423,-7-13 0,5-4 153,20-6 90,3-9-2069,18-8-629,6 14 257,10-27 2621,4 8 0,6 0 0,3-2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8.45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435 1138 3838,'2'-22'8006,"-18"-26"-4935,2 23-2621,-15-19 1678,-5 25-1768,1 9 679,-3 1-859,5 7 90,-27 22-180,14 13-45,3 15 0,4 7-45,5 13-978,16-6 1,4-3 887,9-17 0,10 31-270,41 7 360,-10-30 0,20-37 0,2-15 90,-14-24 0,-4-9 0,-3-7 180,-6-27-90,-8 11-157,1-28 0,-1-6-23,-4-1-446,-8 24 1,0-11-1,-3 10 446,-3-28-278,-7 15 0,-2-14 0,-1 12 278,1 29 0,-2 1 245,-1-20 0,-1-9 0,0 17-245,-5 11 1288,-7-20-1288,3 97-135,10 28 0,5 12 90,-1-7 0,2 5-45,5 10 0,4 8 1,0-10-1,-2-18 0,4 1-300,11 32 0,7 15 0,-2-13 255,-8-27 0,1-3-291,5 15 0,4 6 0,-2-15 246,10-7 0,2-9 0,-1-11 550,37-5-460,-36-15-90,56-28 270,-64-6 579,11-39 1,-4-10-580,-15 10-85,-1-6 1,-7 1-6,-27 8 180,-8 2 90,-36 3 0,8 25-90,-20 11 0,9 39 89,8 18-89,8 21-90,21-13 718,16 5-1078,56 24 180,-23-35-135,35-9 0,4-14 135,-20-29-428,4-7 0,-3-5 518,-20-5 74,4-10-74,-14 8 0,5-33 90,-12 17 0,-3-12 2336,-10 38-1796,-15 80-360,19 5-180,-7 32-59,25-34 1,7-5-32,2-8-1134,-3-4 0,3-5 1134,4-12-1607,53 5 1517,-37-21-241,16-14 0,1-8 331,-16-12 0,1-10 0,-2-3 90,-3-10 45,-4-12 0,-3-4-135,-3-10 90,-9 11 0,-4-2 0,-6-15-443,-4-8 443,-4-2 180,-9-12 0,-3-2-225,2 45 0,-2-1-16,-2-15 1,-3-9 0,0 13-30,-7-4 303,-6 7 0,-2 4-303,1 21 90,-31 24-90,35 49 90,-10 41-45,21 4 0,6 0-45,-4 4 0,5-7 0,2 15 0,2-3-150,1-21 0,2-4 0,1 3-30,2 14 0,1 4 1,0-3 89,-1-12 0,1-2 0,4 2-802,10 14 1,6 1-1,-3-13-188,-8-24 1,0-3 1079,23 44 0,-1-14 0,-19-54 0,3-3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18.9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59 92 150,'-25'-5'7106,"5"1"-3838,7 18-2279,16-1-179,7 14 449,36 7-1372,22-5 383,8 1-45,-18-19 0,1-3 1034,20 0-1169,11-4 45,7-15 0,-1-5 1041,-12 0-1086,-10-1 0,11-4 0,-15 2-1539,-7-6 1629,25-13 1951,-49 9-1951,-25-1-91,-5 7-89,-29 7 90,-37 31 90,11 17 0,-2 8-135,4-10 0,2 3 309,-3 13 0,7 1-354,7 7 3135,11 18-3360,32-20 0,5 0 135,-6 20-270,34-34 0,6-17 270,-16-30-576,42-34 576,-54 14 596,1-22 1,-2-7 663,-4-15-1588,9-22 688,-22 50 90,-2 35 359,-2 4-136,8 22-493,-3 4 180,14 39-90,-4-3-270,4 2-372,9 7 1,2-1-1,-5-19 1,3 4 0,0 1-1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21.04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499 1079 10051,'0'-35'4768,"-6"-14"-8900,0 13 6021,-14-20-828,-10 19-612,-1 4 947,-8 9-1036,12 17-1885,-5 1 1705,6 5 1884,1 0-1524,-48 38-1017,21 19 522,10-7 0,3 4-1652,3 31 1517,22-10 1517,21-17-1877,27 2 360,-2-12 0,20-2-359,1-36-1158,4-17 1517,-9-6 0,-1-4 90,10-18 45,-14 4 0,-4-2 45,-6-5 45,-4-5 0,-1-6-45,2-38-316,-13 38 1,-2 1 405,-3-24 1204,-11 29-1384,-2 21 1892,1 9-1712,12 64-180,-1-14 0,14 46 0,-5-41 1319,2-1-1588,17 11-728,8 0 817,3-3-270,2-19 0,-1-6 360,-9-7 90,14-16 0,-3-11 0,-30-8-1937,22-31 1937,-34 23 90,-4-4 2297,0-51-2387,-5 44 180,-1-36-180,5 78 180,10 32-90,3-3-90,6 22-315,16-6 0,3-4-1406,-10-9 1676,9 8 0,0-8-135,-22-32 2337,35-38-2157,-22 14-2082,24-31 2082,-35 21 90,1-3-90,4-12 0,3-3-90,4-7 874,-6 11 0,-3 3-873,-6 16 89,12 39 89,-15 3 1,18 31 0,1 7-90,-9-7 179,15 16 1,5-3 0,2-21 2823,8 9-2914,-21-33 91,-11-25-180,-9-3 694,6-15-874,-12-16 180,-5 14-270,-14-56-3225,-14 22 3405,-1-11-24,-21 6 114,30 50 179,-12-7 91,19 39-180,4-4 270,16 84-360,-2-55 0,4 13 0,3 0-90,6-13-334,8 0 244,-8-16 180,3-12-90,-12-20-2067,5-1 2157,-4-13 89,-2 1-509,4-25 420,-10 22 1904,4-15-1994,-7 24 745,-1 5-565,10 24 3084,-5 3-3084,9 23 270,19 35-2461,-13-30 2190,5-1 1,1-2-2268,0-10 2268,11 0 0,25-13-90,-6-31-90,10 2-804,-29-32 1,-9-9 803,-7-1 0,-4-11 0,-4 0 0,-12 15 45,-1 2 0,-4-7 0,-8-17 0,-2 0 28,6 19 1,-2-2-44,-10-22 0,-5-11 0,2 15 60,-5-7-90,-6-8 0,-3 7 90,5 34 1591,-6-7-1412,4 73 31,29 39 0,15 27 0,-2-7-255,-10-22 0,1 1 15,13 35 0,7 14 0,0-22-100,9-13 40,-11-26 0,4 0-180,7 1 1,2-4 89,10 10-213,25 18-57,-11-44 180,-10-14 91,16-19-1,-28-11 0,-5-24 0,-5-9 630,-4-21 179,11-15 91,-31 46-540,-2 38 392,-4 9-212,7 24 1999,-2-11-2045,18 41 1,8 5-225,-5-18-90,11 17 0,4-3-275,-5-28 185,7 2 0,18-6 0,-26-16 3346,18 1-3346,-25-12 90,-7-3 0,22-26 90,-13-5-180,10-12 0,-15 11 180,8 90 0,-14-25-45,1 22 0,0 7 89,-6-11 1,-1-3 54,5 36-144,-6-31 0,-1-5 45,-3-4 0,-2 23 0,-9-2 0,1 5 90,-10-13 0,-7-2-90,-22 9-180,7-15 0,-3-14-450,-13-43 360,10-5-3259,42-66 3169,12 33-449,17-38-1999,-5 27 1953,10-4 1,3-2-1305,12-8 1900,3 1 0,3 1 1,10-3-1,-20 26 0,-1 0 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21.47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117 214 14188,'43'-44'1619,"-4"2"1505,22-34-2944,-42 43 270,-24 15 201,-48 77-651,4 16 0,3 6-73,20-28 1,3 0-18,-3 20 0,10-4 594,25 2-639,12-20 0,5-2-2299,10 15 2344,28 9 90,-14-44 180,26 5-90,-28-10 637,8 3-727,-92 18-90,13-20 0,-12 8 0,-5 2-90,-14 3-2496,-3 1 2586,7-3-540,-4 3-193,25-16 374,-9 11 359,33-30-180,36-28-450,13-16 91,17-17-804,-23 19 0,2-1 803,-5 2 0,1 0 270,10-9 1,1-1 949,-1 3 0,0 2-140,23-20 90,-9 14 449,-4 14 1,-3 10-541,-6 4 811,17 26-91,-30 51-989,6-12 0,-22 22-90,-26-3-990,-13 18 451,3-9-631,-9 4 1080,9-46 0,8-14 0,-3-1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21.84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29 10591,'2'-17'4497,"1"5"-5756,-8 12 629,7 29 1,3-6-1,15 35-3302,10-13 3663,2-1-695,19 5 874,-18-21 180,43 30 540,-36-25 0,0 1-181,30 22 855,-27-16 1,-6 2 1303,-14 11-2158,-13 14-90,-15-11 598,-37 4-778,13-25-1,-14 12-2116,-3-4 2207,-4 2-1656,-15 12 1566,0-2 468,26-21 0,2-1-1547,-5 3-541,3-1 1092,61-51 0,1-1 0,21-15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0:23.38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202 850 7800,'-30'-8'3418,"1"1"-2429,2-1 4138,-17-6-4497,23 6 989,-16-5-1439,32 10 690,-3-2-420,69-5-360,-23 5-1576,38-1 0,5 1 1486,-14 4 45,-6 0 0,0 1-1821,-2 0 1776,12 0-21,6 0 21,7 0 45,-24 0 0,9 0 14,2 0 1,9 1 0,0-2-157,4-1 1,2-1 0,4 0 118,-2 1 1,6-1 0,-1 1-1,-7-1 479,-7-1 0,-7-1 0,3 1-471,16-1 0,2-1 0,-5 1 1132,6 0 1,-4 0-1163,3 0 0,-1-1-1304,-7 2 0,3-1 1304,-11 1 0,4 0 0,1-1 30,7 0 0,1-1 0,1 1-27,-3 0 0,0 0 0,8-1 15,-8 0 0,10 0 0,2-1 0,-6 1 0,-13 0 27,12 0 0,-2-1-404,-8 2 1,11-2 0,-2 1 0,-15 1 358,-11 0 0,-1 1 0,25-2 0,14-1 0,-5 1-288,-25 1 1,-4 0 0,7 0 264,9 0 1,8-2-1,0 1 1,-10 1-23,17-2 0,-5 0 15,-18 2 0,4 0 0,0-1 0,5 1 0,1-1 0,-3 0 30,-12 2 0,-3-1 0,2 0 0,7 1 0,2-1 0,-2 0-30,-3 0 0,-2 1 0,7-1 16,3 1 1,5-2-1,6 1 1,3 0-2,-16 1 0,6-1 0,2 0 0,0 1 0,-2-1 0,-4 1 196,19-1 0,-5-1 1,-1 1-1,1 0-163,-13 1 0,3 0 0,-1 0 0,-8 1 0,-13 0-18,-3-1 0,-1 1 0,16 0 0,15-1 0,1 0 0,-14 1 0,-4-1 0,0 0 0,3 1 0,13-1 0,-1 1 0,-17 0 0,-16 1 0,-1 0 22,15 0 1,16-1-1,0 1 1,-13 0-23,-2 0 0,-2 0 0,16 0 0,10-1 0,-11 1 471,-18 1 0,-3 0-471,31 0 0,1 1 1013,-20-1 0,1 0-1013,-3 1 0,5 0 0,-10 0-497,-17 0 0,-4 0 497,15 0 0,6 0-355,1 0 0,6 0 0,-7 0 355,-9 0 0,3 0 0,14 0 0,16 0 0,0 0 0,-16 0-92,-14 0 1,-2 0 91,22 0 0,10 0 0,-13 0 178,-28 0 1,-3 0-179,32 1 0,14-2-18,-13-3 1,10-2-1,2 0 1,-8 0 17,-5 3 0,-4 0 0,4-1 0,4-1 0,7-2 0,0 0 0,-8 1 0,-4 0 0,-7 1 0,-4 0 0,11-1 0,-1 0 0,16-2 0,4 0 0,-26 2 0,2-1 0,-5 1 0,6-1 0,0-1 0,-1 1 0,6 0 0,-7 0 0,-2 0 0,0 0 0,-4 0 0,6 1 0,1-1-144,5 0 1,2 0 0,1-1-1896,7 1 0,2 0 1,-4 1 2038,-14 0 0,-3 0 0,-6 1 0,4 1 0,-15 2 0,-24 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5.7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1 134 2849,'0'-26'7736,"0"1"-2956,0 10-3341,0 0 2218,0-7-3477,1 3 860,0 8-501,28 90-539,-13-30-270,10 42 1,0 6-181,-8-22-675,-3-9 1,-1-1-1934,-4-4 3058,3 26 0,-4-27 0,2 21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5.96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67 58 10501,'-29'-22'6027,"6"3"-4858,16 14-270,3-1 1080,1 3-1439,8 0-180,11 4 0,21-1-540,4 2-180,16-2 0,-2 0 360,22 0 0,4 0 0,10 0 0,-9 0 0,0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6.57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25 433 8972,'1'-22'6476,"0"0"-4407,-1 7-450,0-3-450,0 1 630,0 2-809,0 0-271,0 2-359,-3-1-180,3 10 270,7 27-270,2 5 134,15 53 1,5 12-270,-14-41 0,0 0-716,4 13 1,2 7 0,-3-9 670,5 16-2636,1 3 2636,-13-45 90,1 6 180,-5-17-270,-4-17 90,-3-5-90,-5-21 1345,-6-11-1255,-9-31 2298,0 8-2388,3 1 0,0-3 0,-5-15 0,5 7 0,-2-6-45,-1-13 0,0 1-548,6 18 1,0 2 547,-3-17 0,3 8 45,6 15-90,2 7-360,12-18 360,0 35-180,71 12 180,-35 32-996,12 9 0,1 5 997,-7 7-1,12 17-1888,-19-11 1889,-1 4-511,-4 1 1,-1 2 509,9 14-508,-6-6 1,-1 5 507,-12-14 0,-3 0 493,0 9 1,-2 0-404,10 28 0,-19-15 90,-49 8-270,-8-27 90,-15 24-180,6-48-90,22-20-1888,-1-1 2248,-16-3 0,17-2 0,-9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21.177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347 177 11311,'-18'-18'3957,"2"2"-7548,6 9 4310,4 1 2579,-6 1-2668,-18 20 355,8-3-805,-17 18 0,19-4 0,-1 1 0,-2 22-180,3 9-90,1 17 3231,8-18-3141,7-10-3591,34 1 3591,-18-30 0,29 14-573,4-59 573,-14 8 90,20-24 0,-26 12-177,9-39 177,-14 2 0,1-5 135,-27 11 0,-6 4-136,-2 17 1422,-6-9 1,-6 6-1332,-13 27-90,5 2 180,-10 34 0,0 14-90,5 24-135,3-12 0,2 3 1052,12 32-1007,14-14-3188,3 6 3188,3-13 0,9 37-2026,3-24 1936,-2-20 0,4 2-6,7 4 1,2-2 5,17 25-804,-13-33 1,4-3 623,42 16-90,14-25 1697,-9-5-1517,-26-29 1,5-12-91,17-21 0,2-19-742,-24 3 0,0-12 0,0-3 0,-1 4 839,9-4 1,-1 1-1,-4-4 1,-2-14-1,-5-5 1,-12 11-1,-20 24 1,-1-1-1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0.81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131 39 10501,'-27'-7'6476,"-6"-2"-5396,18 4-181,-4-1 630,9 3-899,2 1-4072,0-1 3802,3 1 1039,1 1-1039,3 0-180,12 7 89,35 11 1,11 2-180,16 8-119,-2-3 0,8 1 119,17 5 0,-2-2 146,-29-10 1,1 0-237,3 1 0,6 2 0,-6-4 0,-1-4 0,-4-2-1173,4-1 0,1-1 1173,2-1 0,4-1 0,-9-4 0,5 0 0,-2 0-875,15 1 1,6-2 784,-4-5 0,13-2 0,-1-2 0,-11 2-427,9-1 1,-3-2-234,5-2 1,6-1-1,-13 0-180,-28 3 0,-6 0-1229,2 2 1,-2 0 2158,-2 0 0,0 1 0,-5 1 0,0 0 0,47-2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7.19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186 814 870,'-13'-25'3688,"1"3"1743,-9-4-4622,8 12 2760,-9-2-3029,0 27 969,-2 15-1149,-3 21-180,9 38-180,9-32 3102,4 18-3102,16-29 0,-3-13 0,9 7-2155,-1-18 2245,0-8-290,18-15 200,-12-6 89,9-16-89,-16 2 180,1-20-2172,-5-10 2622,-1-25 89,-6 5-719,-3 12 2172,3 30-2172,3 37 291,14 42-291,5 26 1154,9 18-1244,-5-15 90,10 3 0,-13-33 0,11-8 0,2-4 0,-3-8 90,49-6 0,-58-32-180,28-54 0,-34 20 0,7-36-90,-20 23 90,-3-4-90,-4 14-2561,-1-7 2562,-1-23-207,-5 30 0,-1-1 431,3 0 0,-2-4 225,-11-34 0,-4 1-1,-2-10-179,3 16 0,0 7-1517,2 23 1427,2 20 1517,10 49-1427,2 7 2179,1 12-2269,2 1-415,8 38 370,-3-25 0,1 2-45,1-1 0,2 4-930,2 9 1,1 8 0,-1-8-421,-1-9 1,1 0-871,6 32 1,1-3 2309,3 0 0,2-8 0,-1-3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7.69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14998,'28'8'1709,"4"0"-7099,7 5 5570,3-1-90,4 0-808,49 6 718,-35-6 1168,37 4-1079,-28-8-89,-20-2-797,24 1 1697,-45-5 886,5-1-1606,-28-2 270,-7 0 90,-17 4-270,2-2 89,-35 19-179,24-9 45,-14 23 0,0 5-225,12-4-180,-2 21 0,7 3 0,17-21-179,22 57-451,28-52-1175,25 2 1985,-6-31 1333,-3-29-1153,-31-10 0,-1-3 270,-7-17 2887,-6-19-1538,-2-30-1439,-7 28 539,-4-2-629,0 49 2354,0-2-2535,-4 7-89,2 9 982,-1 2-1072,11 24-90,2 2 0,6 17-90,-2-3-4646,8 9 1,2 1 4170,5 5 0,-2-5 0,1-4 0,1-8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8.2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28 240 3029,'-5'-29'8185,"-1"-9"-5387,3 11-1899,0-4 2456,-1 7-2995,2 10 985,0-5-1165,0 13 0,2 1 2946,0 1-2677,7 27-359,0 4 90,6 28-1311,3 33 0,0 4 1041,0-3 60,-4-23 0,2 10 0,-2-15 67,0-6-37,5 8 90,7-16 0,-10-27 89,23-28-610,-24-18 521,9-29 270,-13-21-360,-4 35 135,-2-19 0,-1 1-135,-2 21 90,0-37-180,0 46-90,0 8 90,-1-5 611,3 19-701,8 9 3482,5 14-4021,42 60 449,-25-34 90,25 38-630,3-20 541,-16-29 179,15 13-3302,-29-37 3392,-7-18-1829,-5 0 2099,14-39-91,-19 16-89,4-26 270,-15 11-90,-10-33 1149,-8-16-1329,0 11-90,-2 11-90,11 47 0,1 6 2158,2 6-2968,3 3 181,2 14-1530,4 10-720,4 13 2969,9 32 0,-2-12 0,5 20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8.6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377 153 9579,'1'-28'4947,"-1"1"-3272,0 9-415,0-1-3858,-8-9 3227,3 15-179,-7-6 1714,-24 55-1984,18-11-2114,-29 57 2114,33-30-834,1 24 1,3 4 563,2 3 575,2-3 1,2-3-576,3-19 176,1 4-176,8-6 90,-1-17 90,18 11 2369,-13-33-1830,29-43-449,-27 1 3408,11-54-3408,-21 44-2627,-11-38 2627,-1 32-894,-17-24 1,-5-3 623,2 5-943,-7-3 0,-2 4 403,-2 19-2338,-7 4-4138,16 18 7532,2 27 1,20 4-1,-2 11 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9.45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227 261 8249,'18'-30'7916,"-4"-14"-6927,-6 12 1799,-45-46-2248,19 54-360,-34-24 0,23 58 767,6 1-677,-15 24-90,10 24 125,5-8-305,7 34-90,13-48-135,12 23 0,4 0 45,-1-17 135,5 8 0,3-4-45,0-25 67,8-4-67,10-35 573,-11 2-393,14-38 270,-5-24-270,-11 19 0,-8 10 0,-2 0 90,5-24-270,-7 22 90,2-3-90,-11 41 0,1 3-270,-1 4 270,13 16-90,-5 3-89,15 31-70,-14-12 159,4 15-269,-6 7-541,-1 21 540,2-4 361,-5-9 358,3-25-89,17-49 450,7-17-540,-1-8 0,-6-6 0,-19 32 0,6-5-90,-6 9 90,4-3-90,15 30-1351,-11-6 1351,16 20-2862,-16-13 2862,0 2-90,2 1 180,7-1 0,-8-9 0,5-4-90,-5-24 269,2-11-89,2-20 1070,-8 6-1161,-6 0 3483,-6 1-3302,-12-33-1617,-7-21 1437,-3 9-90,-14-7-180,13 62 180,-22 14-2886,9 45 3111,11 14 0,4 6-46,-5 26-144,12-3 0,3 4 100,5-16 0,2 4 105,0 17 0,1 11 0,0-8 11,0-5 1,1-2-192,0-6 0,1 3 0,0-12 30,0 16 90,0-3 0,0-3 111,0-16 0,0 0-111,0 12 156,2-14 1,-4-4-67,-16-11-270,6-18 696,-17-22-696,9-31-180,-19-58-2239,21 38 0,1-4-1584,-8-28 1,3-1 4002,7 17 0,3 1 0,1-2 0,3 1 0,0-33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9.90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1 14998,'-15'39'3239,"1"5"-2520,9 11-2875,2 24 1,1 4 2245,0-3-270,1-15 0,0 9 0,1-10 1218,0 13-1638,4 1 0,3 17 1,-1-12 51,-2-26 0,0-2 398,3 16 0,2 8 0,-2-16-390,3-7-602,4 6 692,-2-27-269,2-2 629,1-39 2790,-4-6-2340,2-17 89,-6-1 2250,0-54-3715,-4 16 1736,-1 8 0,-1 0 565,-1-13-925,0 14-10,1 27-80,1 30-90,9 22-90,3 22 2827,3 7-2917,-1 2-2229,7 28 1959,-9-29-269,14 42-246,-9-41 425,-4-10 0,0-11-2157,-9-22-2880,0-4 5397,4-14 0,-5 2 0,4-9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9:00.04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1 213 12324,'0'-43'2608,"0"3"-181,0 3-1977,0 6 180,0-2 126,0 5-7502,24 72 6746,-13-27 0,23 64 0,-20-48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9:00.48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326 431 10610,'48'-18'3958,"-15"7"-1374,-3-13-2135,-19 15 1245,-4 3-1514,-3 9-2541,-2 5 2541,-3 22-91,0-9 676,-1 32-945,21 41 205,-9-34-70,6-7 0,3-7 45,-5-27 0,35-37 0,-31-5 45,4-22 0,-2-5-45,-13-2 993,2-38-903,-8 40-252,-7-2 1,-2-2 611,-2-27-2611,-8-16 2250,8 41 1,3 16 0,1 19 1518,0 1-1428,0 83-90,4-18-878,-1 21 0,2 3 788,0-12 90,1 34-90,0-37-476,-3 10 1,-1 16-1,0-8 521,1-17 0,0 2-209,-4 14 1,-1 15-1,-2-1 1,2-18 253,-10 22 399,-2-5 1,-4-4-400,-17-15 0,-2-7-180,-4-15 180,-29-24 256,4-41-346,-6 4-90,26-39-1439,35 1 0,6-2-1530,-2 3 945,3-2 1,6 0 2113,18-4 0,1 5 0,13-20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9:00.6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30 12300,'20'-11'4947,"-3"1"-3867,-11 8-361,-1-1-89,0 1-3419,0 0 361,8 14 2428,-5-7 0,5 11 0,-9-10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9:01.2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89 1 12210,'-25'0'4857,"3"0"-3867,11 0-541,-4 7-5299,6-3 5479,3 7 1140,13 1-1139,22 7-361,3-1-1228,46 10 1229,-19-12-558,3-1 1,4-1 377,25 1 187,-20-5 1,19 2-1,6 1 1,-9-3-368,-3-1 0,-4-1 0,5 0 22,3 1 1,7 2 0,1-1-1,-4-1-45,-13-2 1,-4-1 0,2 0 0,3 0-485,1 0 1,5 0 0,1-1 0,-2 1-1,-4-1 462,-2 1 0,-5-1 0,0 0 1,4 0 8,1 0 0,6 0 0,1-1 0,-6 0 0,-9-1-864,19 1 1,-9-2-270,3-1-1,-2 0 1260,-17 0 0,-2-1 0,3 1 0,-2-1 0,32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40.3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4218 4848 17067,'-14'-14'1529,"2"3"-899,10 9-450,1 1 90,-1-1 539,0 1-629,2 0 180,4 3-90,-1 0-180,25 3-90,-11-4 0,18 1 90,-11-2 0,49-26-90,-36 15-1651,33-20 0,1-1 1651,-34 15 0,47-22 0,-72 34 90,5-5-90,-7 5 0,4-4 0,-9 7 0,-1-1 3482,3-1-3213,2-8-179,-2 3 0,3-6 90,-1-11-90,-2 4 0,3-13 90,0-2 0,8-50-3392,-1-1 3212,1-6 60,-13 28 0,-3-9 0,-2 9-2329,-5-32 2269,3 4 0,-1 5-86,-6 22 176,3 37-90,1 2 0,-6-38-90,6 35 90,-5-29 0,8 42 0,-5-20 2136,-1-1-2136,-1-6 0,0 6-90,3 12 90,0 1 3239,-5-19-3239,4 15 0,-4-15 0,4 19 0,2 3 0,-9-19-90,8 19 90,-7-15 192,5 16-192,1 0 90,-10-31-90,9 25 0,-11-39 0,8 30 0,0-6 0,-5-13 0,9 29 0,-17-45 0,12 38-90,-13-35-362,13 37 452,-4-8-56,-1 5-34,-13-26 90,8 17 0,-16-26 0,8 19 0,4 8 0,-4-4 0,7 9-3013,-14-16 3013,0-6 0,0 2-2229,10 14 2229,8 14-288,1-2 288,0 0-90,-7-15 90,-4-7 0,3 2 1041,0-3 0,2 2-1131,3 7 90,-17-40 0,25 58 0,0 0-1800,-6-14 1800,4 10 48,-6-17 0,-1-3-138,-1-3 90,-1-3 0,1 2 0,6 14 0,-2-11 2268,12 32-2268,-12-33 0,9 27 0,-7-21 3392,9 25-3482,-16-40 90,12 32 0,-12-33 0,11 36-90,2 4 90,-6-11 0,4 12 0,-3-8 0,-9-9-3392,9 14 3392,-8-10-1858,3 12 1768,7 9 90,-19-14 0,16 15 0,-7-3 0,0 4-90,-7-1 0,0 2 2562,-2 2-2562,7 4 90,2 1 2688,-4 1-2778,-26-1-3302,20 3 3303,-23 0-29,5 2 118,0 0-90,-17 9-188,22-4 278,4 6 0,0-5 0,10-3-90,-38 5 3330,33-3-3240,-35 3-356,36-4 356,-9 1-2854,14-1 2854,0 0-90,-29 5 90,20-3 0,-24 4 0,30-5 0,-50 9 0,38-7 186,-35 7-186,47-10 0,2 1 2638,-59 6-2638,46-4 0,-44 4 0,60-9-3232,-40 2 3232,29-3 0,-29 1 0,39-1 0,1 0 0,0 0 0,-14 0 0,-16 3 0,9 0-927,-7 2 0,2 0 927,11 0 0,-41 5 2262,45-3-2262,10-1 0,-9 5-90,13-4 90,-53 32 0,43-20-90,-39 22 90,24-1 3389,22-18-3389,-21 21-90,11-5 99,14-13-9,-23 25 0,25-25 0,-35 37-90,31-33 90,-18 23 0,29-31 0,1-1 0,0 2 0,0-2-90,2 4-3302,1-2 3392,-1 12-1528,3-11 1528,1 7 0,5-13 0,1-1-151,-1 6 241,2 0-90,-2 23 90,2-18-90,0 13 0,3-22 2650,0 7-2560,0 26-90,0-14 2220,0 16-2130,0-25-90,0-1 90,6 14-90,-4-12 291,6 7-201,-5 3 0,1 4 0,1 3-3482,-1 0 3482,-2-15-56,3 23 55,-2-15-89,2 12 0,-1-18 180,7 43-180,-4-33 0,5 30 90,-6-43-90,3 12 180,5 22-180,-4-14 0,3 7 0,-7-28 0,-1-5 90,2 4 3274,-1 0-3364,1 2 0,-1 0 174,4 13-84,0 4-90,1 0 0,3 13 90,0 4-90,1 5 90,1 8-90,-5-28 90,0 0 0,0 0-90,-1-5 90,10 36-90,-14-55 90,3 8-90,-1-8 0,4 18 90,-4-20 0,24 60 0,-19-49-45,18 32 0,4 6 45,2-1-90,-13-25 0,1-1 0,8 21 0,-21-42 0,4 11 90,-5-12-90,14 27 0,-13-28 0,12 26 0,-16-35 89,7 18-89,-6-14 0,3 8 0,-7-15 0,0 0 0,3 6 90,-2-1-90,3 4 0,5 13 0,-6-16 0,4 10 90,-8-18-90,-1-1 0,2 3 0,-1-3 0,1 3 0,-2-2 90,1-1 0,13 27-90,-6-14-3392,8 18 3392,-10-21 0,-2-4 0,-1-3-2178,1 1 2178,-2-2 0,1 2 0,0 0 0,0-1 0,4 9 2358,-3-6-2358,3 2 0,0 0 0,-5-8-2358,7 6 2268,0-3 0,5 1 1994,4 1-11735,62 10 9211,-37-13 0,52 8 0,-53-15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9:02.54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41 807 16707,'-18'-1'5397,"3"-3"-4407,10-1-630,2-3-3982,31-39 3712,-7 20 0,24-31 557,-9 25-557,23-13-1099,3 5 0,3-1 1054,-20 12 0,1 1 0,34-20 0,-2 5 45,-10 9-1,-23 12 1,0 0 0,20-6 211,-6 4 0,2 1-211,16-6-753,17-3 0,-1 3 753,-18 9-90,-12 3 0,0 2 1248,14 3-1338,5 4-822,-23 4 0,-1 1 822,21 1 684,3 1-684,-37 2 1444,4 0-1399,2 5 0,1 0-1430,17 0 1430,-15 2 0,-1-1 293,4 0-338,1 0 675,-1 0-675,24 2 90,-19-3-45,24 3 0,2 0 45,-11-1-633,-1 0 1,-5 0 632,-20-1 0,20 4-90,7 2 537,-28-4 0,1 1-447,0 1 0,-1 0 0,0 1 0,0 1-90,17 7 0,-2 1 90,16 5-45,-23-4 0,-4-1 45,-14-3-90,34 17 90,-47-21-90,16 8 0,-36-17 1972,-2-1-5300,1 1 3622,-4-3-1239,1 1 1,-8-4 0,-1-1-1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9:02.80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15808,'34'24'2069,"0"-3"-1619,2-1-5661,0-2 6290,38 20 690,-27-15-1275,12 8 1,0-2 635,-15-9-860,31 17-1,-55-27 1,-4-2 3392,-5-1-3212,-4 0-630,-18 7-90,-6-1-180,-17 6-1798,0-5-4023,-2 3 6271,-1 0 0,0 2 0,0 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23.5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38 102 12030,'0'-23'9830,"0"1"-8506,-6 3-1144,4 11 179,-5 4-269,5 11 270,-6 34-270,5-20 0,-5 24 0,7-19-270,8 22 90,-2-18-360,27 28-809,34-60 270,22-27 809,-9-10 45,-39 1 0,-7 1 45,-8 5 0,3-8 0,-8 13 360,-4 1-90,-2 8 539,-4 5-539,-7 23-90,-1-5 180,-1 19-3572,1 1 3392,-2 0 89,8 29 1,3 5-1,0-1-1358,1 2 1,0-4 1088,-1-19-366,-3-12 277,-3-12 197,5 5-18,-3-8 0,0 1 0,-4-8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24.1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988 238 10681,'0'-30'4317,"0"3"-1708,-8 1-6560,3 7 4580,-7-4 784,2 7-873,-3 2 179,-16-8-449,4 6 930,-11-1-300,-52 3-630,37 9-180,-43-3 2324,34 17-2324,18-2 90,-14 9 0,0 3-180,2-1 724,-39 15-544,30 6-90,25-14-3095,-27 31 3005,41-26 90,-4 13-2159,10 13 2159,8 5 312,0 4-402,17 21-168,2-28 258,10 23-90,1-18 0,2 0 0,8 19 0,-1-14 0,7 11 0,-4-11 2186,16 20-2216,-17-33 0,5 6 0,1-5-60,8-3 0,0-7 45,-8-5 0,1-3-1009,4 2 0,4-6 919,6-13 0,0-10 45,22-9 915,-10-4 0,1-10-870,-21-15 0,-3-7 90,6-11 0,-3-3-45,-9 5 0,-3-3 45,5-20 0,-6-6 0,-10 1 0,-5-1-1047,3 0 0,-4 2 1002,-6 6 0,-3 3 1022,-3-21-933,-16 9 1,-8-13 0,1 10-90,5 21 0,-1 1 0,-5-23 0,-4-10 0,-7 17-225,-8 27 1,-3 12-597,-36-16-303,30 21 0,2 4-1845,-14 9 2969,-9 31 0,35-1 0,-26 17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28.3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446 72 10411,'2'-20'7916,"0"2"-6117,-10-2-1350,3 12 181,-26 3-360,9 15 0,-18 10 89,-2 9-3391,-16 28 3032,18-12 0,-3 14-90,34-28 0,4 6 90,33 45-90,-8-30-103,26 30 193,-4-34-90,5 3 180,3 1-90,-13-14 0,-1 1 180,10 17 1693,-11-5 0,-4 1-1783,-5 4 0,-18 31 90,-31-31-90,-6-1-1462,-2-15 1,-2-3 1550,-4-1 91,-38 24-180,36-39 360,-54 10-360,55-22-180,-32 3 0,51-12-90,-13-14-180,8 2-7375,-13-44 8583,25 22 0,5-41 0,16 20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28.9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38 211 11221,'-11'-17'4407,"2"3"-3238,6 10-269,1 1 989,-3 4-1439,3 1-91,-2 5 271,2 7-450,4 11 0,-2 0-90,12 29 0,5 5-90,-2-8-1696,3 6 0,2-1 1696,-1-18 0,0-2-90,29 22 90,-22-31 0,20 13 0,-30-37 0,-1-2-90,6-15 90,5-9 0,4-22 0,0-22 0,-11 6 0,0-37 3075,-10 11-2895,1 2 0,-5 9 0,-2 33-3108,-2 6 3108,1 8 90,-2 1-181,0 10 1,5 3-90,2 24 90,4 9 303,2 22-393,0 2 3392,2 6-3392,1 0-180,7 19-315,1-6 0,3 3 495,-3-11 0,0-2 0,0 5 0,-1-7 0,1-9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29.5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57 14639,'3'-25'5217,"-1"11"-4768,2 10-89,0 11 180,8 30 0,9 32-450,-1-4-1,-5-16 1,-2-2-1064,-1-4 974,3 10 90,-8-25 90,4 9 0,-4-15 179,2 4 361,-4-16-540,10-39-90,-6 6 0,8-32 1064,-8 13-1064,0-7 0,1-3-90,0-5-1696,1 2 0,0 4 1696,-5 21-2268,4-6 2178,-6 21 90,2 3-90,11 38 90,-5-4-90,11 30 0,-10-9 90,-1 2-90,2 25 0,-3-16 90,1 15-90,-6-25 0,3 14-222,-3-11 312,1-2-90,2-6 90,-4-28 90,12-13-90,-6-19-90,8-19 90,2-25 0,-5 14 0,5-21 90,-2 3-90,-3 18 132,3-9-42,-5 25-90,0 6 0,-3 5 0,1 5 90,-3 4 2358,7 5-2358,4 22 3302,0 4-3302,11 57 0,-17-29-90,6 30-3482,-9-18 3392,-3-13 0,2 11-899,0 4-4138,-3-22 989,3 9 4138,-6-28 0,-1-10 0,0-3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30.1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1 143 12480,'10'-15'4317,"-1"3"-3417,-7 11-270,-1 0-1,1 2-179,-1 1 359,3 6-3931,3 9 3392,1 6 143,8 23-233,-5-10-2047,12 47 1957,-13-39 0,6 24-90,-9-36 90,2 10 0,-4-17 0,2 5 265,-5-17-265,0-8 2718,1 1-2718,12-24 90,2-14-90,5-12 0,5-31-90,-12 28 0,1-2 0,1 2 0,0 0 0,13-43 0,-8 37 0,-11 22 0,0 5 0,7 1 89,-6 14-89,20 21 0,-11 21 90,10 30-90,-13-6 0,-4 7 90,-7-13-2358,3 39 2268,-5-34-1,2 24 1,-5-50 0,0-5 90,2-1-90,-1-8 90,7 2-90,7-24 2268,3-3-2358,34-70 0,-25 35 135,6-17 0,-1 0-45,-9 15 77,13-26 193,-7 26-180,-16 24 0,10-6 269,-18 27-269,2 2-90,4 12 90,1 1 3295,1 11-3205,5 26-360,-6-6-359,4 20-5128,-9-13 1169,-3-20 4498,-2-4 0,-2-16 0,1-1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38.5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484 826 14369,'-7'-27'3688,"2"5"-2609,-7 6 630,-39-22-5870,23 19 4340,-47-18 771,46 30-950,-66 19-180,50 5 90,-41 18-348,60-11 348,7 0 3264,13-7-3534,12 31 270,1-21-3444,19 31 3534,-6-39-89,8 1-1,-4-12 0,-3-4 90,9-1 168,-9-2-168,15-14 90,-7-6 180,18-29 0,-14 5-91,-2 1-2357,-18 14 2358,-6 15 2178,-4 0-2088,0 1 0,1-1-270,-2 3 90,0 3-90,-2 8 3392,1 4-3392,1 8-90,7 21 0,13 19-90,5 1-2744,3-4 2834,-7-25 1,-7-17-1,0-3 0,8-15-90,21-42 90,-6-6 0,5-20-2424,-24 12 2514,-10 16-180,0-34 1519,-6 5-1249,-7-1 0,-2-1 90,-2 0-1152,0 20 0,-2 6 1242,-2 14 0,-2 10-180,1 4-90,0 12 180,2 7-90,2 5 291,-4 0-381,-1 26 2269,4 14-2269,-1 11-337,7 11 158,12 14-1,-2-19-225,8 5 0,2 0-135,1-2 3181,11 26-3001,-18-50-1079,-1 5 1079,-6-22-539,2 20 719,-4-22 180,-1 3 90,0-8-90,0-4 368,0 0-368,0-1 90,6 4-90,-2-3-90,5 1-90,-1-4 0,4-2-180,19-10-3660,19-7 3660,0-5 0,8-4 0,-20 3 0,-2-1-2238,11-15 2598,-14 9-1557,6-12 1557,-17 14 1886,1-12-1256,-8 4 899,-3-3-450,-8 13 3259,-22 0-3979,10 18 3483,-16-1-3482,16 17-180,0 1 360,4 44-540,12-7 0,-1 24-450,24 8-270,19-13 450,-10-7-359,15-16-541,-38-36 271,12-10 539,-19-3-360,8-21-539,-12-28 1259,-1 6 450,-3-11 90,-11 21-91,5 21 721,-8-9-451,8 18-3751,-1 1 3302,2 10 270,0 8 89,9 37-449,0-9-90,9 28 90,-3-22-180,22 49-180,-7-29 0,9 22-359,-11-46 539,-11-22 0,-4-5 0,-5-7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38.6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34 13379,'14'-19'-3688,"0"4"1530,0 20 2158,3 1 0,5 7 0,-1-1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18.5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15986 529 10141,'-32'-12'1709,"3"1"-1259,6 5 0,2 0 359,0 2 1620,-35-6-900,-13 7-5421,-3-5 4432,-12 8 91,44 0-316,-15 6 0,-1 1-135,0-3 44,-15 4 1,0-1-45,15-4-1947,-23-1 1857,38-1 1692,7-1-1692,-8 0-1633,-24 0 1543,13 0 90,-1-4 0,-4-1-1478,-26-5 1433,33 3 0,1-1 1164,-28-4-1119,-5-4-1130,18 5 1040,8-1 0,0-1 90,-14-1-90,11 0 0,-4-2 44,-5-1 1,-1 0 463,-3-1 0,-2 0-508,-11-3 0,-2 0-631,-7 2 1,3 1 630,27 5 0,1 1 0,-15-1 0,5 2 0,-8 0 0,0 2 426,0-1-426,0 1-393,22 4 1,0-1 392,-33-2 0,30 2 0,0 1 1025,-25-1-1025,-5 0 0,27 2 0,-1 0 0,18 1 0,-3 0 30,-13 0 0,-9-1 0,8 1-30,12 0 0,2 0 676,-30-1 0,3 0-676,-8-1 154,1 0-154,-3 1 0,28 1 0,-4-1 0,-21 1 0,0-1 0,15 1 0,-1 1 106,-26-2 1,1 1-107,30 2 0,2 0-333,-17 0 0,-2 0 333,2 0 0,-5 0 0,9 1 0,-4 0 0,7 0 393,3 0 0,-1 0-393,-13 0 0,-8 0 0,13 0 2501,-18 0-2501,26-1 0,-7 2-700,-12 4 1,4 2 699,37-5 0,0 0-45,-39 5 0,3 0 45,11-4 1406,0 1-1496,-13 1 0,-2 0 90,41-1 0,-1-1-304,-39 2 0,4 1 304,15-1 0,0-1 0,2 1-1286,18-1 0,-1 0 1286,-25 0 0,13 1 0,-3-1 503,17 0 1,-3 0-459,-39 2 0,-1 1-45,35-2 0,2-1-997,-19 2 1,4-1 996,7 1 90,1-2 466,2 1-556,-6 1 0,-2-1 0,-7 1 1027,11-1 1,-2 0-938,-14 0-90,2 1 0,-2 0 0,28-3 0,0 1-1099,-27 2 0,7 0 1099,19-2 0,-11 1 0,-2 1 0,-7 1-81,8-1 0,0 1 81,-13 2 0,20-3 230,-18 3-230,25-3 1897,1 0-1897,-46 4 45,33-5 0,-1 1-90,9 0 0,-1-1 45,-26 2 0,5-1 0,16-2 3216,-33 3-3216,19-1-759,-5 1 759,0-1 0,8 2 0,22-4 0,2 2 0,1-1-2964,-3 2 2964,1-1-1832,-45 9 1832,33-6-688,6-1 0,-2 2 688,-16 1 286,0 1-286,-16 4 1517,36-6-1517,-36 7 2101,-2 1-2101,36-6 0,-2 0 0,1 0 0,1 0 0,1 2 0,5-2 3309,-19 4-3309,-10 4 0,33-11 0,-10 3 0,4-3 0,-2 0 0,-13-2-353,16-2 353,7-1-3031,-9-2 3031,21 0 0,-16 0 0,15-2 0,15 0-90,-11 1 332,17-1-242,-2 0-180,-22 0 90,14 0 0,-15 0 90,16 0-90,-2 0 0,-3 0-90,-14 0 1,-16 0 89,8 0 0,-28 0 90,42 0 0,-16 0 0,24 0 3392,2 0-3392,1 0 0,2 0 0,-9-3 0,-10-6 0,-13-8-3392,10 3 3392,-29-17-545,43 17 545,-22-10 0,31 13-346,1 1 346,-1-2 0,2 2 0,-17-10 0,8 5 0,-7-4 0,1 1 0,15 9 515,-11-7-515,6 6 0,1 0 376,-25-7-376,20 7 0,-15-3-90,22 7 90,3 1 0,2 1 0,-23-9 3482,14 4-3482,-15-4-3392,10 1 3392,10 6 0,-9-6 0,-7-1 0,16 6 0,-10-4 0,5 4-90,2 2 90,-10-3 90,12 3-90,4 2 0,2-1 0,4 2 3392,-4-2-3392,3 2-90,-3-1 90,1 1 0,-26-2 0,20 2 0,-34-1 0,30 2 0,-19 1 0,21 0 0,-5 0-90,5 0-3302,6 0 3392,-3 0 0,6 0 0,-3 0 90,0 0-90,0 0 0,-6 0 90,5 0-90,-3 0 90,5 0 90,-3 0 3212,5 0-3303,-4 0 181,-1 0-180,5 0 90,-8 0-180,7-3 0,1 2 90,4-2-90,5 2 0,0 0 0,0 0 0,-2-1-180,2 1-539,-1 0-91,2 0-689,0 1 0,1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39.3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0 133 15538,'11'-17'3778,"-1"2"-1439,-2 1-1710,0 4-449,7-10 90,-1 9 90,12-8-180,-7 8-90,7-1-90,-11 9-90,2 12 90,-9-3-180,0 36 90,-7-23 0,-2 25 0,1-21-90,-9 31 90,7-21-180,-6 24 180,8-36-90,9 18 180,5-10-90,6 6 180,19 0 90,-7-14 0,14 7 90,-2-3-90,-3 3-90,-5-1 0,-7-1 180,4 16 0,-6 1-180,4 11-1,-12-7 1,-6-6 90,-1 21-90,0 9 0,-4 0-313,-4 19 313,-3-42 0,-1 18 180,-23 22-180,10-40-45,-7 1 0,-1-3 45,-1-15 0,-6 6 0,-8-11 90,-9-7-90,-1-2-3259,5-10 3169,13-5 144,-22-16-54,16 4 0,-9-15 0,1-5 0,10 0 0,-22-42 0,43 15 3106,9-13-3196,9 7 0,20-12 451,-5 28-766,17-13 0,4-1 135,-1 5 70,-3 7 1,3-1-9722,22-21 9770,-24 28 0,23-20 0,-32 34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39.7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0 108 17157,'4'-16'5037,"2"2"-4857,2 29 0,8 6-180,1 6 0,5 1-90,15-6 90,-14-11-90,15 2 0,-22-12 90,28-15 0,-23 6 0,20-12 0,-30 9 0,-2 0 0,-3-1 0,-1-7 0,-3 6 90,-1-7-90,-13-6 90,-7 2-3392,-12-1 3482,4 12 0,-18 20 0,13 10-90,-8 7 90,10 33 0,21-15-90,-2 15-1,22-6 1,7-6 90,8 0 90,49 15-180,-35-37 3302,38 11-4022,-6-29 91,-29-2-8070,54-11 4381,-63 0 3661,21-7 0,-35 4 0,1 3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0.3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25 106 17157,'-14'-14'3958,"3"2"-3598,18 3 719,52-11-899,-18 6 0,7 3 0,5 2 45,0 4 0,-3 3-135,26-4-46,-16 4 1,-2 1-134,1 0-721,39 1 450,-45 0-269,10 0-1530,-46 0 2159,8 9 0,-12-6 0,6 6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0.5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25 18776,'40'-14'1260,"-10"3"-6561,-3 11 5481,-5 0 1499,6 0-960,51 23-629,-38-12 802,35 18-802,-56-16 180,4 8-90,-11-2-90,0 3 3049,-23 24-3408,-8-9-1,-7 16-90,0-16-809,0-4-4072,9-11 2632,-4 6 2609,10-15 0,4 0 0,2-1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5.8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230 216 11041,'-11'-26'5397,"0"-1"-9709,3 8 6381,-3-9-652,2 9-787,-1-3 771,4 10-322,-5-6-359,-5 0-540,2 2 3175,0 5-3265,-4 24-90,9 2 90,-6 13-2556,12-6 2556,2 5-281,17 37 191,-2-19-2205,15 32 2205,-8-36-90,11 21 0,0 1 0,2 1-90,-3 4 0,-16-32 38,-1 16 52,-11-26 2089,-15 26-2089,2-28-90,-18 18 180,12-27 3212,-4 0-3302,7-9-180,-1-3-989,-42-20-1709,21-4 2968,-29-23 0,43 11 0,7-1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7.8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0 212 21835,'1'21'629,"-1"-1"-449,0-3-90,0 4 0,10 37-180,7 5 90,0-1-180,7-10 90,-13-37-180,6 1-629,-4-11 719,2-2 0,7-17 0,-9 2-90,5-13-89,-8-13 179,-5 11 180,2-25 180,-6 26 989,1-14-629,-2 20-181,0-5-179,7 8 0,-3 10 0,10 2 90,11 25-180,-2-4 0,12 13 0,-11-9 90,11 9-180,-10-9 180,29 21-91,-30-26 1,13 9 0,-24-21 0,-1-1 0,-2-1 90,26-33-180,-19 11 0,20-57-90,-27 25 180,0-22-90,-7 35 0,-1-2-90,0 28 0,0-3 0,0 12 90,12 26-90,0 0 90,8 21-269,7 26-91,1 7 0,3 11 0,-3-12-3302,-10-29 3662,-6-19 180,-4-11 0,10-30 0,-1-17 90,13-26-2359,-11 5 2179,-2-1 270,0-7-270,-4 19-90,1-8 2268,-6 24-2268,-6 16-90,5-1 1,5 26 89,-1-1-2359,9 30 2269,-7 1 0,0-1 0,-4-4 0,-3-16 0,-2-3 1,-1-4-1698,1 2 1697,-2-7 1337,5 6-1247,-6-12 2088,4 1-2088,2-16 0,3-13-359,12-34 3571,-9 19-3572,6-19 180,-14 43 0,2-2-270,-1 9 360,14 13 90,-5 1 0,11 12-90,-11-1 90,10 13 0,10 10 0,-6-6 0,14 8 90,-13-24 0,-2-3 90,-4-8-90,-14-8 90,-1-1 90,23-24-90,-18 5-90,15-14-90,-26 7 0,-3 8-3482,-12-13 3482,4 11-187,-7-5 97,4 12-90,1 3-180,-6 6 360,0 9 0,-3 8 0,5 8 0,5 1 3344,3 6-3344,12 18 145,-1-11-145,9 13 0,-6-26-90,1-3 90,-3-6-3302,5-1 3302,0-4 90,0-2 180,4-4-180,0-12 0,-1 6-90,-3-7-180,-5 6-270,0 4 450,7 11 0,1 2 3392,6 16-3302,-8-9-90,2 0-3212,14-3 3212,-6-9 0,21 3 0,10-32-2268,-17 8 2268,24-30 0,-17-13-90,-10 11 45,-10-17 0,-6-1 45,-8 10 90,4-40 2268,-15 59-1908,-18-38-360,9 39 0,-14-34-90,12 58 90,2 3 0,0 2 3482,0 2-3572,-2 2 89,-6 13-89,1-2 90,-9 64-180,14-30 1,0 34 89,10-38-90,1-9-90,11 32-270,-5 7 270,7 0 180,-10-16-90,-11-20 0,-3-6 90,-2 0 0,0-5 180,4-9 0,3-5-90,-1 1 270,3-5-1,1-2-89,3-1-90,13-10 180,13-15 90,33-22-180,3-5-1,14-7 91,-2 8-180,-19 13-180,-9 8 90,-21 13-360,-12 10 180,-1 11 0,-4-1 90,-3 10-269,3 19 179,-1-9 0,6 20-3482,2-8 3482,2-7-90,13 4 180,-10-17-90,4-6 90,-10-9 0,23-15 0,-13 1 90,28-25 270,-11-14-180,-2-5-90,-6 1 3391,-8 2-3481,-12 32 90,4 10-90,-8 32 90,1 43 90,-2 3 0,-1 7-90,-2-10 0,1 0-483,1 14 1,-1-2 482,-1 20 0,-3-41 0,-1 40-1133,-1-30 1088,-4 15 0,-1 3 45,-1 5-90,0-23 0,-1 2 529,-1-11 0,-2-3-349,-12 21-135,4-23 0,-1-6-45,-12-9 0,2-19-2263,7-16 2263,-27-27-157,2-8 157,-12-19 0,9-24-135,28 21 0,4-4-90,-1-2 0,3-3-1079,1-5 0,5-2-2474,10-1 0,6 5 3778,9-18 0,0 34 0,2 3 0,14-8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8.4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6475,'38'25'2968,"0"2"-2248,2 3-4799,2 3 4619,3 5 809,1 4 0,2 6-1189,-8-6 1,-1 3 198,18 22 1,-3 2-555,-22-21 1,-4-2 194,-4 1 0,-5 0-1817,-1 24 108,-8 2 1911,-6-10 1,-10-15 0,-4 3 0,-10 46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9.1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348 1 61,'-49'35'4137,"14"-6"-2788,-12 18-89,17-7 878,1 7 0,1 8-1463,6-1 0,2 2-451,-7 10 1,3 0 45,9-9 0,4 2 179,3 12 1,5 0-315,3-12 0,2-1 161,0 15 0,3 1-296,10-3 0,3-5-90,12 22 640,0-19 1,4-2-2620,12 4 720,-15-28 0,2-4 1349,12 5 0,4-6 0,-2-5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2.4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333 163 11221,'0'-22'7375,"-10"-10"-12495,-7 5 5569,-2-1-1166,-2 7 1077,4 10 987,-3 4-1167,-1-1 90,-1 5 269,-10 0-449,11 3 0,-18 10 2269,20-3-2180,-10 13 3213,16-10-3212,-4 8-180,10-7 90,0 4 0,5-6 0,15 26-90,0-15 90,14 17-90,-4-23 90,3-5 0,12-4 0,-9-3 0,11-1 0,9-12 0,-19 7 0,37-10 0,-44 11-90,22 0 90,-16 18-90,0-2-3392,13 30 3392,-17-10-55,13 35 55,-18-21 0,3 18-2220,-9-16 2220,-2 2 20,-4 0 1,-2 1-21,1 18 677,1 22-677,-8-42 0,-8 11-1619,0-9 1709,-8 15 1639,2-22-1639,-10 10 57,3-16-147,-8 7 1659,3-22-1389,-32 4-180,18-15 0,-17 1 90,14-12 0,-1-13-180,-4 1-2089,-13-24 2179,27 7 0,-17-27-90,23 1 0,4 0 0,12 7-180,27-20 1,0 28-91,22-33 280,-2 31-369,9-1-4948,26-16 5307,7 2 0,-6 0 0,-6 9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2.7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67 11490,'2'-17'6387,"0"1"-5038,-1 8 1260,2-4-1980,-3 6 810,2-1-1169,7 34-270,0 5-3392,14 54 3122,-1 12 90,-7-33 1,-1 2-273,-3-11 0,0 0 92,2 13 0,0 3-2722,1-1 0,0-2 3082,-3-12 0,0-2 0,3 7 0,0-6 0,2-4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2.6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209 322 8162,'2'-32'4048,"0"8"-5052,-1-14 2264,-9-1 2449,-23-41-3350,9 36-1537,-15-10 1628,23 47-270,-2 4-90,-9 17 90,3 3-90,-5 19-73,18 19 1,7 30 0,3 12 0,1-3 0,0-17-18,-3 1 0,3 2-30,1-4 0,2 20 0,2 9 0,1-1 0,0-10 0,2-20-679,6-1 0,2-9 529,4 29 0,2-1-1967,-4-25 0,-3-10 2147,0-3 0,3 10 0,-16-49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2.9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50 12480,'5'-20'5577,"0"1"-4858,-3 13 1350,0 1-1799,2 12-90,-1-1-3302,7 34 3122,-1-12-90,5 24-450,7 6 90,-5-14-629,15 30 512,1-13 0,-4-12 0,2-4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3.2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54 13379,'-11'-19'5577,"1"0"-4947,7 12-630,1 0-5061,5 6 1913,7 8 1758,14 18 1390,-1 2 0,8 14 0,-8-7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4.2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1 510 11850,'5'-20'4678,"-1"3"-3689,-1 9-269,-1 1 719,4-2-1169,-2 4-90,4 0-1,10 21-179,-6-1-90,11 14 1,-10-5-91,0-1-3302,-1-2 3392,-2-1-1087,-1-4 1087,-1-2-90,8 2 360,-7-8 0,7 1 269,10-26-179,-10 3 90,22-24-1361,-21 14 1091,6-8 89,-9 8 1,10-17-90,-10 17-90,5-9 0,-12 23 0,-1 2 0,-2 2 2269,3 2-2269,0 2 0,9 20 0,-3-3 3302,5 16-3392,-6-11 0,3 3-3392,-2-6 3392,4 1 0,-5-9 0,-2-4-180,16-13 180,-9-2 0,15-9 0,-12-1-2448,5-13 2358,-5 6 0,3-9 445,-8 11-805,10-15 360,-11 17-179,10-10-91,-12 25 360,1 2 90,8 22 2488,-6-2-2218,19 44 2637,-17-24-2817,11 24-90,-13-25 0,-1-1-3392,0 1 3392,0-3-90,0 0-89,9 7-1,-5-12 0,5 2-180,-1-12 0,-7-9-90,15 0 361,-3-22 3570,11-10-3481,-9-9 360,6-28 270,-14 4-360,0 7 0,-11 11 629,-7 35-179,-4 13-3842,2 0 3481,-2 24-89,0-11 270,1 37-270,0-14 179,0 52-701,9-1 432,-6-31 0,0 1-135,3-14 0,1 2 135,-1 27 0,-1-2-90,2 5 0,-2-20 0,0-2 0,1 1 809,2 31-629,-7-56-90,2 17 432,-7-63-252,-8-56-360,5 16-45,-1 1 0,1-2-45,0-21 0,-1-6 0,2-5-451,2 20 0,0-11 1,1 7 540,1 10 0,-1 0-45,-1-32 0,1-9-75,6 18 0,2-3 0,-1 12 30,3-15-149,-3 16 0,2-10 1,1 19 238,2 25 2141,13 4-2141,-4 16 0,21 13 1702,-15 15-1702,9 12 0,-9 2 0,13 41 0,-13 3 0,4 14 1078,-20-26-1258,-15 18-450,-13 7 315,8-33 0,-4 0-1439,-9 11 0,-1-6-944,-2-3 2698,-6 2 0,27-42 0,1-4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4.6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140 66 12390,'4'-16'5937,"-1"1"-1530,-2 9-4317,-8-8-90,3 9-90,-6-5-244,5 14 244,-1 4 0,1 0-180,-5 24 0,7 9 91,9 32 89,2-19-3312,9 3 3402,-5-26 74,0-2-164,1-3 90,11 24 0,-6-9 90,3 3 0,-10-17 269,-9-16-179,-12 18-90,-1-11 0,-11 15 0,-7-10-90,5-7-2268,-6 3 2268,10-11-180,-4 0 90,7-4-989,-8-1-2160,11-2 3806,-1-12 0,16 1 1,4-11-1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5.0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139 126 10411,'18'-17'4318,"-2"3"-2879,-9 7 1799,-1-2-2698,-4 5-91,-1-1 451,-7 10-720,1 1-90,-2 2-540,3 1 270,0 18-360,4-14 181,7 20-271,8-29 540,-1 2 0,2-10 0,-10-1 0,0-1 0,5-19 180,-5-1 90,2-6-90,-6 6 450,-25 1-270,8 12-91,-15-4 1,11 16 0,1 1-3212,-23 17 3572,4 8-360,-1 4-1,15-1 1,17-12 90,2 15 0,12 27-90,8 1-90,21 14-990,30-20-1258,-13-22-721,17-5 2879,-26-19 0,-13-3 0,-2-2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5.2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93 0 12750,'29'25'4947,"-2"4"-4228,-17-13 451,-1 11-1080,-6-6-180,-10 22-1619,-21 23-2519,-8-1 3631,-4 3 1,5-29-1,11-12 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49.9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17427,'47'34'3508,"1"12"-3058,-8 5 449,9 24-449,-23-31 0,1 3-136,7 14 1,0 1-270,-5-9 0,-2-1 0,0 1 0,-4-3-5705,1 12 5660,-3 4-809,-9 0 1,-2 2 448,0 20 674,-3-28 0,-3 2-2878,-10 0 1,-3-3-1685,-4 11 4248,-1-8 0,-3 1 0,-12 11 0,-5 1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50.7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211 1 14009,'-12'22'5307,"3"-3"-6562,-14 42 1525,7-11 90,-1 3-45,3-4 0,1 7-91,-2 5 1,1 6 0,-3 24 0,0 3-1223,5-17 1,1-2 1087,2-1 0,3 1 134,1 5 1,4 3-24,4-19 1,3 3 0,4 3-112,4 1 0,5 4 0,1 1 0,-1-6-301,-1-1 1,0-5 0,7 0 180,12 12 0,7 0 0,1-14-195,2-17 0,2-9 45,1 2 1,3-3-1396,15-2 1,4-7 1574,-11-11 0,0-4 0,-1 1 0,0-2 0,-6-4 0,0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54.3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63 17337,'0'-26'4408,"-5"0"-4229,2 20 91,-5 2-180,4 9-4251,-1 9 4161,1-4 148,1 19-148,2-7 0,0 16-90,16 21-1973,-4-19 1973,32 44 90,-19-49 2063,23 25-2063,-24-36 0,7 8 180,-7-6-180,-7-9 90,1 4-1,-9-10 713,-1 3-712,-3-3 0,-1 2-90,-3 5 3302,-13 13-3392,1 1-90,-14 10-180,-5-2-3481,-5-2 3481,0-5-180,2-7-1619,11-15 2159,-6-2 0,15-5 0,-1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54.6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76 15718,'9'-16'2609,"0"1"-1350,12 9-1079,-1 0-90,33-2-90,-17 4-90,14 0-1260,27 2-5599,-29 0 4700,22 0 1896,-43 0 1,-13-2 0,-2-1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2.8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16 190 12570,'-16'-24'7556,"49"-38"-7556,-9 36-3056,16-4 1,6 4 267,21 15 269,-8 3 2484,1 6 1,-29 2 0,7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3:55.0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919 368 2489,'-34'-28'5037,"-10"-3"-1426,16 17-1002,-55-5-2160,46 13 79,-37 0-168,28 17-90,6-3 598,-12 13 1,-4 3-509,-14 10-315,21-10 0,2 2 3036,-17 26-2811,18 1-2485,3 3 2395,8 3 0,7 11 469,11-12-559,-1 21 0,13-18 0,2-11 0,11 33-2053,12 15 2008,-9-48 0,3 1 0,3 5 0,2-3 0,14 21 45,17 1 0,9 1-45,-10-26 0,1-1 0,15 21 0,6-5 0,10-24 0,-2-13 420,5-7-465,-27-5 0,1-6 45,-2-17 0,-5-6 479,11-6-479,-7 0 0,-1-5-45,9-18 45,-8-9 0,-2-4 1753,12-21-1753,-17 17 0,-2-5 0,-18 6 0,-5 2-45,10-36 36,-14 31 0,-2-2 9,-9 4 0,-4 2 1064,3-34-1019,-13-3 0,-5-1-712,4 44 0,0 2 622,-7-29 0,-4-3 90,-8 10 0,-3 6 361,-10-18-541,-3 13 0,-6 5-360,-25 7 90,-4 6-1889,4 24-809,32 21-1529,-3 4 4089,-9 16 0,9 2 1,-15 12-1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1.4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19136,'0'44'1169,"0"0"-809,6 2 360,6 35-450,4 13-180,1 2-696,-7-43 0,-1-5 516,1 8-2961,4 14 2871,-7-33 1,-2-6-2341,1 0-3057,-3-13 5246,-2-3 0,-2-14 0,-3-4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1.6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0 131 18327,'32'-36'1439,"-1"4"-1169,-5 18-91,3 2-89,1 1-4341,2 3 3801,13-2 950,-10 6-1220,2 0 720,21 18 0,-36-9 0,26 10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1.8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43 19316,'32'0'630,"10"-7"-10159,31-6 7101,-24 2 2428,30 0 0,-50 10 0,-1 1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2.1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19496,'15'-1'2069,"0"6"-1710,-11 1-89,5 13-90,18 55-719,-11-32 89,11 35-899,-21-53 1349,-4-10 0,-1-3 0,-1-5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2.2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45 7083,'18'-25'0,"-3"5"0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2.6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18057,'18'9'3238,"15"12"-2878,-17-7 269,32 36-539,-25-20-5750,12 19 5750,-18-21-1168,-2 0 1078,7 12 1078,-7-12-1078,2 3 0,-9-17 0,-4-9 180,-1-1-90,6-20 2178,-5 7-2088,14-89-180,-7 33-90,6-33 3482,-5 54-3482,-2 33 90,2 9 0,15 14 0,-5-1-90,8 13-3302,-9-2 3302,-1 0-2268,2 5 2268,-2 0-360,9 16 180,-6-10-179,4 7-721,2-5-1239,3-7 2409,-1-4 0,-10-11 0,-11-12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3.0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239 809 11580,'-28'-14'4048,"6"7"-8629,-20 27 5031,17 1 1319,-8 7-1410,12-1-1498,3 3 1589,-4 26-1041,14 2 1,1 3 410,-6 15-45,14-5 1,5-6-136,2-35 1818,13 16-2807,3-35 629,26-26 451,15-31 808,-19-6 1,-3-6-450,-14 15 0,-3-3-188,3-23 0,-6-2 232,-14 22 1,-4-1 225,2-20 0,-2-1-180,-2 18 0,-1 1 0,-6-19 0,-1 4 1407,-1-3-1272,-4 10 0,0 1 45,-1-7 44,-2 4 1,1 3-315,3 12 692,-7-23-602,14 60-180,-1 8 90,3 7 2530,8 33-2620,-2-5-2450,14 53 2450,-7-29 90,5 24-752,0-2 0,1 0 752,1 8-600,-4-19 0,3 10 1,-3-12 509,3 5-39,2 4 1,3-2-411,1-17 769,10 16-2299,-14-54 1796,14-40 0,-15 0 0,14-22 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3.2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39 7803,'5'-19'3148,"-1"5"4857,-2 9-7555,4 45 449,19 40-899,-8-10-539,16 17 269,-22-67-2519,7 3 361,-8-14 2428,3 1 0,-8-8 0,-1-1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4.0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1 108 12930,'23'42'4677,"15"42"-3957,-15-28-541,9 23 91,-8-23-4431,-10-28 4251,3 3 0,-8-16 702,1-4-702,-2-6 90,1 0 0,7-25 0,-4 2 90,11-37 90,-3-12-360,-5 10 336,0-4-336,-6 30 90,-4 11-90,2-1 90,-3 12 630,3 2 2852,13 17-3213,5 12 91,11 25-270,-8-4 0,-2 5 360,17 42-948,-10-29 453,-7-10 0,2-3 135,14-3-90,-2-18-3168,-5-14 3258,35-41-525,-2-36 435,1 0-90,-15-17 90,-36 16 421,-9-25-466,-24 30 0,-6 0-45,-7-20 0,-36 14-1712,25 76 1712,5 16-289,6 9 289,5 12 90,8 21 0,6 22 623,12-25 1,4 10 0,2 1-684,5 0 0,4 1 0,0-1 767,-3-3 0,0-1 0,3-1-797,4-1 0,2 0 0,-4-12-38,5 14 38,3 17 90,-7-6-2641,-7 5 2641,-2-9-212,-16 5 302,-15-35 275,-4-1-276,-52-5-89,41-27 223,-15-9 1,-9-10-224,-18-29 0,2-7-135,25 18 0,1 0 226,-31-22 0,13 0-361,37 12-2814,-11-55-154,23 35-1529,-7-43 4677,23 58 0,0-4 0,1 9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3.3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6 150 9691,'-2'-38'3329,"0"3"1168,1-2-3957,5 13-181,0 9 91,8 23-180,-2 16 90,5 16-180,-2 5 119,0 14 1,1 16 0,-3-8-2065,-2-16 1,-1 0 1794,4 20 0,1 8 0,-3-11 39,-1 10 66,-1-14 0,0 0-135,2 15 270,0 2 0,1-6-181,-3-29 451,8 22 2138,-1-78-2498,-1-6-90,6-30 0,-1-7 73,2-3-208,-4 2 0,1 2 45,0 6-90,0 2 90,2 4-3217,-1 3 3127,3 7-66,0 5 66,1 9-899,35 40 269,-20 38 540,-9-13 0,-5 5 399,-11-5 1,-7 3-130,-7 33 0,-4-3 90,0-5 0,-4 0 0,-2-5 90,-1-24 71,-5 8-161,2-25 989,-20 2-989,14-18-90,-42-28-630,27-23-2158,-17-33 3211,26 17-513,11 2 0,11 25 0,3 2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4.3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23 211 510,'-8'-33'6656,"0"-12"-4574,4 11-6759,2-3 4677,11 6 0,-7 19 0,8-6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5.1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49 180 8792,'-10'-30'9175,"-3"-9"-12767,4 13 4941,-1-5 510,6 20-690,2 4-2038,4 33 1139,-2-9-90,9 49 140,-1 11-140,2 5-135,-4-31 0,-1 3 135,2 23 0,0 6-60,-1-16 0,-1 3 0,1 0-487,0 0 1,0 1-1,0-2 412,2 22 0,-1-6 481,-1-16 1,-1-11-437,0-10-1087,2 26 1267,-5-64 1107,0-12-1377,0-20-30,-1-26 1,-1-8 29,1-16 311,0-8 0,-1-6-311,0 23 0,0 3 0,0 0 0,0-6-30,0-19 0,0-9 0,0 11 30,0 27 0,0 2-30,0-15 0,0-7 0,0 12-1474,0-10 1414,0 26 0,5-17 90,0 47 120,6-1-120,3 30-90,4 8 90,5 11-90,0 7 90,2 5-135,4 26 0,0 11 489,-6-13 0,-1 1-399,10 25 0,-2-1 0,-11-25 0,-2-3-45,0-2 0,-1-3-90,9 31 0,-6-20 0,1-3 1733,0 6-1553,0 2 0,-2-4 0,-5-25 0,6 36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5.3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14 247 16977,'-13'-10'3598,"13"-8"-3508,14 4-180,14-10-1709,13-2 0,5-1-719,8-3 1667,-3 2 1,-2 2 0,2 4 0,-1 1-1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5.7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57 15628,'21'36'2788,"-1"2"-6199,18 47 3681,-18-39 0,18 42 510,-17-40-690,-10-21 1089,6 9-819,-11-22-180,-1-7 539,-1-1 2254,5-18-2884,-4-7 1,6-15 90,-5-4-90,0-2-1584,4-38 1584,-3 28-90,3-25 90,-1 26 0,2 12-90,0 1 90,3 16 0,18 34-90,-9-2 0,15 23 0,7 49-90,-20-35-180,4 11 0,-3 1-179,-9-19-9086,17 42 8968,-21-54 0,6 11 0,-12-27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6.6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63 14189,'0'-23'7106,"7"2"-6566,-2 15-181,10 8 1,-4 12 540,23 55-720,-16-28-46,-1 6 1,0 1-45,-2 9 0,0-2 180,2 16-270,-10-43-2046,3 11 2046,-7-32 90,-1-4 0,1 0-90,11-22 90,0-17-90,5-8 0,-2-11 0,7-25 0,-7 28 0,14-41-90,-7 46-1166,-2 5 1076,3 13-90,4 41-449,15 57 539,-8-12-90,-12 0 0,-4 1-483,-4-6 303,3 14-6725,1-3 7175,-5-21 0,4 11 0,-5-24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7.4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121 71 10051,'-12'-17'7286,"-13"15"-6476,11 14 359,-15 31-629,15-8-181,0 17 1,8-12-4341,2 2 4161,2 5-91,1-5 140,15 12 1,4 1-500,2-10-90,26 39 180,-4-91 90,-18-6 90,9-18 0,-22 8 0,-4-1 90,-3-9 360,-13-60-90,2 39 89,-2-2 1,-1 3-90,2 22 3371,-1-5-2741,3 8-900,3 14 421,0-6-331,12 15-180,16 11-539,50 39 89,-17 4 180,-15-8 0,-5 0-406,-7 10 406,-8-3-4246,-5 18 4246,-9-32 0,3 23 0,-9-40 990,1-2-450,1-16 181,0-14-181,1-23 674,6-42 1,3-6-765,-3 14-46,5-16 1,-2 9-45,-7 52 0,4-5 90,-5 20-180,15 29 0,-7 3 0,14 46-135,-14-16 0,-1 0 45,7 23 3393,5 24-3393,-15-58-180,4 7-3302,1-2 3572,-4-9 0,1-11 0,-8-19 180,1-2-2269,16-29 2179,-8 4 0,13-27-90,-12 11 90,5-28-180,8-28 90,-6 16-804,-3 18 1,-1 5 713,-3 15 1517,20-23-1427,-6 79-90,2 29 0,-6 18 0,-13 15 1,-8-32-631,-1 42 180,0-32 540,-1 6 0,-1-4 0,0-25 0,0 21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8.3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372 851 9152,'-8'-39'4317,"0"3"-2608,-1 3 1440,-8-6-2520,6 17 720,-11-2-269,-46 63-2488,30-14 1588,-37 39-2528,40-9 2528,6 8-90,2-2 0,11 1 0,10-15-90,4-4 90,11 5 813,1-23-903,7-4 3392,3-20-3122,31-40-90,4-38-135,-23 32 0,-2-2 45,9-45 0,-25 32 0,-7 20 0,-2 5-3392,1-1 3391,-2 10-89,-1 2-2268,-1 10 2268,-1 8 270,0 3-90,6 45-180,-2-12 180,12 61-90,1-20-1607,12 23 1517,-2-25 0,15 2 737,-2-33-827,2-6 1376,46-45-1286,-46-8-45,2-9 0,-1-8 45,-2-28-225,-11-22 1,-3-6 134,-12 41 0,-2 1 45,3-25 0,-6-5-90,-16-4 0,-6 7 135,0 7 0,-5-21 0,-2 4 0,1 38 0,-6-11 90,-6 23 0,13 20-90,-20 18 90,18 53 0,1 40-90,15-22 0,4 2-873,1-14 1,2 0 827,6 18 0,4 0 0,-3-22 1,2 0-91,9 21 0,3-2 767,11 19-1037,15-34 1,2-11 224,-17-22-681,18-11 0,-2-10 682,-23-18-541,31-32 270,-31 15 1517,6-15-1786,-9 5-1068,-10 11 1697,2-3 2237,-9 11-1877,-6 14 2628,0 3-2089,-11 43-592,0 10-37,0 11 269,4 4-359,2-26 0,1 8-720,12 4 1,5 0-4948,1-9 5577,22 41 0,-12-91 0,-2-9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8.5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79 12210,'-3'-17'6476,"0"1"-3777,3 8-5308,-1-3-4341,9-1 6950,-3 4 0,6 1 0,-5 8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9.4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162 273 4629,'-2'-28'5577,"0"5"-1939,1 11-2828,0 3-271,0 2 1226,-1 2-596,-7 11-302,0 6-867,-6 11 0,2 8-90,5-6 2571,-1 18-2751,7-24 180,5 11 90,11-38 90,2-2 90,5-18 270,11-55-271,-19 43-89,9-40-3212,-36 27 3212,5 29-90,-14-19 180,10 37-90,0 3 90,-20 15 180,0 25-180,-4 13 0,13 25-90,16-29 3391,7 3-3301,31 31-180,-11-34-1561,33 14 0,8-5 1561,-9-29-18,3 0 1,1-9 17,4-32-2137,13-12 2227,8-20-444,-17 2 354,-7-2 90,-23 12 0,-4-9 0,-1-2-90,-1-3 0,16-40 75,-37 50-164,-3 12 2043,-23-9-2044,11 26 90,-17-4-90,19 17 676,2 1-766,0 3-449,3 30 449,9-1 0,3 23-180,22 6 180,0-15 0,3 1 90,14 21-351,-14-25 0,0 0 441,10 23-1736,-15-1 1916,2-1-163,-32 6 73,-10-47 2375,-49 35-2465,25-43 275,-22 9-455,34-26 2880,-3-13-9087,-16-40 5687,13 7 0,-7-35 0,28 27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19.9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31 18506,'4'-16'3329,"0"2"-1980,-1 13-90,-2 1-4881,11 36 3892,-5-12 416,17 64-686,-14-45-2001,9 28 1641,-2-10 180,-7-27-450,7 23-1619,-12-40-899,1 1-1349,-3-9 4497,-1-2 0,-1-1 0,1-1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3.4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171 1 17967,'-13'41'1619,"0"-5"-1529,-4-18-270,0 1 180,-28 42 0,22-28 0,-20 32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20.4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17697,'26'30'1889,"-2"1"-1439,-11-4 269,6 24-449,-5-10 179,4 13 1,-1 1-270,-1-5 0,1 1 0,-1-2 270,-4-17-180,1-1-180,-2-30 0,-3-14 180,14-45-270,-7 20 179,16-41-179,-14 41 0,8-10 180,25-6-180,-19 28-3392,24-13 3482,-30 35 0,-1 2 180,36 52-2358,-29 6 2088,21 22 0,-42-13-450,-8-24 90,-1-5 360,-12 52 0,8-51 0,-9 38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21.0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 8432,'6'-3'0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22.2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509 1218 12480,'-12'-37'7286,"-7"3"-6027,-16 1 540,-42 12-1619,17 23-90,-16 3 90,20 26-626,12 0 446,2 1 0,7 4-89,17-10 89,2 0 0,4 5-90,5-9 90,13 8 90,16-24 535,8-1-535,6-17-90,-5-5 90,-1-3 269,19-30-3661,-19 14 3437,-1-14 0,-3-3-45,-8-3-109,6-37 199,-18 7-678,-3 31 498,-2-25-884,-10 6 0,-3 1 974,-1-7 90,-2 8 0,-4-13 0,3 15-90,-4 0-92,0 3 1,1 4 91,5 17 375,-3-7-465,12 38 2043,5 17-2043,16 48 1584,5 25-1764,5 12 45,-9-20 0,1 3 170,-2-2 1,0 3-216,4 17 0,2 5-1053,-5-22 0,2 1 0,-2-4 963,-1 1 1,3 0-765,8 6 0,4 6 0,-3-15 764,6 4-419,4-1 0,2-10 149,-9-38-222,29-51 762,-31 5 90,10-45 1185,-31 33-916,-1-15-89,-4 18 90,-12-38-360,2 46 90,-10-18 1861,-5 31-1861,1 20-90,-14 28-90,18-5 1501,2 21-1500,15-24-1,9 16-270,27 14 270,-2-17 90,10-4 180,17-68-90,-36 10 90,32-46-90,-42 30 89,1-30 1,-11 16 3482,-9-44-3482,-5 20-180,-1 8 0,2 33 0,7 32 90,12 44-90,4 7 0,6 22 0,1-8 0,8 2 0,-4-17 90,21 4 0,12-13 0,-8-47 0,3-10 0,6 18 0,-3-7-521,-10-31 1,-12-11 430,-13-20 135,-12 0 0,-4 1-135,1 3 45,-1-10 0,-4-9-1404,-15 3 0,-2 3 1404,9 28 0,0-1 45,-13-42 0,-1 6-522,5 24 432,1 5 0,4 19 0,6 37 0,2 26 90,6 55-135,3-13 0,1 6-90,2 10 0,2 6-783,3 4-1,2 8 1,-1-10-206,-2-8 0,2-2-1245,1 2 0,3 5 1,-2-15 2708,8 8 0,8 12 0,-10-37 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22.7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38 10411,'-10'-18'5307,"11"3"-10248,6 11 5751,27 4-630,10 9 1319,33 6-1589,-15 0 0,1 1 77,21 6-32,-31-8 0,-1 1-2234,4 2 2099,-17-4 180,9 2 3808,-3 2-1469,-24-10-2070,-2 6 451,-53 7-630,3-6 90,-18 14 90,5 17 602,19-13-872,-15 38 0,28-2-90,15-3 3482,8-3-3482,27-25-3392,11-22 3392,-8-3 180,30-25 0,-41 1 90,8-20 0,-2-7-90,-10 1 90,16-37 0,-31 38 270,-2-10 359,-4 6-449,-1 3 3302,-4 11-3482,-7 6 89,1 13-269,-3-1 0,4 16-269,5 20 89,-1-7-90,1 19-5250,18 44 2462,-6-33-1350,14 43 4408,-8-56 0,-5-12 0,-1-4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23.1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244 157 13289,'-1'-42'7016,"-4"11"-7352,-2-2 1056,-4 14-180,0 6 1086,-6 0-1626,5 7 189,-10 12-369,9 24-1392,3 9 1482,4 3-1244,19 10 0,5 1 1244,-2-6-926,14 19 1,2-1 925,1-11 0,7 9 90,-16-12 661,-15-26-661,-13 30 0,-7-29 0,-25 26 90,-7-22 2178,-3-1-2178,-15-2 0,27-16-90,-6 0-270,13-9 0,6-11-90,6 0-89,9-19-91,14 2-27,37-45 0,-12 25 0,28-27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23.7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0 917 16707,'49'-48'3149,"-22"20"-7820,13-12 5750,-29 29 1409,-5 6-2308,-17 21-90,-1 4 586,-12 25-676,14-18-179,-3 17-181,11-15 270,8 7-360,10-11 90,6-8-629,45-24 539,-11-22 360,11-3 270,-21-17-90,-32 24 90,0-7 629,-10 9-179,-15-4-540,4 11 180,-32 9-90,17 17 273,-15 11-3,-8 44-360,22-25-45,4 7 0,4 1 44,10-12 46,20 28 0,7 1-135,-1-23 45,11 15 0,4-7-45,-2-33-45,15-15 0,3-5 45,-2-8-1179,16-24 0,-3-7 1179,-22-2-45,-6 2 0,-4-1 584,-12-5-629,-5-5-1018,-4-4 973,-6 9 0,-4-5 90,-3-9 0,-4-4 225,-1 1 0,-3-5 0,-1-2 180,-4-7 0,-3-1 0,1 5-271,-2-11 1,1 7 1082,-1 4 1,5 18-1083,13 41-90,8 21 2001,11 34-2001,0 0-505,0 16 0,1 3 505,-1 11 45,0 4 0,0 1-225,-1 8 180,3 6 0,0 1-90,2 5-45,-1-10 0,2 0-875,-3-26 1,-1-5 560,14 38 931,1-31 0,0-9 1,-7-22-1,20 12 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23.8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 14 13559,'-20'-5'5037,"3"0"-4137,12 3 629,1 1-2339,12 1 810,88 14 0,-39-5 0,3 2 0,1-1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24.0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68 10452,'17'13'6477,"0"-3"-6124,20-44 0,-16 19 1,22-27-1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8.0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159 40 18686,'-8'-15'2699,"1"2"-2160,6 9 1260,-1 0-1709,11 1 0,8 6-90,23 15-90,-10 1 0,8 26-179,-46 34 179,3-21 90,-25 29 0,-5-31 0,6-13 0,-2-2 0,-1 2 0,-7 9 359,-16 27-269,44-36 0,14-13 0,19-18 0,41-24-45,-15-5 0,2-4-731,3 0 0,0-2 551,3-3 0,-4-1-3132,10-11 2818,-22 12-2233,-5 0-4514,12-10 6738,-17 8 0,3-11 1,-18 10-1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8.3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718 19 5932,'-75'-10'6836,"29"4"-8067,-20 4 3210,-18 36-1259,25-8-656,12 0 1,-2 8 924,-6 28 1,7 4 446,-7 12-1256,8-9 0,6 9 314,21 19 1,9-3-313,1-42 1,5 5-75,10 14 0,6 19 0,4 7 0,1-5 0,-1-17 659,5-4 1,3-3-768,-1 5 0,4 12 0,2-3 0,4-17 90,16-11 0,2-14-90,27 19 1446,-23-26 0,4-5-1401,3-13 0,-4-7-2847,15 3 2802,-5-12 0,-1-6 90,0-8-184,-5-7 1,4-7 138,-13-3 0,-1-9-414,0-14 1,0-10 0,-5 3 368,-3 1 0,-6-3 0,-5-10 0,-3-9 0,-8 13-1083,-10-11 1083,-5 23 0,-3-3 0,-9 8 0,-4 2 0,-7-42-317,2 30 1,-4 0 316,-16-27 823,-5 6-823,-4 5-135,10 31 0,-6 1-1215,-12-3 1,-6 5 1349,-9 7 0,0 5 0,8 3 0,2 9 0,-36 14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4.1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350 102 11400,'-12'-48'6567,"-12"24"-5848,0-5 1,-18 43 269,6 19-404,4 9 0,1 7-226,-14 26-626,20-22 1,2 1 446,3 22-1,8-19 1,2 5-90,2 1 0,3 5-60,6 2 0,3 5 0,0-6 67,1-5 1,3-3-98,5 13 0,8-8-1372,36-14 1192,-19-24 90,26 0 0,-37-25 0,0-2-90,23-36 725,-16-45-455,9 13-1860,-29-24 2220,-30 3 1487,-2-1-1712,5 38 0,6 2-225,20-13 0,14 56-90,21 15 0,-8 20 0,-2 6 0,2 4-1224,26 33 1224,-44-31-938,-2 3 983,-4 29 0,-3 6 45,-1 1 0,-1 10 0,-4 2-2017,-16 6 1927,5-19-5179,7 11 5269,7-81 0,15 0 0,-4-40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47.4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21295,'10'35'450,"-1"-2"-450,-2 50-90,-3-42-360,3 45 90,-4-61-1529,-1 13-2608,0-18 4497,1 1 0,-1-11 0,0-5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47.9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446 161 9871,'-34'-45'5577,"12"15"-4677,-4 5-5751,14 17 5480,0 2 1320,0 1-1409,-1 1 989,-24 2-1259,3 10-1499,-14-2 1499,14 11-91,10-4 91,3 2 540,-29 60-450,23 9-315,5-36 0,4 5 134,20 38 1,11 0 0,11 4-90,4-1 0,7 0-45,-1-34 0,1-7 0,-6-7 0,2-3-849,15 8 1,0-7 803,-3-10 1427,25 14-1427,-26-30-180,18-3-1427,-22-8 1517,16-1 774,37-38-684,-44 11-45,9-10 0,-3-4 45,-21-3-90,6-17-1270,-8-12 1360,-6-15 1360,-3-2-1270,-11 12 90,-7-6-341,-12 2 251,2-8 135,-13 12 0,-3 2-135,-2 5 0,-11-4 0,-8 4-270,-15 16-45,11 18 0,-1 3-134,-20 3-181,-2 13-4587,15 9 5127,-12 12 0,8 0 0,-6 9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0.0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88 445 14459,'6'-23'4947,"-4"14"-4138,8 21-449,-7 14-90,4 14 540,5 51-630,-6-39-91,1 1 1,-1-2 0,-3-18-3392,0 5 3752,-1-16-270,-1-5-180,-3 2 90,0-14-90,-3-2 180,-9-38-180,3 7 0,-14-44 180,-1-14-90,7 15 0,6 20 0,2 4 0,3 4 89,-3-27-179,7 43 0,0-10 0,4 29 3392,12 0-3392,-6 6 0,37 20 0,-23-2 0,33 27 0,-18-8-90,1-2-3302,7 9 3123,2-1 89,-9-8-1825,6 6 1825,-20-20 1,1 1-451,25 21 540,-22-19-180,22 19 180,-34-29-1814,22 15 1814,-19-13 1544,19 12-1543,-13-11-1,-1-2 2634,1-4-1735,15-42-629,-20 13 90,15-33-90,-27 21 3482,-1-22-3303,-3-1-224,-5-1 0,-1-2-45,0-9-45,-2 8 0,-2 1-285,-2-12 330,0 3-90,1 10-90,3 19-90,2 13-270,-1-4-5666,3 18 1978,1 4 4138,1 10 0,1 6 0,0 2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0.4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149 106 10051,'9'-30'4498,"-1"4"-2969,-5 13 540,0-2-1260,-1 6 1080,-4-3-1529,-1 11 359,-24 31-539,11-4 135,-11 25 0,0 5-135,9-3-135,0-7 0,1 3 225,8 40-756,4-46 576,0 36 0,12-37-1,8 5 1,11 6 90,6-20-90,9-25-90,-9-14 180,11-25-3201,-4-16 3111,-9 4 0,-1-12-1344,-21 17 1254,-3-1 0,-3 6-45,-11-30 0,-3-3-45,-3 8 45,2-5 0,-4 3-314,-11 20 179,15 24 2490,-7-1-8516,12 15 6818,-3 14 1,4-6-1,-3 11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0.8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 12660,'2'-16'7106,"0"3"-6746,8 52 269,5 11-4341,11 42 3892,-5-23 90,5 12 769,-11-40-679,11 27-2448,-14-40 2448,6 11 629,-11-30-719,10-29 2268,-6-27-2268,6-33-1252,-10 9 1162,2 5 180,4-14-360,-5 38-2003,8-30 1913,-8 56-90,3 0-90,-2 11-4950,30 11 812,-15 3 4975,23 10 0,-26 0 1,-2-1-1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2.0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1 736 18237,'15'-1'1619,"-3"1"-1260,-4 16 541,10 30-720,-2-8 0,5 20-4162,-5-12 4162,-4-10-180,2 0-976,-6-15 1156,-4-10-1631,-1-4 1631,0-1 630,0-3-721,7-14 1722,1-2-1631,7-32-90,-6 9 1925,-1-19-1835,2-24 3302,-7 31-3392,6-34-90,-6 49 0,0-1 0,-1 18 0,15 21-90,-8 9 180,20 26-90,-12-2 0,16 31 0,-12-22 0,11 17 0,-20-42 90,11 3-90,-9-20 0,17-11-1257,-9-4 1167,6-10-89,11-29 179,-22 18-90,16-22 0,-23 24-3066,0 2 2976,-3 7 90,-2 4 0,-5 11-449,2 2 1379,5 13-930,1 3 0,17 37 0,-11-17 0,20 29 0,-5-25 90,1-3-90,13-4 90,-18-19-90,7-1 90,-2-7-90,3-17-212,6-5 392,3-36-90,-20 23 180,-4-15-90,-18 31 90,-2-7-90,-12-3-90,6 6 3242,-9 3-3242,8 14 0,1 3 452,-14 17-452,9-3 0,-12 30 0,26 41-90,-2-30 90,15 32-3392,-1-59 3302,3-3 90,30 2 0,-20-14 0,47-13-2088,-36-25 2268,17-18-91,-23-1-89,-8-1 90,-12 6 90,2-48 0,-8-11-135,-3 45 0,-1-1 90,-2-9 0,-3 0 1374,-8-32-1239,3 0-112,-3 30 0,0 5-68,3 11 0,-4-26 0,7 66 2502,-1 29-2502,2-3-90,1 30 90,1-14-90,0 14 1287,0 7-1422,8 41 0,4 8 90,-3-47 0,2 0 190,-1 12 0,2 8 0,5-14-325,36 5 90,-15-33 331,30-37-421,-7-64 90,-9-15 90,-24 23 0,-5-7 0,-12-9 0,-6 3-130,5-14 175,-8 29 0,-1 6 45,-1 15-90,0-4 90,-13-36-90,7 43 0,-10-20 0,12 56 90,-3 17 90,0 51-180,2-2-208,2-8 1,1 1 207,2 13-1621,5-4 0,1-1 1531,1 3 45,4-6 1,2 0-136,10 3 0,3-2 0,2-23-810,9-26-4227,10-25 1384,-2-2 3833,0-22 0,-21 2 0,0-4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2.1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1 152 20485,'0'-35'3508,"0"7"-2338,0 7-451,0 5-809,0 2-5846,0 0 5936,2 1 0,1 7 0,2 2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2.8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1 114 11400,'6'-16'4768,"1"2"-1260,9-3-1799,29-7-1439,-9 3-3982,23 2 3802,-36 17 0,11 13 859,-2 22-949,-12 2-90,0 8-2178,-19 7 2268,-9 5-90,-1 27-1427,-5-13 1517,1-2 1427,1 0-1382,11-8 0,3 1 45,-1 23 45,13-9 0,8-3 45,14-7-90,-2-14 0,4-1 89,19 12-179,-2-9 90,-24-23-90,-16-15 2898,1 5-2808,-23-7 3392,1 2-3482,-17-10 90,0-5-90,-9-12 90,2 5-90,-13-16-3392,10 6 3572,-12-11 0,13 7-2358,-5-6 2267,19 12-178,-2-14-451,48-29-1247,-14 13 1427,42-18-2187,-7 24 0,3 2 2547,-12 7 0,2-1 0,17-13 0,0 1 0,17-14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3.3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343 686 10854,'16'-28'1170,"-15"5"1541,-2 7-2441,-13 8 1678,-37 21-1228,-25 24-540,5-6 769,-2 14-859,50-23 2687,3 1-2687,4 0 90,1 14-180,19-3-3249,4-4 3249,16-12-180,7-15 1,22-24 89,-2-2 90,16-27-1797,-27 12 1797,-5-3-131,-3-22 311,-16 26 2294,6-22-2294,-24 38-90,1 14-90,-4 6 179,3 13 3207,1 0-3116,13 71-181,-4-42-1594,4 14 1,2-1 1504,2-16 0,7 8 34,-3-20-34,41-3 0,-27-12 0,25-23 0,2-14 0,-10-17 0,-8 7 0,-3-2-90,-8-18 90,-15 10-90,2-27 0,-10 7 0,-2-3 90,4-24-990,-6-5 0,-3 5 1080,-2 37-843,-4-2 1,0 6 752,0 27 1595,-9 0-1595,9 24 127,-4 11 53,-7 55 1568,6-11-1658,-4 27-90,12-26 3134,1 23-3224,-1-30 0,2 5-775,2 30 1,1 2 774,-1-26 0,1 1-1174,5 7 1,2 6 0,0-11 814,6 12-487,-3-14 0,1-5 127,-1-24 809,1-8 0,-5-17 0,0-7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3.6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95 376 1050,'-24'-22'5847,"1"2"-4048,6 3-360,4 3 1094,3 2-14,2 0-1082,17-10-1167,3 4 90,52-26 1908,-22 22-2268,4 1 0,0 0-90,3 2-90,11-4 0,3 1 90,-6 2 45,-8 3 0,0 2-426,-1 5 561,-22 5 90,9 15 0,-27 7 0,1 17 90,-7 8-45,-5 17 0,-3 4-135,1 9-90,-2-8 0,1 1 0,2 11-90,2-17 0,1 10 3114,8-11-3564,7-9 181,1-12 568,20-40 1,-21-18-1,13-25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4.4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55 226 8786,'19'-46'2968,"-2"1"-2518,-10 24-181,-1 1 1995,-4 10-2174,-7 4 0,1 4-350,-18 20 260,9 0 820,-14 28-910,13-16 1877,1 13-2327,6 3-719,14 20 270,4-10 539,7-5-1259,13-31 1349,-3-31 360,4-1 810,11-40-361,-23 20 1,7-20 2438,-28-35-2529,-3 42 271,-16-52-450,5 69 360,-21-11-630,21 27-270,-18 10 90,26 9-3957,6 58 5190,9-33-963,13 38 0,-6-44 0,2-2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3.7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52 16618,'-2'-21'1259,"0"2"-2249,16 7 990,26 29 0,-4-8 0,17 26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4.4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0 224 18327,'5'20'1439,"-2"-2"-6740,-2-10 5661,0 1-90,-1-1 1319,0 2-960,0-1 501,0 3-861,0 6 361,7 11-540,-2-13 3392,6 1-3302,10-36-270,18-34-180,12-14 180,-8 6-3392,-12 18 3392,-21 34-90,3 2-180,-4 4 271,4 1-1,2 19 0,1 7 90,0 7-90,-2 4 0,6 30 90,-8-33 3392,8 29-3392,-12-48-1851,-2-3 1941,7 0 0,-4-5 0,29-12-2749,-8-15 2749,13-8-90,-16-6-344,-6-25 344,-11 29 1091,-8-66-1091,-9 70-2146,-16-43 2146,13 56 2056,-7-7-2056,11 16 705,0 0-615,6 4 205,10 2-115,14 3-180,2-1 90,53 6-90,-40-5 3392,47 7-3482,-45 0-180,7 8 180,-21-4 0,-5 12-90,-16 4 1,-1 7 89,-3 2 90,-2-2-180,-10 30 180,3-21-90,-7 26 90,5-16 90,1-2 539,3-4-449,12-12-90,7-30-90,11-9-90,22-37 0,-17 11-495,7-13 1,2-2-495,1 2-3599,22-21 3830,-31 41 0,-6 10 0,-10 7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4.6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16618,'13'21'2158,"0"-3"1080,-1 1-2518,-6-10 359,5 9-629,-7-14 0,0 2 539,2 0-1169,-4-3-179,2 2-8430,-2-2 8789,1-1 0,-1 0 0,2 1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5.2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1 332 15718,'23'5'2968,"24"5"-7908,-6-6 5749,27 2 1,7 1-451,18-1-718,-13-2 1,1-1 628,-20-2 0,-2-1 115,-6 1 1,4-1-236,17-5 0,10-2 0,-2 0-30,-13 0 0,-3 1 0,3-1-90,10-3 0,4 0 0,3-2 82,-4 0 1,5-3-1,-1 1 1,-12 1-68,2 0 0,-2-1 15,20-5 0,10-1 0,-17 3-60,6-2-199,-41 7 1,1-1-342,38-15-821,-41 4-5655,-20-11 7016,-43 18 0,-37 1 0,8 9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5.4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1 115 17247,'29'-39'3328,"-7"11"-8089,26 2 5121,-16 16 1680,63-2-1770,-28 22 396,-13-6 0,-1 5-306,21 31-270,-30-12 0,-4 14 0,-31-17-180,-3 5 2913,-15 12-3993,-37 39-3206,11-21 2892,5-18 0,0-2-5102,1-6 6586,0 2 0,3-1 0,0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5.9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245 58 12840,'10'-22'8995,"0"-2"-7466,-8 17-1170,2 2-3441,-15 92 3262,6-34-90,-3 7 0,-1 1-1409,0 0 1409,-2 5-1406,-1 3 1316,-1 3-676,-1-1 1,0 2 495,-4 18 0,0-6 1,1-2-91,2-12-90,-5 15-5307,-5-4 1350,10-34 4537,-10 9 0,19-45 0,1-9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4:56.2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5 106 9422,'-3'-26'7645,"1"1"-5036,2 9-6651,0 1 4672,8-1 0,-1 9 1318,17 7-1498,4 15 360,41 31-451,-20-7 1,6 8 0,-3-1 52,3-1 0,4 6-255,4 7 0,12 11 1,-1 1-1,-12-11-390,-7-7 1,-3-3 232,9 9 0,7 6 0,-10-10 0,-16-16 0,-3-6-180,-1 1 1,0 0-2070,35 29-2667,-25-21 1,0 0 4895,22 19 1,-28-23-1,-1-2 1,12 10-1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0.1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3787 905 16348,'-16'-51'3328,"-11"4"-2744,-11 8 1,-6 1-225,-27-14-1117,27 23 0,0 2 1027,-39-14-180,25 15-31,-3 1 1,-14-6 0,8 4-60,19 7 0,-1 1 0,-14-6 0,-8-3 0,11 5 0,-15-4-90,24 9 1,-9-1-827,-14-2 1,-11-1-1,7 1 871,2-1 0,0 1 15,-12-1 0,-8-2 0,10 3-54,21 6 0,2 1 54,-2 1 0,-6-1 0,5 2-15,-3 0 0,1 1 45,-10 0 0,1 3-736,11 5 1,4 2 735,-17-2 0,23 2 0,-3 2-45,1 7 0,2 3 45,-21 4-516,1 11 0,-16 10 1,14-3 515,32-12 0,1 2-339,-21 11 1,-10 7 0,16-6 338,9 5-90,-3 12 0,2 2-89,8-3 153,-3 9 0,4-1-154,20-20-992,-11 27-717,35-46-449,-2-2 2774,12-17 0,2-11 0,2-3 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0.3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218 18 10771,'-25'-11'4587,"6"4"-3148,-14 16 990,-13 43-2159,9-15-3982,-6 44 3982,35-44 1086,2 51-1266,12-26-2105,1 17 2105,8-28 90,8-5-625,47 5 355,-20-15 1374,41-4-2184,-35-29-3840,15-2 2221,-13-1 2519,20-11 0,-32 6 0,15-9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3.4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0 20215,'0'39'1170,"4"18"-6471,0-20 6021,7 61-78,-5-43 0,1 1-552,3 42 0,-4-43 0,-1-8 270,-1-17 956,-2 8-1227,0-19-89,-2-7 180,-5-40-180,1-4 0,-5-27 0,0 1 0,-1-1 0,1-6 917,0-3 1,1 2-918,3 18 604,1-16-694,2 34 90,21-9 0,-2 37 0,20 4-90,4 35 0,-9-3-270,21 27-2131,-9-5 1861,12 14 180,-11-17-4255,8-1 1916,-21-26 2789,9 1 0,-15-19 0,0-3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5.0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185 113 7921,'-7'-52'8545,"5"20"-7106,-30 8-989,17 21 862,-15 1-502,-7 30-3921,18-14 3291,-12 23 674,25-22-674,3 3-180,1 3-90,38 62-1863,-16-48 1953,29 41-180,-19-68-181,-9-4 451,31-19 2333,-31-9-2243,12-4 270,-53-34-2066,-17 24 1706,-2-12 994,6 25-1084,25 21 453,1 1-453,2 7-450,23 18 181,-3-5-3077,65 24 3076,-38-29 174,36 6-84,-46-17 742,15-16-472,6-15-567,-15 3 747,0-6 2258,-31 20-2258,-2 2 540,-1-5 1504,-10 11-2224,-1 8 90,-16 82-135,20-12 0,3 4-45,-6-6 0,3 1-1052,7 8 0,6 2 1052,8 11 0,2-5 0,-9-37 0,1 1 0,8 36 0,1 3 45,-5-26 0,-3-3 0,-4-9 0,-2 0-1056,4 3 0,-2-3 1011,-6 17 90,-16-25-90,0-9 90,-15 8 1218,-19-33 0,-7-11-1128,-23-12-657,17 4 0,0-6 567,-8-24-200,4-14-1329,26 10 0,3-7 1439,0-18 0,4-3 0,5 16 0,4 2 0,14-1 0,-1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3.8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163 49 10321,'0'-24'6117,"-7"4"-5398,3 16-89,-10 11-90,4 11 359,-12 26 90,-5 38-1347,13-33 1,1 3 537,0 11 0,1 2-1410,4-8 0,2-1 1320,2-4 0,1-4 89,-1 20 631,2-14-630,7-31 0,-3-7 180,11-23 323,-4-10-593,5-16 179,3-24-179,-4 7 0,10-45 90,-3 13-180,1-2 90,-4 24 0,0 2-90,0 3 0,13-20 0,-4 71 0,0 24 0,7 27 0,-10 2-1089,-2 13 0,-2 2 999,0 1 45,0 6 0,0-2 86,-6-18-221,4 12-2040,-2-12-478,3-10-270,-2-3 2968,4-14 0,-13-18 0,2-2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4.1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20395,'19'19'1529,"-2"3"-6739,-9 7 6289,12 57 690,-5-16-1724,-4-20 0,1 1-135,2 12-90,-6-31-270,-3-12 770,-3-18-680,-3-5 0,0-7-179,-3-12-1620,-1-6-629,-2-14 2220,-3-5 1,0-5 0,0-4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4.1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71 8696,'-6'-43'-135,"9"17"0,7 24 0,8 16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4.5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141 38 16528,'8'-19'7465,"-15"3"-7375,1 14 0,-13 8 0,10 9-90,0 5 0,2 5-3302,3 21 3392,1-10-90,15 32-2178,19 14 2178,-4-23-523,1-8 1,1-3 612,-7-14 0,14 15 180,-11-10-90,-14-20 1932,6 11-2022,-28-8-90,1-5 179,-21 17-179,9-16 0,-9 3 1029,-9-7-1119,15-6-180,-11 0 0,19-8 0,-9-13-89,6 3-1890,-6-15 2249,12-5 0,6 4 0,3-7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4.9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194 1 21385,'-21'11'1979,"-15"35"-1889,19-13-5571,-8 28 5571,21-31-1077,2 0 1077,1-4 1077,11 15-987,12 8-180,5 1-1427,22 11 1517,-16-29 1517,23 14-1607,-12-15 0,5 3 90,-16-12-90,-12-6 359,-10-1-269,-27 19 2179,3-5-2179,-40 23 90,-12-9-356,10-9 266,-7 2 3215,32-21-3305,1-3 0,2-1 0,2-5-360,-2 1-179,9-4-2160,-5-21-4767,32-22 6683,-2-7 1,26-10 0,-6 17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5.1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 10321,'17'-2'8275,"-1"1"-7375,-3 12 449,-2 11-4611,2 25 3622,-5-2 0,-1 9 769,-1-13-769,1 14-180,3 12-630,0-1 270,-1-14-2628,-3-21 2358,-4-21-1798,0-2 2248,-1-5 0,0-2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5.3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7263,'26'7'-1448,"6"15"1448,-10 1 0,2 13 0,-10-8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6.0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1 297 17697,'22'-9'3418,"-7"6"-2878,-4-8-181,-7 9 901,3 0-1080,8 11 0,1 1-91,4 13 91,-7-4-90,-1 3 180,12 34-90,-5-8-180,3 8 90,-9-23-90,-8-23 90,-1-1 0,0-4-3662,29-52 3572,-18 24-90,21-37-6,-21 36 6,-6 7 0,8-2 90,-9 9-90,13-2 90,-12 9 0,6-2 0,-6 5 0,10 10 3389,7 6-3299,6 11-90,18 24 0,-23-22 9,12 15 81,-21-29-3482,29 8 3482,26-25-1147,22-16 1057,-14-15-1679,-7-31 1949,-19-9-757,-26 16 1,-3-2 576,13-25 1153,-18-2-1243,-37 46 827,-13 17-827,-4-3 0,-14 33 2269,22 8-2180,-25 64 1,29-33 3052,-10 45-3052,27-40 0,3 12-90,10 18 90,6-4 0,4 5-46,-2-17 1,3 1-45,7 22 0,3 1 90,-5-18 0,0-5-90,6 24 90,-12-26 0,-4-3-90,-7-4 90,0 7-45,-22-7 0,-5-3 45,-2-6-45,-10 11 0,-4-3-45,2-22 360,-42 18-180,45-34-90,-19 7 0,34-34 90,1-46-234,2 8 144,2-38-45,13 21 0,2 1 45,1-8-225,10-20 0,4 3-224,0 31-3971,1 2 1,4 3 4329,7 12 0,1 6 0,1 11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7.4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1 140 9898,'8'-31'7555,"-5"11"-6385,6 3-271,-8 11 501,1 0-860,-1 1 809,4 0-841,-1 3 32,11 13-271,-2 7-89,8 16-2877,15 45 2787,-12-23 0,14 34-522,-8-18 522,-8-18 0,5 4 0,1-2 0,-4-9-1983,17 28 1893,-27-59 180,-3-8-446,24-41 356,-19 11 1717,17-35-1717,-20-4-686,-4 0 0,-2-3 596,3-25 1033,-4 16 1,-2 1-1754,-3 2-9111,-1 11 9877,4 11 0,-3 41 1,4 1-1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9.0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342 908 10951,'-21'-35'4047,"0"6"-2787,3 13-271,-1 4-179,0 2-91,3 3 810,-13 3-809,-10 13 90,-13 17-451,7 11-89,10 19-3572,20-14 3392,5 4 0,8-5 0,9 30 0,4-23-90,3 4 0,-2-40 90,-5-14-2358,7-9 2357,-2-3-89,6-7 0,-5-2 90,-2-2-90,3-15 180,-1-28-180,-2 7 0,-2 3 1999,-6 29-1999,11 44 0,-1-4-180,49 66 90,-28-39 45,6 3 0,1-2 3347,-3-11-3437,15-5 0,1-2-1192,-12-7 1237,43 5 90,-50-29 135,2-27 0,0-7-45,6-5 0,-8-8 0,-9-9-1,-27 1 1,-7 3-90,0-30 45,-6 12 0,-2 4-45,-5 10-2862,-6-19 2952,-6 3 0,8 22 888,-8-15-888,11 28 0,-10-20-180,6 20 0,-1 12 90,15 29 0,11 41-90,6 6 90,4 15-90,7 40 0,-6-40 0,0 3-968,4 20 0,0 3 878,0 3 0,3 4-663,1-10 1,2 4 0,-1-8 752,-1-3 1,0-4-1,7 18 0,2-9-360,6-13-180,14-13 1987,3-23-1447,7-31 149,-29-36 0,-5-9 121,7-11 1530,-3-36-1170,-22 36-1994,-3 15 2083,-1-19-721,-10 26 182,6 8 1859,-7 13-1589,6 27 502,3 0-772,2 21-90,5-3 0,4 6-90,17 26 463,1-13-553,15 12-2358,3-30 2448,-3-27 90,-5-12-1697,1-28 1517,-5-25 1517,-1-23-1337,-9 10-90,-14-9 0,-8 53 0,-2-9 90,-1 23 0,1 9 0,-1 8 90,6 20-90,2 9 2268,4 7-2313,10 17 1,3 2 3346,1-1-3392,-1 1 0,3-3-270,8-6 90,5-7 90,-2-8-360,29-25 540,-40-16-3481,23-13 3391,-28-29 90,-10 20 0,3-22 179,-13 16 271,-9-17-2538,1 14 2268,-5-6 0,5 32-1,1 2 252,-6-1-251,5 8 2168,-4-2-2078,3 15-90,6 13-180,2 4 3288,13 20-3288,1-17-180,16 5-180,0-21-3168,3-2 3438,11-21-2449,-7-8 2360,9-17-191,-2-24 190,-18 9 90,-7-9 90,-22 22 90,-8 13 360,-26 7 2218,-20 24-2308,-2 9-180,2 12 3228,25 0-3228,13-3 360,-1 52-450,10-40 111,5 17 1,7 2-22,12-6-180,7 13 90,4-17-90,33-16-90,-27-14 0,40-21 0,3-12 0,-27-1 90,10-5 0,-1-5 0,-13-19 90,-13 1 0,-1-2-90,15-24 45,-19 24 0,-3-2 404,-2-31-359,-12 42-90,-5-33 0,-10 64 0,-7-4-3302,3 16 3302,1 5-119,-2 55 119,21 17-2258,-2 14 2168,21-11-1421,4-21 1511,-7-16 488,9 12 0,0 1-398,-9-12 98,3 0 1,-11 2 171,-42 3-91,-48 3-269,11-5 1958,-25-16-2228,36-23 91,16-5-2610,-5-1 2789,21-3 0,4-11 0,3-2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21.847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285 177 18327,'-76'16'1619,"35"-3"-6830,-39 32 5571,49 4-270,1 2 377,12 9-467,10-13 1141,14 39-1051,11-24 0,7 11-90,9-42 0,-5-22 0,-4-4-90,46-39 90,-38 14-45,9-9 0,-1-9 0,-12-11 0,-5-1 45,12-24 1213,-15 12 1,-6 2-1214,-10 12 1388,-13-26-1298,-19 9 0,-12 6 56,-20 13-146,19 31-3033,-30 38 3033,40-5-996,-23 26 996,28-12 90,4 7-45,8 7 0,2 4 45,-1 19-46,3-7 1,5 4 902,8-13 1,4-1-948,4 46 0,4-26 0,6 1 951,-1-14 0,5 0-951,16 21 0,4-3 0,-13-28 0,1-4 0,7 1 0,2-8 0,29-11 90,-5-33 0,3-7-2505,18-2 2460,-23-8 0,-7-10-1627,-10-38 1672,-14 13 0,5-25 120,-18 21-75,-8 6 0,-2-1-45,2-14 0,-9-18 0,-4 4-90,-1 38 0,-9-40 1798,7 88-1888,1 31 0,1-10 0,1 29 0,9 6-1779,-1-4 1734,7 8 0,1 2-515,2 6 515,2-5 0,0-1 45,1-6 82,7-6 1,4-3 97,7-12 0,13 14 90,-14-58-1,-17-6 1,12-14 180,3-25-270,-9 6 0,6-22 1742,-2-16-1787,-8 19 0,0-1-837,-5 18 1,-1 1 746,3-14 0,-1 7 45,-3 18-577,-4 8 577,0 8 1884,-3 9-1974,20 57 90,-14-13 0,16 48 0,-20-26 0,1 27 0,1 14-315,3-2 0,1 3-255,-1-25 0,1 2 1,0-5 385,1 9 0,3-16-2515,12-24 2699,-11-34 0,13-20 0,8-4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5.4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0 107 2399,'19'-36'5487,"-2"5"-2922,-5 7 763,-1 9-1999,-6 87-1059,-2-25 154,-3 11 0,0 2-334,0 9 437,4 22 1,2 6-573,-3-41 0,1 0-1,1 11 1,1 6 0,0-8-135,8 30 90,1-2 0,2-7 0,0-7 133,7-4 0,1-1-43,1-3-432,-2-9 0,1-11 522,-8-38 674,16-22-674,-5-13-90,5-8 0,-12-4 0,-4-4 0,-8 11 0,2-6 483,-6 17-573,-2 4 2358,0 3-2538,-2 2 90,0 7-539,4 23 89,5 8 180,4 9-2608,13-3 449,-12-24 2609,9-2 0,-2-22 0,3-3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09.6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47 15178,'0'-22'6657,"2"-2"-5218,-2 24-3595,6 53 1,-1 23 2424,0 7-134,1 11 0,0 2-931,0 3 886,-2-42 0,0 3 380,0-2 1,1 9-336,1 5 0,1 14 0,1 1 0,-1-9-283,0 12 1,2 2 191,-1-2 1,2 13 0,-1-2 0,0-16 255,-1-11 1,0-6-256,1 21 0,2 4 15,-1-22 0,-1 1 0,0-5-60,-1-3 0,0 1 60,4 18 0,1 9 0,-2-14 1980,1 13-2040,-1-12 0,0-3-113,-1-6 113,0-2-5254,-2-23 5254,-1-66 0,-1 0 0,2-39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10.1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1 157 8238,'2'-24'5937,"0"3"-540,2-16-4678,-2 18 1018,4-14-1287,-3 25 1039,6-3-1309,1 7 296,28 31-26,17 51-360,-6-11 89,-22-20 1,-3 1 0,3 17-180,-8-13-1651,5 6 0,-1 1 1741,-3-7-1505,16 37 1415,-26-67 90,2-3 0,-6-12 0,13-18-1770,6-30 1770,0 1 0,9-40-90,-19 33 1007,6-18-918,-3-5-574,2 3 485,-2-1 0,-2 20-90,-9 24 2028,4-2-2478,16 38 270,-1 6 0,13 42-89,-11 6-1993,6 26 1992,-12-32-3039,11 20 3399,-10-42 0,0-6 0,-1-9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10.9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1 775 12030,'0'-23'9830,"0"3"-8326,7 9-1145,-5 8-89,8 15 0,-5 11-90,4 12 0,1 6-45,10 20 0,2 3-135,0-1 0,4 6 0,0-5 0,-8-30 0,14 10 90,-16-30-90,7 1 0,3-44 0,-7-23 90,4-9 0,-13-7 90,-9 14-1,-1 16 1,1-7 0,-1 18 90,0-8 90,0 4-270,-4-4 0,4 19-90,3 13 0,4 15 90,16 26-3482,12 28 3392,-3-10 0,7 17-54,-5-19 54,-7-14 0,7 7 0,3-13-2221,-14-17 2221,13 0 0,24-38 0,-23 6-45,12-40 0,-4-10 1645,-18 3-1690,1-13 0,-5-8-1009,-16 12 0,-4 5 1009,5-31 45,-6 37 1,-2-1 884,-6-1 0,-1 4-840,0-10 45,-9-15 0,0 5 45,5 41-90,-19 0 90,21 85-90,-6 12 0,10 18 44,4-28 1,0 2-756,0 1 1,0 4 710,8 40 0,1 1 0,-4-32 0,1-1 0,10 31 0,1-6 0,2-10 2098,7 16-2098,5-39 0,11-15 90,50-49-90,-4 42 187,-43-65 1,-10-14-188,-14-6-2312,1-40 2267,-12 37 0,-1-1 45,4-43 1021,-7 31 0,-4-3-1021,-8 1 0,-3-2-653,1-15 1,-2-1 652,-1 11 0,-2 2-56,-3-2 1,1 10 55,2 16 2453,-11-22-2363,11 65-90,-1 27 0,5 20 0,6 8 0,3 12-60,2 4 0,4 8 0,1 2-573,5 9 1,2 2 0,-1 0 542,-2-5 0,0 0 0,4-4-750,6-4 1,2-3 0,0-12-3449,10 3-389,13 10 4251,-12-34 1,1-7 0,1-3-1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12.1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 19 14459,'-11'-19'8365,"4"45"-7915,6-2 134,10 59 1,3 13-1447,-3-7 952,4 5 0,0 2 90,-4 0-23,-3-28 1,-1 17-1,1 2 1,-1-11-113,0 5 0,0 4 8,0-1 1,1 18 0,-1 5 0,0-6 0,-1-18-431,0-4 0,0-5 407,0 13 0,0 8 0,0-14-30,-1-27 0,0-4 45,2 18 0,-1-1-45,3 28 208,-3-38 1,1 0-119,2 38-90,3 2 0,-3-18-270,0-11 270,-2-53 0,3-16 0,1-13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13.0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22 171 12120,'-7'-20'6926,"0"0"-5577,4 12 2249,-1-10-2788,5 15-540,-1-4 179,8 26-269,9 26-521,4 27 476,-8-21 0,0 2-45,4 38 0,-3 3 45,-7-5 0,-1 4 89,-1-20 1,-1 0-135,2 16 0,-2-9 180,-7-21-180,-2-100-90,-3-14 45,3-12 0,1-3-45,1-8-1580,-1-11 0,2 1 1580,0 13 45,2 19 0,-1 2-15,1 0-30,0-18-2123,8-5 2033,-6 10-54,6 15 144,-2 30 1875,22 47-1875,6 14-1834,9 27 1834,-5 5-45,-17-26 0,0 1 970,13 27-985,-5-14 0,4 10 0,-1-6-799,-2-7 0,3-1 829,4 7 0,5 6 0,-2-9 30,-2-13 0,1-6 26,6-2 0,-1-6 64,12-6 45,-7-53 0,-4-14-45,-10-2 807,-1-10 1,-7-6-808,-19-26 0,-5 30 543,-6 0 1,-4-7-589,-7-18 0,-2 0 1489,4 22 0,0 0-1624,-8-34 0,1 7-180,5 19-89,1 11-8109,6 17 8468,7 34 0,1 5 0,4 9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13.8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1 306 14459,'3'-19'6836,"1"1"-6027,-2 11-89,1-1-90,-2 5-181,0 1 901,1 15-1081,2 35-3481,-2 0 3392,1 3 0,0 2-90,-3 14-1018,1-4 1,0 0 1017,-1 11-646,0 20 0,0-1 646,0-22-82,0-3 0,0-6 172,0-31 1663,7-15-1753,-5-6 2168,5-16-2168,-5-40-90,-2 6-245,3-37 1,1-6 244,-1-2 0,2 8 0,0 2-255,1 4 255,-1 22 0,2-4-1067,1-9 0,1-1 1111,-1 9 1,0 1-45,1-2 0,-1 4 0,3-12 0,-4 23 2135,1-4-2225,1 17 493,4 30-403,20 57 905,-12 1 1,-1 5-906,-2-8 0,1 3-946,-1 5 0,1 6 0,-3-12 946,4 11-45,-1-9 0,0-3-45,-3-11-90,5 9-5577,5 11 810,-7-19 5226,1-2 1,-16-33-1,-1-2 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14.0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0 242 16887,'2'-32'4138,"7"4"-7417,22 0 3638,5 8-2221,3 1 1952,11 2 0,3 2-180,6-1 314,7 0 0,-1 4-583,-8 6-91,17 0-90,-22 2-629,12 0-1483,-18 0 133,7 1 2519,-21-1 0,-2 1 0,-3-2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14.5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58 677 17427,'0'-25'2788,"0"-2"-1978,0 8 1259,-10-30-1799,8 27 179,-8-18-179,11 36 90,0 8-270,3 14 0,1 12 90,2 8-90,3 24-90,-4-13 90,4 42-3482,-8-38 3302,2 19-1492,-2-8 1582,-1-27 0,1 10 0,-2-31 359,0 13-179,-11-17-90,3-4 180,-10-39-180,8-3 1582,-1-16-1492,1-10-90,5 8 90,0-19 0,0 0-90,3 11-90,-1-3 0,1 6 90,2 33-180,11-16 90,-4 29 0,18 7-90,-8 21 90,8 13 0,17 41 0,-8-3 0,9 18-90,-5-3 90,-10-36 0,1-2 3392,10 17-3302,27 11-567,-19-73 567,-7-2 180,20-56-180,-31-5 45,-9-3 0,-3-4-637,-3-23 592,-8 18 0,-4-3-45,-6 14 0,-2 0-1300,3-4 0,-1 1 1165,-3 7 0,1 5 522,-2-18-3040,6 36 2050,-1 2 0,11 12 1,2 0-1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44.0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26 131 23544,'-14'-11'1799,"3"-2"-1620,11 11 1,0-4 270,0 3-360,0-6-90,15-8 90,5-4 0,11 0-180,19 4 90,-21 11-90,16 2 0,-10 16-180,-2 2-269,19 28 89,-19-7 270,-3 4-720,-14 10 451,-12-29 269,1 17-180,-5-14 90,-9 14 0,3 1 180,-4-2 90,6-17-90,2-12 90,2 2 0,10 3 90,7 0 90,23 5-90,20 7 180,15 16-270,-20-8 90,-9 5 0,-35-17 0,-3 3 90,-3 13 0,-1 2 44,-18 10 1,-4 1-135,0 1 45,-12 2 0,-3-3-45,2-16 180,-12 3 0,-4-2-90,-11 0-1786,11-9 0,0-3 1246,-15-8 180,21-8-540,0-6-3797,23 0 1459,-5-12-2403,12 7 5461,0-9 0,3 0 0,0-1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44.7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946 175 1770,'-30'-51'5217,"4"11"-2336,-14 8-2071,13 16 993,-48-5-1443,44 15-1,-33-1 968,41 7-337,-67 25-810,44-12-46,-9 6 1,3 1 45,18-4 1675,-10 4-1496,-7 14 284,19-9-463,-16 14 2912,16 1-2552,-12 45-360,11-22-90,-3 30-691,24-41 781,3 4-1282,4 3 0,2 4 1372,-1 22-225,6-11 0,1-3 603,3 2-558,8 7 0,-4-23 90,10 27-90,-6-30 0,2 2-38,1 2 1,2 1-8,3 4 0,1 0 0,-2-14 0,2-1 0,9 9 0,3-3 0,-4-8 0,4-2 0,17 13 0,5-4-435,-15-20 1,4-4 434,26 7 0,2-7-884,-23-15 1,-1-4 838,16 2 0,1-6-90,-14-10 1,-3-4 179,34-4 481,-16-16 0,-3-5-571,8-5-222,-11-12 1,9-15-1,-11 8 222,-22 19 0,-2-2 0,14-19 0,4-10 0,-10 10 1780,-6-13-1735,-11 7 0,-4-1 514,-3-15-529,-14 15 0,-3-12 0,-4 6-809,-3 4 0,-5-2 809,-5-13 0,-3-9 0,-1 11-30,-3 16 0,-3 5-45,-5-10 0,-3 7 45,-13-1 0,-1 5-135,-18 4 1,-4 0 248,-9-2-114,16 26 0,-18-2 0,-1 2 0,14 8 0,17 10 0,1 4 0,-21-3 0,-1 0 0,1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5.5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182 228 17157,'-15'-60'1619,"0"0"0,-12-35-1259,13 86 630,-10 5-4792,-6 31 4072,4-8 231,2 28-321,20-18-91,2-2-404,16 28 1,8 5-226,-1-9-540,4 10 1,4-1 1079,19-10 0,-10-16 0,14 7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45.7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308 193 2759,'-6'-28'4318,"1"2"-528,2 12-2710,-1 1 1858,0-1-1139,-4-5-670,1 6-949,-2-1 3302,3 11-3212,-1 1-1,-42 35-179,24-9-3392,-39 52 3302,42-30 180,-11 40-422,12-10 332,2 0 0,8-2 180,7 8-920,12-6 740,-2 7 90,19-1-90,-5-36-1,11 12 1431,9-28 1,4-4-1431,10 1-45,5-3 0,9-10 90,5-33 0,-1-12-90,-16 11 0,-2-2-48,15-13 0,-7-7 183,-4-27-1,-30 23 136,-7-16 0,-5-3 948,-5 3-1128,-18-28 0,-8-1-1503,-8 26 1413,-1 6 0,-5 1 135,-20-6-90,11 19-1183,-14 4 1,-3 5 912,1 10-184,4 4 1,-1 6-2246,-15 25 2159,11 19 0,9-1 0,24 10 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46.4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26 668 15718,'-9'-19'5487,"0"0"-5037,6 15 269,-1-1-179,3 10 0,7 25-271,4 9-179,4 10 0,1-1 0,3 0 0,1 0-90,-3-5 0,17 42 90,-24-71 180,-3-7-90,14-13-90,-9-7 0,11-14 90,-7-15 0,-2-10-90,-1-6 179,-6-41-269,-4 20 0,-1 2-90,-1 26-89,-6 44 179,9 16 0,-5 7 0,16 34 0,-3-14 0,11 21 0,2 3 0,1-4-1696,14 17 0,3-4 1696,-13-31 0,26 24 90,-38-56-90,24-13 89,2-30 46,-9-7 0,-2-5-135,11-25 90,-23-11 0,-7 1-1094,-8 14 1004,-7-5 0,-4 2 0,-2 12 0,-10-19 0,-3 7 2985,5 19-2940,-2 6 0,0 3-45,3 8-2895,-9-13 2895,18 42 90,0 5 0,-4 33 0,7 10-90,-3 22-587,13-1 0,4 1 497,0 16-526,1-17 1,2 4 570,0-6 0,1 2 470,8 22 0,3 8-815,-2-13 0,3 4 0,1-2-1499,-2-5 0,1-1 1,0-3-648,7 16 1,-2-11 2535,10 5 0,-24-57 0,-2-6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46.6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59 236 10771,'-24'-27'5127,"5"7"-2788,7 3-540,8 10-1530,9-2 91,29 8-360,-3-1 90,18 3-315,1-12 0,0-1-224,2 1 269,0-3 0,0-2-5911,1-4 6091,-1-3 0,-2-1 0,-9 2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47.0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64 17967,'-8'-18'2788,"1"2"-2158,3 8-180,2 3 629,-1-4-899,3 6 270,-2-1-91,5 11-89,21 47 0,8 17-315,-13-24 0,2 2-45,6 16 0,3 7 0,-3-6 0,-6-11 0,-2 0-1421,11 32 0,-3-2 1241,0 1 135,-6-19 0,-2-4-135,-1-7 90,-2-4-3168,7 17 3078,-9-31-540,4 5 450,9-91 360,-15 19-1578,18-58 1848,-23 55 360,6-22-450,-8 36 1029,2-7-399,-5 21-630,10 23 0,-2 1 2268,7 20-2178,1 9-90,-5-12-90,6 12 269,14 21-359,-14-32 90,14 25-180,-19-42-989,1-8-270,11-38-810,-8 1 2159,4-60 0,-15 28 0,0-22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47.2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66 11760,'-1'-23'8096,"-1"7"-8366,11-1-180,-5 14 0,9-4-4587,12 22 5037,-10-8 0,14 9 0,-14-9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47.8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84 18596,'10'17'1260,"-1"-1"-271,-3 2-719,-2-3-180,3 5 270,3 4-270,-4-13 0,6 10-90,-7-16 90,2 1 89,-2-4-89,11-17 0,-3-12-1466,3-4 1736,-7-9 179,-6 19 1,-14-18-450,5 25 90,-14-7-180,6 26 90,-3 3 180,-2 6-180,-2 17 269,6 38-269,1-23 733,16 18 1,10 5-824,27 8 0,-23-29 0,3-2 0,37 12 0,-32-50 0,19-15 0,-16-5 0,7-16 0,-8 4-3392,24-57 3392,-22 34-189,-2-5 1,-3-2 278,-8-9-1904,0-6 1994,-9 20-90,-5 17 0,-18 2 1994,10 19-2174,-15-4 556,16 21-826,-8 41 271,10-25 3391,-6 33-3482,26-1-3212,-6-17 3212,23 47 90,-19-47-21,8 29 111,-16-36-2232,-1 13 2232,-19 20-455,5-17 455,-13 26 0,1-17 90,-3 9 1495,5-15-1225,4 4-293,23-31 23,0-7 2734,20-4-2824,-10-11 0,46-22 0,-25 7-135,13-12 0,4-4-180,-13 4 0,0 0-510,8-5 0,0 0 825,-2 1 0,-6 4 0,1-1 0,-6 7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48.4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196 315 10051,'-4'-46'7466,"2"13"-9528,-6-31 2781,4 34 2462,-8-31-2911,7 39-1321,-4-10 1141,5 23 0,-1 3-90,0 1 1759,-4 1-2118,0 2-811,-18 42 721,17-23 267,-10 38-718,41-3 450,-8-14-359,20 22-1052,15 1 1591,-17-23 135,4 1 0,-2-1 315,-7-9 578,18 31 411,-33-38-809,2 13 1619,-52 30-1619,20-35 2443,-32 36-1633,-5-46 202,29-12-1192,-27 3-2350,37-11 2260,-1 0 0,-10-12-2968,3-3-4948,2-5 7826,9 3 0,14 8 0,1 1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49.6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0 189 18776,'2'-23'3238,"9"22"-2968,1 9-90,8 22 0,-1 0-4072,6 18 4162,3 8-180,-3-3 950,3 10-950,-13-31 809,15 20-719,-7-47-90,4 4 270,24-85-270,-25 31-45,2-7 0,0 0-45,-3 7-3014,13-16 1,2 1-1574,-4 13 4587,-1 0 0,0 6 0,-11 27 0,-1 3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50.4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0 156 17247,'7'19'1349,"0"-2"-989,-2-11 360,14 9-450,-5-9 539,20 6-629,-4-19 0,1-2 180,10-18-180,-17 6 0,14-20-630,-10 1-6386,-1-4 6836,-11 17 0,-10 12 0,-8 17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51.0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21 203 17067,'-11'-15'2429,"2"4"-630,8 11-1709,29 25 0,-15-16 0,20 17 269,-15-23-448,5-20-1,-2 1-5577,16-58 5667,-23 35 0,10-27 0,-18 39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6.0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8914,'-1'24'6476,"9"49"-8092,-1-33 2516,6 43-1176,1-18 456,-3-17-329,3 14 149,2-9-491,3 4 491,-3-15 0,0-18 0,-10-32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53.28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44 137 4419,'-18'7'4677,"3"-2"-4097,11-4 229,0 1 2932,1-1-3381,10 4 1065,7 0-1245,12 0 89,9-1-555,2-4 466,-7 0 1076,4 0-1166,-5 0-90,6 0 0,38-17-540,7-2-1349,-22-2 0,0-2 1889,23-10 0,-18-2 0,-37 11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53.53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19 16348,'11'-7'4497,"7"2"-4227,27 0-90,-12 4 0,-6 1-90,-7 0 90,15 9 179,23 26-359,-21-7-90,7 20-89,-39-21-1,-2-2-1754,-8 24 0,-2 3-675,-1-1 1930,-2 6 1,0-2 0,-3-8 0,-1 0-1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53.91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51 107 13739,'-19'0'7826,"-1"4"-7556,15-3-1,-1 5 451,13-5-630,23 2 0,-6-3 0,20 2-90,-12-2-90,41-11-270,-5 2-1651,-19-1 0,0-1 1562,15-5-1824,-10-1 2273,-8-1 0,-14 4 0,7-3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54.16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44 17697,'47'-15'1349,"-3"0"-989,-7 10 0,-1 0 809,25 3-989,-26 0 719,37 39-809,-55-18-5660,13 31 5390,-38 12-180,1-23-839,-15 46-1500,7-43 2843,-4 9 0,5-13 0,1-2 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54.70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29 97 16707,'-14'15'3958,"3"-2"-3328,9-11 1259,0 1-1080,44 5-629,-15-4-4251,47 4 4161,-36-8 0,9 0-122,7-5 1,1 0-148,2-1-893,0-1 1,-4-2 801,-19-1-90,-3-2-3651,7-9 4011,-3-11 0,-10 12 0,-9-3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54.90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55 30 10231,'-25'-4'6926,"8"1"-2608,4-1-3869,61-2 1,-18 1 360,64 0-360,-56 3 134,23 7 1,1 3-315,-17 1-4342,52 13 4252,-71-7 949,1 16-1219,-21 18 0,-6 5-179,5 17-46,-14 3 0,-7 4-3518,3-28 1,-2-1 3832,-4 15 0,1 1 0,3-14 0,1-2 0,-11 41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58.4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33 131 510,'-11'-43'9830,"2"6"-5435,1 5-3855,4 13-898,4 19 718,1 2 987,1 6-1077,2 13 90,1 6 2088,5 33-2358,-1-11-2359,2 20 2359,-1-19-180,5 21 2089,16 20-2089,-4-24-180,13-5 180,4-71-90,11-46 270,-2-9-90,-9-8 0,-21 27 180,-2-1-180,-9 21 180,4-5-90,-2 63 0,-5 0 45,7 36 0,0 6-45,-1-1-1225,-2-11 1,1 5 1179,2 4 0,-1-4-1562,2 10 1397,-2-14 0,3 9 1,-4-12 1456,2 1-1472,-2-7 0,-1-5 45,-5-26-990,-1-5 811,1-27-181,-3-9 0,1-18-2248,-3-14 3151,-3-26 1,-8-21 0,3 36-1,0 1 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58.8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804 527 7886,'-10'-66'2429,"-2"3"-1800,-1 4 721,-20-34 463,11 38-1228,-14-1 0,-4 5-315,5 20 1257,-43-15-1168,37 40 2090,-20 12-2269,3 13 1131,-24 29-1311,27-12-219,11 3 1,2 3 397,1 18-259,-8 15 170,18 14-1057,21-29 1,5 3 966,1-1 0,3 2 45,1 5 0,6 3 656,13 16 1,9 3-642,-1-21 0,3 1 0,0-1-111,6 23 0,3-1 81,-4-18 0,4 2 0,3-7 15,26 9 0,-1-9-45,-20-16 0,2-2-30,3-8 0,6 0 0,-7-11 30,14-9 0,5-4-90,-22-17 232,13-18-142,2-22 0,1-7 474,-20 15 1,0-2-475,19-23 0,-7-2 0,-17-7-1868,-3-3 1868,-7-6 0,-5-4 61,-17 5 0,-4-16 0,-6 2-1,-6 11 0,-5 3 0,1-4-178,4-12 0,1-4 1,-5 8 162,-17-9 0,-4 18-706,-4 18 661,-7 5 637,-1 17 1,-8 3-818,-3 8 0,-3 3 45,3-3 0,-1 3-1215,-4 7 1,3 10 1349,-6 19 0,12-5 0,16 17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5:59.5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88 443 3299,'-10'-21'5666,"2"4"-1990,6 10-2596,2 2 1861,0 3-1322,10 41-1175,-2-6-174,9 37 269,-2-2 1,-1 3-360,4 12-45,1 9 0,-1-1-45,-2-14 0,-7-27 0,1 2 179,8 39-179,-4-24 45,-4-15 0,1 0 241,1 14-196,0-3-175,-4-20 85,-5-24 1385,-4-7-1295,-9-38 3202,-9-26-3292,6 8 0,-2-9-60,-2-9 0,-1-7 0,0 5-30,3 2 0,-1-2 0,-5-20 0,-2-11 0,3 14-1546,9 29 0,0 2 1546,-3-19 0,-2-7 0,3 9-90,-2-17 45,-1-6 0,8-1-90,21 40 0,3 4 46,-2-52-1,45 49 0,-15 59-90,21 11 90,-11 6-90,21 18 0,-29-7 0,-2 2 180,19 15-90,-17-9 0,-5 7-45,-19-1 0,-8 3 45,-6 3 0,-3 2-1089,1 0 0,-5-1 1179,-24 29 704,-15-18-794,2-18 0,-6 2-630,-8 2 0,-1-1 405,0-2 0,1-4-2294,8-12 1,4-8-1799,7-6 4407,14-9 0,13-10 0,3-1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00.3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184 1168 3389,'26'-28'5666,"-5"5"-4316,-15 10 1528,-3 1 105,-15-10-2623,5 13-170,-24-8-10,14 16 1517,-12-1-1337,-12 19-91,10 7 1,-13 35-180,27-18 90,7 18-90,20-16-779,-2-3 779,11 3 1928,10-2-2018,9-6-1928,4-4 1928,0-14 2018,8-13-1928,10-28-90,-7 4-1059,17-48 1149,-44 31-183,12-21 183,-25 27 180,-2-12-180,-5 13 2537,-1-13-2537,-5 22 0,1-1-90,-7 10 3257,3 9-3257,-4 5 0,4 13 89,3 12-134,9 22 1,3 6 44,3 3-45,-1-3 0,4-3-45,18-7 0,31-9 0,-18-7 499,30-26-499,-46-17 90,24-32-45,-21-15 0,-3-8 45,-7 12 0,-2-2 0,6-33 0,-5-2-1651,-17 21 0,-5 5 1651,0 16 0,-1 1 45,-6-13 0,-2 2-2224,-1-15 2179,-8-8 0,8 31 0,2 16 0,3 29 0,2 12 0,1 22 0,-1 21 1264,11 24-1264,-2-11 0,3 8-120,8 7 0,4 9 0,1-4-15,2 13 0,3-1 45,-3-13 0,4 2 1,-1-12-1,-1-16 0,2-11-180,40 17 180,-15-41-90,9-42 135,-35-29 0,-7-9 45,11-24 1447,-17 20 1,-5-6-1403,-6-15 0,-7-5 74,-4 20 1,-2-3 0,1 1-60,3 5 0,0 0 0,-1-1 60,-7-14 0,-2-2 0,1 16-338,-2-6 263,5 23 0,-1 2 135,0-4-1,7 73-179,7 3 90,5 65-90,8 0-583,-4-2 583,2 6 1775,-1 3-1865,1 1-3067,-2 3 3022,-1-8 0,2 2 45,-6-34 0,0 0-311,5 32 1,0-3 130,0-1-3623,-1-3 3893,-2-17 0,0-1 0,1 14 0,-3-22 0,0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6.1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43 279 8156,'-11'-51'2878,"1"3"-1798,0-11-810,4 22 554,1-13-2353,16 28-450,4 11-360,14 13 2608,-1 18 1,0 6-1,1 5 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00.5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30 404 17247,'-14'-17'3868,"3"4"-3059,8 8 631,2 0-1170,12-13-181,6-4-448,45-36-2610,-12 17 1,2 0 899,-9 8 0,0 0 2069,9-5 0,-3 6 0,-4 7 0,1 2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01.7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335 328 14459,'-26'-11'4677,"5"3"-3957,1 7-181,-10 16 721,-18 16-5242,9 3 4162,-4 9 686,23 7-776,7-11 180,-1 33-270,11-39-2032,0 15 2122,19 15-29,-3-34 29,15 25 2107,17-83-2107,-21 7 90,20-40 0,-35 27 359,-7-62-449,-9 52 90,-16-43-180,9 67 530,-6-1-440,-9 16 0,-1 12 3459,-26 34-3549,30-13 0,-3 21 90,28-26-20,10 17-70,10 17-1384,27 26 1384,-8-23-565,29 1 475,-36-45 0,48-11-89,5-51 179,-9 12 0,-32 4 0,-7-2 0,-10-3 0,-3-4 0,-3-6 0,-5-29 0,-2-6-2657,-2-5 2657,0 8 0,-6 1 943,-18-3-853,-19 29-90,-7-2 90,-56 56-180,52 11 450,-31 24-360,55-12-90,2 3 0,18 26 0,6 5 0,1-3-1044,3 3 0,7-1 1044,34 5 90,-14-25 1503,34 29-1503,-38-41 0,8 7 90,10 18-90,-28-27 90,18 30 0,-37-40-90,-1 5 180,0 3 2833,-3-10-2923,2 7 1503,5-9-1593,10-17 90,3-2-90,9-20 0,17-41 0,-15 23 0,18-31 0,-24 36-3392,9-16 3302,7-7 90,-7 12 0,0 8-90,-17 31 1,4 31 89,-7-1 0,4 40 0,-14-19-45,2 19 0,0 5 45,4 16-247,-5-22 1,2 0 156,7 18 0,4-24 90,-4-12 3192,5-12-3192,5-34 90,21-47-90,-8 10-247,10-34 247,-12-9-3110,-4 4 3200,4 1-90,-10 24 392,-13 39-392,0 5 0,27 26 0,-18 0 0,36 50-90,-39-25-225,3 24 1,-1 4 44,-8-10-1060,-1-3 0,-1 0 1330,2 15 0,-7-34 0,5 18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02.7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1250 24713,'-11'-23'899,"5"-8"-809,6 15-5480,25-56 5390,-8 37 90,21-40-988,32 6 898,-30 29 65,-1 5 0,1 3-155,0 5 90,5 3-90,12 0 0,2 2 1126,9-1-1036,-8 4 0,-1 2-90,-4 8 0,-1 2 0,2 2-90,18 3 90,-22 6 1,1 1-1,34 3 244,-22 3 1,0 3-335,29 10-839,-36-9 0,1 1 929,31 7 505,-8-4-505,-26-11-90,27-2 180,13-20-45,-38 1 0,-1-6 45,-5-6 0,-5-5 298,-4-3 0,-4-6-208,-1-23 0,-6-3 0,10-14 1032,-16 8 1,-4 3-943,-8 14-1086,-1 0 0,0 3 816,-6 13 1586,9-24-1675,-13 53-3419,2 0 3598,18 36 0,-15-17 0,14 24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03.0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56 44 10681,'-24'-16'6386,"6"5"-1798,4-1-3779,19 9-449,8 2 270,40 10-1260,40 12 900,-12-5-180,-30-5 0,-3-1 90,5 2-1,-2-2-2614,39 10 2525,-38-8-468,-3 4 1,-4 2 377,-20 0 609,5 12-1689,-61 49-1258,5-31-1896,-11 10 1,-4 1 4233,-5-4 0,-21 12 0,18-21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38.8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726 2415 11940,'-14'13'5307,"1"-3"-4677,12-9-91,1 0-89,2 0 0,1-1 270,6 2-3753,-1-2 3573,22 2 0,5-2-360,12 2 0,4-2 89,38-10-89,-37 5 0,3-1-424,11-4 0,1 1 244,-12 1 0,1 0 135,33-4 0,-3 2-45,0-1-90,-9 2 0,0 1 90,18 0-45,-29 3 0,4 0 0,5 1 0,0 0-45,-5 0 0,4 1-60,6 1 0,7 1 0,-11 0-60,-22 0 1,-1 1 89,14-1 0,7 0 0,-12 0-27,9 1-33,-2 0-90,30-1 90,-27 0 45,8-1 0,4 0 45,15-3 45,-34 3 0,3-2 45,7-3 0,-5 0-90,-3-1 0,-7 1 0,-2 1-165,-10-2 255,19-1-90,-17 1 199,36-5-109,-20 3 178,1 0-268,-9 2 0,-4 1 0,13-1 0,5-1 0,-9 1 90,-4 1-90,-26 4 47,17-2-47,-24 3 36,20-1-36,-19 2 0,24-1 0,-6 0 349,-1 1-349,6-1 0,-21 2 0,6 0 0,5 0-52,-8 0 52,21 0 0,-15 0 0,5 0 0,-8 0 90,7 0-90,-12 0 3297,3 0-3297,-16 0 0,-5 0 0,0 0 287,0 0-287,4-7-90,-2 4-3302,-1-5 3392,-1 4 0,-2 0 0,4-2 0,-3 1 90,11-9-1209,-9 3 1209,9-11 2973,-3-9-2973,-8 7 629,6-45-539,-14 40 270,2-45-90,-5 33-181,0-6-2342,-13-43 2343,7 43-90,-10-32 1479,7 14-1479,4 32 0,-4-26 179,-4-18-269,5 33 0,-6-35 90,7 47 3302,-1-12-3302,-1 6-3482,-1-10 3392,-1 0 90,3 12-90,-5-27-2268,2 13 2268,1-8 0,2 15-78,0-9 78,6 26-90,-3-42 90,5 38 0,0-24-438,-7 3 438,4 20 1806,-7-48-1806,9 48-13,-4-31 13,2 20 2990,-1 9-2990,1 2 0,1 11 0,0 12 667,0-7-667,1 7 232,1-3-232,-12-6 45,5 8-45,-10-2-90,-26 12 90,1-2 0,-19 2 0,13-1-1741,-4 7 0,0 2 1741,-3-3 0,2 2 0,1 1 0,1-2 0,-2 1 0,-1 0 0,-40 7 0,48-5 0,-20 3 0,-3 1 0,9 0-464,-31 7 464,44-12 0,-27 8 0,32-9 0,-32 7 3163,41-11-3163,-2 1-3163,-16 0 3163,-20 4 0,12-4-239,-7 2 239,0-2-1737,5-1 1737,-25 3 0,13 0 0,-17-2 0,32-1 0,-27-2 0,31 7 2183,-1-6-2183,2 8 0,0-7 0,-39 3 257,23 0-257,-14 0 0,2 0-90,20-1 90,-2-1 0,4-1 3392,19-3-3437,-10 4 0,-2 0-164,-1-1 209,-34 5 0,34-7-90,0-2 90,-22 0 0,13 0 0,4 0 0,0 0-3413,-41 0 3413,27 0 0,-21 0-255,39 0 255,12 0-90,-30 0 0,-2 0 90,-5 0-45,28-1 0,-1-1-135,-37-3 180,15 0-90,10-1 90,28 2 136,2 0-136,1 0-89,-41-6-1,32 4 3398,-30-4-3308,44 8 252,2 0-342,4 1 90,3 1-90,-27 0 90,1 10-89,-6-6 89,0 12 0,22-6 0,-17 5 0,4 0 0,1 1 0,12-5 0,8-2 0,-9 4-90,15-7 90,-12 6 0,19-9 0,-4 2-3392,2 0 3392,-1 0 0,-3 1 0,5-2 0,-7 3 0,8-4 0,0 2-90,4-3 90,1 0 0,-2 5 3392,3-3-3392,-1 5 90,3-4-90,-1 2 0,1 0 90,0 2 89,0 26-89,0 6 0,5 8 0,1 4 0,1 23 0,7 12-90,-7-35 90,-1-16-1853,0 1 1942,6 31-89,1-7 0,-1 11-2897,2-7 2897,-7-28-806,5 16 0,0 0 716,0-6-419,4 18 1,0-2 418,-5-25-601,8 28 601,-11-38 0,0-2 1217,10 31-1217,-10-30 1542,11 32-1542,-10-33 0,-1-5 0,-1-2 1512,-2-6-1512,-1-7 3091,1 6-3091,-1-4 331,-1 0-331,5 10 0,-4-10 0,6 13 0,-6-13 0,7 19 0,-4-9 0,3 8 0,-1-4 0,-3-9 288,1 2-288,-4-8 0,1 1 0,-1-2 0,2 4 0,-1-4 0,1 4 89,-1-4-89,4 6 0,-2-3 0,3 5 0,-5-10 0,2 5 0,-2-4 0,1 1 0,2 5 0,-3-5 0,5 6-3391,-5-7 3391,1 1 0,-1-1 0,3 5 0,-1-4 0,5 6 0,-3-6 0,-2-1 3481,9 0-3481,-7-3 0,9 1 0,2-2-3392,4-1 3213,9 0-7936,54 0 3257,-35 1 4478,42 0 1,-49 3 0,1-2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11.2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14 114 12030,'-3'-21'3958,"0"6"-1799,1 1-720,1 4-2215,-1-1 1136,1 2 451,1 3-541,-1 2 0,1-1 1079,0 2-1259,-1-5-90,1 5 180,1-1-90,0 8 90,3 8-90,-1-1 864,0 4-864,2 4 269,10 53-269,-6-30 0,7 35 0,-12-48-90,0-1 270,6 43-270,-5-34 90,5 36 0,-6-31-90,2-3-3302,-1 4 3302,-1-17-261,3 17 351,-4-22-2272,2 15 2182,-4-25 0,1 2-196,5 28 286,-3-18-90,3 21 90,-1-8 1873,-2-8-1873,8 38 0,-6-33 0,6 35-90,-8-46 180,5 27 65,-4-29-155,2 11 0,-2-11 0,0 1 208,-2-4-208,1-2-90,3 15 90,-3-11 42,3 13-42,4 3 0,-3-3 0,5 19 0,-8-23 3302,-1-1-3302,0-11-90,-1-2 90,3 11-90,-3-10 0,1 2 0,-2-8 90,3 15-90,-3-11 0,5 17 0,-4-19 0,1 5 90,0 2-90,0-4 0,0 2 0,-2-7 0,0 0 0,0 1 90,5 22 0,2 3-90,-1 6 0,0-7 90,-3-5-90,-1-11 0,1 11 0,-2-15 0,0 11 0,0-6 90,1 5-3482,0 25 3392,-1-14 0,1 22-2036,-2-17 2036,0 1 0,-1 3 0,-1 10 0,0 7 0,0-4 0,0 1 0,0 12-797,0-14 0,0-2 797,0-1 1234,0-4-1234,0 7 0,-15-11 0,-4 12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34.9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117 6 20126,'-22'-5'2068,"2"7"-1708,4 14 180,-9 27-450,12-16 90,-5 18-180,15-19-694,16 34 694,-3-18-1611,16 15 0,4-1 1611,-2-9 0,26 32-90,-30-49 90,7 9-2095,-8-9 2095,2 5 350,-12-13-260,-1 4 90,-6-2-180,-1 1 90,-18 12-296,-23 13 296,5-13 1988,-20 7-2348,26-34-2788,-24-18 90,22-2-3248,-10-17 6216,26 5 0,3-2 0,3 1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35.5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509 560 10141,'0'-24'8635,"8"-13"-7465,-4 19-721,7-6 541,4 16-810,-2 6 0,11 0-180,12 12 0,-3-1-90,12 10-405,1 1 0,0 0 315,0-2-269,45 17 359,-64-32 0,2-11 180,-7-2 90,3-52-91,-13 28 91,2-28-90,-14 34 0,-9-17 270,-22-31-180,-5 27 0,-3 2-180,-23-30-1651,21 44 0,0 8 1741,-6 12-90,10 6 90,-9 4 90,-41 22-163,31-1 0,-3 3 117,-9 5 1,0 3-45,11-1 0,5 1 90,-17 20 225,31 1 0,7 6-225,12-10 0,3 2-46,-11 16 1,7 7-976,29 20 1,11-3 930,6 9 0,-4-38 0,6 7 0,2-7-758,6-6 1,3-5 712,-3 2 0,8-3 74,11-7 1,9-1 0,-5-8-120,32 8 36,-16-23-1,12-3 1,-12-9-125,17-18 507,-21-11 0,11-11 0,-12-2-418,-18 1 0,-6-7-60,5-21 0,2-12 0,-10 9 15,-17 21 0,-7-1 45,-3-37 0,-14-1 1115,-17 29 1,-10 3-1206,-27-22 1,-6 1 44,15 13 0,-4 6 495,-16 1 1,-2 12-541,-4 18-153,-1 7-2726,-6 14 1,-4 6 3096,26 3 1,1 2 0,-21 3 0,5 5 0,5 19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17.5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481 194 11400,'5'-18'2969,"-2"1"-1980,-2 9 1530,-1-1-1350,-30-31-899,13 21 989,-52-33-989,42 41 0,-19-6-90,30 16 0,2-1 0,-4 2 179,-45 20-179,30-8-3572,-32 18 3482,45-11 90,-4 13-90,8-4 180,-8 69-270,17-52 45,6 17 0,4-1 45,3-18-90,18 42-1641,3-26 1551,1-3-630,12-6 1,2-3-1440,-3-10 1556,0 0 0,0-6 603,-6-16 0,-11-7 0,-1-2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17.98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18 19766,'3'35'719,"-1"5"-629,-1 0-5570,9 33 5480,-2-21 0,6 9 1409,-5-27-1409,-3-18 769,4 1-1129,3-6 270,3-3 1,25-42-1,-9-20 0,5-10 3572,-15-2-3392,-12 30-1,-2 2 91,-1 3 0,-1 5 270,1-7 90,-2 16-360,5 7-90,-4 23 179,20 72-179,-9-34-1876,8 22 0,2 0 1607,-4-21-91,14 34-2503,-5-37 704,-14-22-539,12 10 2608,-18-28 0,-1-3 0,-2-4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6.7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1124 20215,'17'-11'2159,"0"10"-1439,16 49-630,-13-14 0,14 28-90,-13-15-90,6 18 0,3 4 90,-6-17-90,-7-21 0,-1-46-3662,12-36 3662,-3 11 0,4-23-180,-7 23 90,-2 19 180,2-6 90,10 39-90,-15-1-2088,18 16 2718,-12-13-450,18-23-91,-14-4-1426,18-45 1607,-9-26-79,-19 23 1,-1-11 0,-3 0-72,-4-2 0,-4 0 0,1 0 406,1 2 1,0 1-1,-4 2-481,-11-24 0,-5 8 469,2 28 1,0 5-515,-8-32 1324,7 30 0,0 5-1324,4 18 146,-3 13-56,9 47-1438,5 16 0,2 11 1348,5 28 0,3 7-60,-4-27 0,1 2 0,2 3-318,5 23 0,2 4 0,0-7 333,-1-5 0,0-4-339,6 13 1,-1-7 383,6-4-90,2-7-1293,0-9 1383,-1-9-179,21 15 89,-19-35 933,14 8-6420,-17-78 1349,-17 15 4018,6-39 0,-28 5 0,-2-11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18.4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493 15 15358,'7'-15'5127,"-17"27"-4857,-1 5 0,-15 25-90,9-12 90,-1 4 269,-18 51-449,18-36 0,-12 38-90,24-50 0,1-4-90,4 0-90,0-7 91,9 10-631,5-8 360,1-4 90,0-8-269,-3-13 359,-4-1 270,9-11 90,-9-3-90,2-4-90,-9-10 179,-22-32-89,-8-3-45,5 17 0,-4 1-1696,-6 4 0,-2 3 1651,-14-10 0,-7 4-180,30 27-269,-4 3-1260,11 5 1709,-10 15 0,23 0 0,-4 12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18.8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436 0 14819,'-26'5'2878,"-10"15"-1349,-14 54-1259,13-17-1382,11-2 1,3 1 1290,9-2 506,1 17-505,8-16-180,3-14-90,18 43-2883,21-36 2793,-5 11 1194,35-57-834,-45-15 0,17-21-1,-28 8-1933,-5-7 2114,-2-10-270,-14-12-111,1 5 21,-32-36-90,15 42-360,-17-7 0,-5 3 91,7 17 1968,-33-17-2598,41 40 269,10 4 281,-20 32 0,27-10 0,-14 24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19.59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231 83 9737,'9'-24'3868,"-2"2"539,-3 6-2766,-13-5-381,-8 29-990,-3-4-83,-3 29 263,0 23-360,11-18-90,-6 18 3,14-29-183,2 9 12,8-6-192,1 2 90,4-15 0,-3-9-629,3-5-361,1-6-628,5-10 1438,-7 0 90,-3-7-270,-6 3 900,-21-58 90,10 40 270,-22-41-271,20 64 451,-4 3-90,-12 21-451,10 0 361,-17 29 180,16 28-1098,5-21 648,6 42-270,21-29 90,8 22-1664,4-36 0,6-2 1394,25 19-1843,4-16 1843,-6-29 90,1-26 0,-10-28 0,-2-7-261,11-6 216,-18-1 0,-9-1 45,-19 8-90,-3-30 2420,-10-22-2330,3 21 2907,-9-9-2817,9 69 0,-2-5 0,2 22 0,1 2 0,2 25 1022,-1-11-1022,10 59-90,-4-37 45,4 7 0,1 2-598,1 1 463,8 17 0,15 8 0,-10-36 0,16 14 90,-12-54-90,15-49 1,-10-8 89,-8 0 0,-4-5-1144,1-31 1144,-4 2 90,-2-2-90,-11 61 90,5-17 0,-5 54 397,-3-1-487,6 21 0,-2-1-539,8 50-2789,2 21 719,1-4 2609,0-4 0,-8-49 0,0-3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20.27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152 185 11490,'-14'-26'3688,"3"5"-2608,4 19-271,2 3-89,-2 2 449,-10 18-719,5-3-90,-10 18 179,4 14-1965,8 5 0,2 2 1426,-4 11 0,5-14 0,5-2-137,11-5 47,7 4 1,5-1-451,31-3 450,-27-33-180,35 2 180,-11-39 0,25-34 180,-11-17 1651,-11-7-1651,-31 17 630,-8-30-450,-8 43 90,2-31-786,-7 61 696,0 4 89,0 2-179,-2 2-2659,1 7 2569,-1 4 336,4 45-336,6 1-1355,5 45 1265,0-29 90,1 3-90,18 13 0,1-36-270,50-25 270,-41-29-90,21-43 1,-37-2-1,-8 12 286,-1-9 1,-2-2-197,-1 0-135,2-9 0,-1 2 135,-6 22 0,10-28 539,-15 61 1812,9 15-1451,5 66-721,-2-13-267,-6-8 1,-2 4 357,0 42-90,-2-10 0,-1 4 1400,-1-28 0,-1 2-1490,0 7 0,0 7 0,-2-9-621,-4-12 0,0-3 576,1 4 0,-2 1 45,-5-1 0,-2-3-2569,-11 17 2569,-5-6 63,-34-16-243,31-37 0,-29 0-180,-3-34-1304,18-2 0,0-4-2204,-1-2 0,1-3 3412,3-1 0,7-1 1,5-15-1,16 13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20.3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29 6004,'18'-15'0,"-3"1"0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21.19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38 56 19046,'-21'3'1259,"7"-1"-6649,11 2 5660,7-1 1588,0 0-1498,25 6 769,7-1-1039,12 3 0,0-4 90,-17-5 0,27 0-90,-15-2-338,24 0 338,12 0 0,-17 0-45,-8 0 0,3 0 45,41-9-1124,-33 6 1,2 0 1078,1-4 0,-1 0-328,-12 3 0,-3 1 283,47-4 1452,-4 2-1452,-46 3 0,3 0-719,29 0 1,1 0 718,-26 1 0,-2 0 481,10 0 1,1 0-482,-4 1 0,1 0 0,16 0 0,1-1 0,-10 1 0,0 0 0,10 0 0,-9-1 0,-16 1 0,31 0 45,-26 0 0,4 0-135,12 0 0,1 0 45,-8 0 1,-1 0-136,10 0 0,-7 0-1240,0 0 970,-5-5 0,-1-1 352,-1 1-352,14-8-418,-47 9-1741,-9 1 2304,1 0 1,-12-1 0,-2-1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23.10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0 525 19226,'11'32'1619,"1"4"-1259,-2 8 270,3 26-226,-1-11 1,0 2-225,2 23-45,-3-21 0,-1-6-45,-5-22 539,3 23-449,-6-40-90,0 9 90,-14-50-180,4 1 90,-14-46-2397,11 21 2307,-2-20-721,3 0 1,1-1 630,0-13-327,0-5 0,2-1 417,4-3-922,1 35 0,2-2 877,4-12 0,4 4-45,7-21 1083,9-4-1083,10 58 90,-10 23-90,37 22 1150,0 33-1105,-18 7 0,-1 5-45,10 23 45,-28-16 0,-9-3 847,-10-7-892,-16 25-180,-11-31 0,-5-2-90,-23 26-90,8-25 1,-1-6-2250,-6-7-89,8-10 2788,22-17 0,14-6 0,2-2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23.5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 51 12030,'3'-22'6027,"0"4"-3869,-1 10-1618,-3 6 1169,-1 41-1259,0 14-270,-1 24-2171,2-26 0,2 3 2036,1-6 0,2 5 45,1 15 0,1 10 0,0-7 339,1-10 1,0 0-490,2 14 0,0 7 1,-1-17 59,0-12-180,5 38 90,-10-76-270,5-7 270,-1-25 3392,5-32-3302,-3 4-1051,3-17 1051,-5 12-1357,3-7 0,1-1 1537,-1-6-243,0 9 0,0 2 423,-1 3-180,-3 9-180,-1 8 0,-5 16 90,-2 19 530,-1 3-350,-4 56-270,5-29 134,4 39 1,6 5 3229,8-10-3364,2-6 0,4-4-3035,8-13 2945,6-13 0,-10-16-90,3-6-629,5-3-4408,25-14 5217,-5-5 0,3-8 0,-18 1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24.3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16887,'13'36'1889,"-3"0"-6650,-5 17 5031,-1-11 321,7 53-411,-7-55 401,6 32-491,-8-56 89,1 2 91,0-8-180,-1-6 2225,1-1-1775,10-57-450,-6 23 2168,13-57-2078,-8 36-346,2-1 166,0 9-90,-2 18-440,9-2 81,-6 11-4589,7 1 5038,-6 13 0,12 11 0,4 5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25.17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 36 11850,'-4'-17'3868,"1"3"-900,2 9-1888,-1 58-810,2-20 89,-1 19 1,1 8 0,8 34-180,-5-44 0,0 5 224,6 28 1,2 1-1921,-5-24 0,0 0 1696,3 26 0,0 1-45,-2-22 0,1 4 67,2 15 0,0 9 0,0-6-67,0-4 0,1 5-333,0-11 0,2 13 0,1 5 1,0-3-1,-1-11 258,0-5 0,1-8 0,0 5 7,2 8 1,2 6-1,0 0 1,-1-10-871,7 17 1,2-10 712,0-3 0,2-5 429,-1-21 0,1-7 0,14 7 0,-6-48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6.9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62 12300,'-15'-6'7286,"27"1"-12947,14 6 4942,36-1-271,9-10-1976,-4 4 627,1-9 2229,-18 9 0,-2-2 1,-1 2-1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26.7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485 1455 8792,'-8'-72'7196,"-1"32"-4588,-27-45-1978,12 59 989,-56-13-1259,50 30-180,-35-2 270,17 29-4342,5 6 4072,-11 10 112,14 17-202,21-16 0,-1 12-90,11 0 0,26 49 0,-5-39 0,22 31-90,7-60 90,-9-14 0,11 0 927,7-37-477,14-43-180,-9-3-91,-2-15 181,-38 18-90,-8 21-2358,-2-4 2178,-1 18 0,-2 14-90,-1 3 0,0 12 0,1 6 2178,7 30-2358,4 12-180,16 44 0,-3-15 271,3-2-2720,9-10 2630,-21-40-91,11 8 2448,-16-28-2358,26-44 270,-18 19-90,21-47 90,-31 41 90,4-29-90,-8 35 3302,1-12-3392,-5 25-90,0 2 90,0 1-90,-1-1 0,1 5 90,7 14-90,5 13-90,4 19-3302,-3-11 3392,-5-3 0,-5-19 0,4 5 1,-3-8 89,3 2 0,-4-9 0,15-14 0,-1-7 3392,5-4-3392,-4-6-90,-9 9-3392,0-2 3392,-3 8-990,1-1 361,7 45 449,-3-15-90,7 37-3527,8 29 3527,-11-34-90,15 35-351,-16-49 441,3-5 1870,29 7 109,14-48-1169,-3 13-1960,-6-43 1959,-35 15 2681,8-34-2410,-8 6-1675,5-24 1135,-15 34 6,-3 9-96,-5 19 2374,1 0-2104,-4 2-353,1 8-7,-3 5 0,2 12 0,0 13 0,1 4-180,0 49 45,8-24 0,3 2 45,2 33 1710,3-34 0,6-8-1620,19-14 0,-2-7-90,5-10 279,-14-12-189,10-15 0,6-6 45,-4-11 0,-1-5-1276,9-7 1231,10-24-2984,-39 34 3074,-2-2-90,-2-2 450,3-46-270,-9 40-90,3-29 179,-8 45 464,-2 10-733,-5-4-180,-2 22-269,-9 30 359,7-6-90,-2 18-180,7-22 270,22-11 0,-6-9-2178,26-26 2268,-18-4 0,5-14 90,5-36 0,-12 24-122,7-35 122,-11 10 90,-7 15-414,2-23 414,-8 22 180,-1-1 0,-2-4-270,-3 14 0,-1 0 89,1-30 1,1 2 1958,-7-9-1958,3 30 0,1 6-180,2 19 259,-6-22 11,3 113-2042,3-22 1862,-1 49 0,4-30 1216,0 12-1216,0 10 0,0 8-1065,0-9 0,0 4 915,-1-4 0,1 5 0,1 0 0,0-1 0,2 0 1,0-1-711,4 28 1,0-3 634,0-16 0,1-4-225,3-9 0,0-10-809,0-15-990,3 1 2279,-4-29 0,-4-8 0,-2-5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26.91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56 870,'38'-15'2339,"4"2"552,4 1-2891,14 7 0,4 2 0,4-2 0,-7 4 0,1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27.6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34 17 12300,'-16'-8'2608,"2"2"-1888,12 4 1979,0 2-2520,39 12 91,-6-6-90,58 13 0,-9-11-234,-30-3 0,4-1 189,20 1 0,1 0-90,-18-2 0,1 0 0,16 0 0,-1 0-1649,-23-2 1,0 0 1558,31-1 0,0 1 0,-32-1 0,3 0-1457,37 0 0,15 0 1,-15 0 331,-38 0 1,-1 0 1169,16 0 0,8 0 0,-13 0 0,0 0 0,-3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29.4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0 161 9961,'12'-17'1529,"-1"2"-1079,0 5 180,15-4-90,-3 1 1079,48-11-1350,-35 15 1,31-5 0,-35 11-3122,26-2 3302,15 0-271,-1 1 1,-20 1 0,-1 1-90,10 1-979,21 0 0,3 0 979,0 0-765,8 0 0,-2 1 765,-17 0-90,24 0 1620,-35 0-1530,6 0 0,3 0-90,10 0-383,3 0 1,-3 0 472,-16 0-90,20 0 0,-30 0-34,25 0 34,-29 0 0,5 0 44,25 0 1,1 0-45,-22 0 0,-3 0-10,8 0 0,-7 0 10,-11 0 754,-2 0-754,-3 0 0,32 0 0,-28 5 0,40 3 2085,-36 0-2085,9-1 0,24-7-90,-35 0 90,3-5 0,-1-1-90,-7 2 0,18-5 0,0 0 0,-14 6 90,41-4-90,-58 6 90,1 0 37,1 1-37,0 0-90,51 0-2211,-36 0 2301,39 0 0,-46 0 0,2 0 0,42 11 115,-8-5-115,6 3 0,8 1-221,-12-4 0,-2-2 221,-3 0 0,-2 1 1047,-10-2 0,-8-1-957,-6 0-90,0-1 0,23 0 0,-18-1-90,9 0 90,-20 0-142,-4 0 142,15 0 0,9 0 0,-5 0 0,1 0-115,6 0 1,6 0 144,21-4 0,11 0 0,-16 0 1399,-35 2 0,-1 1-1399,43-3 0,17-1 0,-22 1-2888,-10 4 2858,-20-1 0,5 1-113,5 0 1,0 0 112,-15 0 0,2 0 0,30 0 0,-1 0 0,12 0 44,-17 5 1,-1 2-45,4-2 0,-15 2 0,11 1 0,-8-1 0,-12-3 0,-1 0 0,34 3 0,1 0 0,-26-3 0,-6 1 0,36 1 151,-24-2 1,1 1-152,-23-2 0,0 0 0,34 1 0,0 1 0,12 0-203,-43-2 0,-1-1 203,28 1 90,-18-2-90,9 1 0,1 0 0,-5-1 1325,0 1 1,-4-1-1326,-18 0-1638,11 0 1728,-7 0-90,-16-1-2108,14 1 1928,-21-1 142,-2 0-861,-6 0 899,-7 0 0,-4 0 0,-2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2.9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 62 12300,'0'-24'7196,"-5"2"-6836,1 8 269,1 13-179,6 10-90,13 56-1498,-1 5 1318,2 18 0,-1 3-90,-6-38-2926,7 33 2926,5-8-90,-4-16-268,12 4 268,-14-42 90,34-17 0,-21-12-1928,22-20 1838,-23-2-372,3-14 0,0-4 372,1-4 730,1-6 0,-3-1-460,-7-3-90,-1 2-1314,-6 10 1584,-6 14 1497,-1 3-1677,-2 2-180,-2 11 2239,-3 5-2329,-1 9 178,1 17-178,-1 8 90,2 44-90,-2-14 0,3 19 0,-1-20-1117,1 44 1117,-1-33 90,1 33-90,-1-46-1869,-1-2 1869,1 34 1718,0-11-1718,1 3-1393,0-6 763,-1-22 181,1 1-5035,0 4 1166,-3-26 4837,0 5 0,-1-11 0,0-1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3.2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69 14639,'0'-23'6746,"0"2"-6296,2 6-181,0 9 1,2 2 450,8 46-540,-2-8-4162,13 53 4072,-11-33 0,3 15-1319,-3 1 1409,3 20-671,-4-15 311,3 19 0,-9-59-809,1 20-1260,-5-34-629,1 7-1260,-1-19 4138,0-1 0,-1-4 0,0-2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3.47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17 136 15448,'-9'-17'4857,"2"4"-4497,14 5 899,49-1-989,-19 0 0,56-1-540,-33 0 180,2 1 90,-4-2 0,-2-1 0,-3 3 0,41-10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54.36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1 200 19496,'29'-11'1439,"18"-2"-719,51-7-630,-25 7-90,-19 2 0,1 0-2151,25-4 1882,-17 3-3220,18-3 3129,-25 4-155,-1 1-1464,-2-1-2549,-2 0 4528,-2 1 0,-4-4 0,-1 2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32.33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47 14279,'4'-19'5307,"0"1"-4588,-2 13-89,0 1-3802,0 6 3981,0 3 321,4 22-411,3 37-539,-2-6 0,1-6 0,0 3 0,1 23-1508,3 1 1328,-2-8 2009,-4-25-4977,3 41-4408,-4-34 7376,1 18 0,-6-47 0,0-12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32.68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75 0 19676,'-17'27'3148,"-6"36"-2518,15-20-181,14 21 1,6 1-1657,7-9 1297,1-6 0,3-4 0,6-10 0,0-3 0,4-2-2847,13 15 2847,-10-12-90,21 26-90,-13-2 1,-7 0 89,-12-10-90,-27-8-360,-27-2-90,-24 5 180,-12-5-1517,4-16 1608,22-16-181,13-6 470,6 0-6947,-26-25 6927,15 5 0,-16-23 0,23 11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7.8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766 1577 19676,'9'-22'2698,"-2"-9"-2068,-7 12 359,0-30-973,-10 1 344,3-6-5,-12-2 4,1 9 1,-1 0-270,-7-9-1698,5 7 0,-1 3 1608,-2 5 90,-2-1 0,-13-18-90,7 15-1048,-1-3 1,0 0 1047,-2 0-435,-17-27 345,5 4 903,17 20 0,0 0-903,-14-19-90,3 1 180,40 70-270,20 64 91,-2-8-46,1 2 0,1 2 100,3 15 215,-3-14-1757,-10-30 1667,-6-23 89,-1-3-89,-2-5 2105,0-6-2015,-10-37-90,2 13 0,-8-29 0,2 20 495,-2-1-495,-6-9 0,-2-1 0,-3-5 0,3 6 0,1 3 0,4 11-1500,1 6 1500,2 2 0,-4-2-90,8 9-1651,-3-1 1471,6 11 2012,4 14-1922,3 2 1769,3 6-1589,23-7 0,-8-12 0,15-6 0,-11-5 0,-1-4 90,20-22 0,-17 17-90,12-13-90,-22 28 0,7 22-90,-5 3 0,8 20-5756,18 50 1708,-16-33 4243,-3-3 1,1-2-1,-1-1 1,2 0-1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32.87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0 253 2817,'8'-35'8186,"-4"13"-4651,6 0-1016,20-17-2159,-12 20 359,36-28-629,-23 33-1158,13-2 978,-5 7 503,21-1-683,-13 4-179,13-1-247,-2 3 696,-12 2 0,4 1 0,-18 1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33.25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90 1 16977,'8'29'2969,"-2"-3"-7820,-23 28 5211,9-18-91,-15 24-626,1 12 537,11-22 1077,-6 27-1167,14-33 0,1-11 0,2 0 0,8 20 0,4-9-90,6 8 0,3-30 1975,9-15-1975,7-22 270,31-35-90,-20-10-90,0-15 180,-28-4-2322,-14 27 2142,0-4-568,-6 19 568,-9-21 1770,-26-4-1950,10 7-360,-22 18-180,12 51 91,9-1-1288,-5 14 1827,19 24 0,5-23 0,2 22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33.58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71 63 18776,'-16'0'3508,"-1"18"-8538,0 37 5209,5-4 1,5 3-1167,6-22 1077,13 61-530,7-32 350,8 32 0,2-48 0,-4-22 1,2-7-91,16-5 90,-1-18 90,4-2 1607,-10-15-1428,-1-12 361,5-49-360,-13 23 0,-11 15 0,-7-4 45,-18-2 0,-7 3-135,-6-14-135,0 15 0,-2 6-405,-5 19-5217,-12 14 1350,11 24 3937,-3 0 1,9 16 0,10-7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34.4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21 456 10951,'0'-23'9354,"0"1"-7645,0 6-1259,2 0 360,1 14-540,0 1 89,3 27 91,4 30-90,5 25-1786,-1-2 0,1 2 1516,1 17-708,-3-23 0,-2-7 708,-5-27-158,3 24 248,-5-43 270,2 14-360,-5-30 2568,-1-6-2478,-13-53-180,-2-13 0,-5-19 0,7 23 0,-1-2 0,5 13 0,-1 0 515,-3-21 0,1-1-560,2 10 0,2 1-90,2-7 0,1 3 45,-1-18 189,8 32 1,4 4-280,13 8-180,28-2 270,5 35 0,-3 11 90,-7 22-90,-20-1-90,20 53 90,-22-32-2231,9 39 2231,-26-55-495,-13 22 1,-6 1 494,-1-4-90,-8 14 0,-2-2-90,0-20-4646,-6 3 1,1-1 4831,8-9 1,-18 21 0,37-43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34.69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32 16258,'5'-16'3868,"0"3"-450,-4 10-3149,2 35 541,3 41-675,-3-22 0,1 3-2171,0 0 0,1-2 2216,1 38 49,-1-35 1,0 0-230,1 33-45,-1-35 0,0-1-135,0 12-449,1-2-631,-1-12-988,-1-5 2248,-1-21 0,-2-23 0,0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34.9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1 324 0,'21'-69'6897,"-2"5"-3137,4-6-2771,-10 26 2057,-3 9-2506,-6 23-90,-1-4-1,-1 10 1377,-2 0-1556,0 4 2885,-3 8-3065,-4 9-1320,-15 45 1319,7-16 1,-7 30-2026,12-31 2026,0 18 0,5-14 90,9 45 0,14-35 0,20 20 0,12-33 0,45-15-270,-43-14-1440,10-15 1,-4-4-1529,-31 0 3058,35-8 0,-52 11 0,0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35.5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84 283 11041,'1'-19'5666,"-1"3"-4226,1 7-271,-1 1 360,0-2-989,1 3-1,-1 0 181,0 3-90,-2 5-450,1 5 269,-3 15-269,0 28-90,0-1 180,2 14 0,0 3-1300,0 1 1075,1-11 0,1 3-1511,4-3 1,1-2 1555,-1 34-1056,1-34 1,0-1 1145,0 17 0,-4-34 0,1 3 321,-2-23-321,0-5-90,-7-93-90,2 34 45,-2-20 0,0-3-45,-2 7 0,-2-21 45,5 28 0,-1-1 0,1 8 0,1-2-490,-2-19 0,0 0 535,1-14-90,1 19 0,4 21-90,9 2 0,8 3 0,2 14 1378,51 36-1558,-30 12 45,5 12 0,-3 5 45,-12 4 90,1 18 0,-26-34 1241,-1 7-1151,-3-7-90,-8 21 0,-7 15 180,-1-11-2358,-3 11 2268,7 2 180,4-17-90,1 14 0,5-30-713,2-1 713,9 5 0,-2 1 0,17 9-270,15-5-359,2-10-1800,7-3 2339,2-20 0,-21-4 0,11-2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35.76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8 18776,'16'-3'2249,"-2"0"-2159,-11 2-90,1 1-6746,0 0 5683,3 0 0,2 11 0,5 2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59.5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589 1 19226,'-32'2'450,"-8"6"-90,-12 4-181,-5 3-2125,5-3 1,1-1 2035,-4 1-1409,-15 2 1319,43-8 90,-13 2-180,16-4 0,-7 2-1619,10-3 1998,11-2-289,-7 3 0,12-3 0,0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6:59.81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170 40 11311,'-2'-23'1978,"-1"8"1,-11 13-7279,5 6 6289,-35 23-809,28-16-1167,-20 16 1166,26-18 989,1-1-1078,1-1 0,2 1 180,-3 9 1728,5-7-7305,26 63 5307,-9-43 0,24 45 0,-20-48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09.0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1 145 12210,'5'-21'8815,"2"40"-14206,-2 1 5661,2 39 962,-1-9-1052,-1 3 728,3 2-818,0 1-527,11 20 437,3-7 90,9 3-90,-7-30 90,2-20 2933,-5-29-2933,5-20-90,-3-22 45,-11-1 0,-3-1 45,1-5-1413,-13-22 1,-3 2 1412,0 34 0,-3-10 0,-1 1-90,4 19 457,2 11-457,2 10 0,3 16 0,9 32-90,-1-8 90,9 27-90,-2-14-90,22 38 3482,-11-32-3392,13 0 0,6-9-3302,7-28 3392,31-16-1751,-45-27 1751,-8-17-1778,-19-26 1688,-5 33 0,-2-33-548,-26-13 548,12 47-90,-16-40-2766,15 60 2946,5 26 0,-2-8 0,6 23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01.21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392 20 13199,'-18'-12'2069,"-7"4"-6380,-21 18 4941,0 3-202,-11 6 292,-1 17 737,21 3-1098,8 8 1,3 3-180,1 11-1042,13-4 1,3-2 951,6-17 0,2 22 1066,13-8-1291,8-1 0,3 2 396,11 20-531,-1-18 0,4-5-2161,9-14 2071,1-6 1328,0-14-1508,6-27 450,6-35 90,-11 8 963,-8-32-244,-42-7-539,0 24 90,-13-18 0,0 41 483,3 12-663,-4-1 90,6 13-90,-1 2 360,0 2-13,-11 11-77,1 15-2449,1 6 2179,7 4-90,12-8 0,9 11-180,12 23 0,0-10-89,39 28 2537,-31-58-2178,18 10-90,-22-47 90,-5-9 90,4-23 3302,-8 10-2853,-6-21-3661,-8 26 3302,0-7-180,-1 17 0,0 11 0,1 1 0,1 8-90,6 11 90,27 42-90,-11-16 3212,29 38-3482,-19-31-3212,11 3 3212,2-12 270,-17-17 0,6-19 90,-1-53 0,-11 14-45,-4-28 0,-6-4-45,-8 15 0,-6-9 0,-3 1-1543,-3 13 1543,-9-18-1727,4 25 1817,1 6 1564,-2-5-1564,1 5-90,0 11 90,2 57-90,6-7 1582,0 47-1762,17 16-405,-2-24 0,0 4 135,2-4 1,0 3-1845,6 16 1,0-4 2293,0-3 0,7 16 0,-9-32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01.4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 85 2039,'-6'-19'4228,"1"3"2531,4 8-5140,25-7-1259,-3 7 1319,23-6-1589,-7 12-1,1 0-89,-9 2-1588,3-1 1408,-9 1 1998,6 0-2897,8 0-3258,-9 0 1818,3 0 2139,-13 0 1,-4 0 0,-1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02.54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 97 15628,'14'2'1889,"-2"2"-1439,-12 1-90,1 1-1,-1 2 451,2 23-720,14 23-90,-6-14-90,11 6-270,-12-43 180,6-1-90,18-25-89,-6-1 89,7-11-360,-19-8 360,-10 23 90,-10-23-90,-3 27 270,-4-4 0,0 15 630,-32 17-450,20 0 180,-34 23 359,29 26-449,7-20 0,7 36-863,26-34 683,-2 1 270,41 10-270,-24-35 90,65-13-90,-55-19 0,44-29-90,-49 15-3616,25-49 3436,-34 37 0,10-27-90,-27 40-179,-3-8 815,-9 11-276,0-3 90,-6 16 360,-7 9-450,10 3 0,-12 9 0,10 1 3392,-1 4-3392,2-1-90,2 13-90,5-11-270,-1 10 180,5-12-90,12 9-1079,10-3 899,16-10 180,-4-11-3751,18-55 3931,-31 23 0,12-28 0,-25 31 270,-1-3-2089,-3 0 1999,0 9 180,-3 4 450,-1 13-451,2 32 2360,0-4-1820,7 35 1,1 7-361,0 1-314,1-5 0,0 2 185,3 27 130,-1 7 1349,-5-35 0,-1 3-1350,-1 9 1,-3-1-360,-4-16 0,-4 0 270,-7 16 0,-4-7-180,-9-7-3149,-19 4 3239,25-52-225,-53-46-45,42 8 0,-8-13 0,3-6-90,14-3-1144,5-24 1,2-1 1053,5 13-534,14-9 0,6-16 0,3 16 624,8 8 498,11-17 1,4 3-499,6 28 261,0 5-441,26-6 180,-42 34 2091,19-9-2091,-37 24 0,1 1 90,0 11 3126,-3-4-3126,0 10 712,-5-1-712,1 3-90,-1 0 90,1 9-359,1 19-91,1-5 180,0 6-90,-2-25-3391,-1-11 3391,1-1-990,3 2-2247,1-4 3237,6-11 0,-6-4 90,2-11 1529,-7-42 720,-1 5-1439,0-17-1693,-1 26 2412,0 21-989,0 6-989,-5-6 359,4 18-360,-3 1-3507,11 27 4227,0-2 0,2 13 0,-1-5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02.91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 94 7905,'0'-25'1529,"0"2"1299,0 8-2828,-3-2-1416,2 9 1506,-1 2-82,5 13-8,2 3 1433,0 3-1433,5 5-90,7 14 90,-5-11 0,8 10 90,-14-25 2660,4 0-2481,0-4 1942,-2 0-2121,1-1 0,-6-1 90,0 0-90,2 0-90,-2 0 0,1 1-90,-1 0 90,-1 0 0,0 1-90,1 0 90,1 3-90,0 0-360,4 4 180,-3-3 0,3 2-2788,3 0 1079,-6-2 1979,5 1 0,-7-4 0,-2-2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03.18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31 187 10501,'-17'5'2069,"3"0"1349,15-6-7999,45-11 5031,-12 3-359,41-9 0,8-1 88,-5 2 335,-6 1 0,4 1-739,-20 4 1,-4 2-136,33-7-270,-29 6 1,-1 1-1170,21-3 1677,1 3 0,-3 1 0,0 2 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4.40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80 0 16528,'8'20'1349,"-1"-2"-989,-7-6-1,-10 57-628,2-33-4972,-11 59 1193,2-45 3695,1-2 1,1-5 0,5-15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5.3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77 12840,'0'-31'7735,"0"6"-6565,0 4-451,2 24-359,2 11-180,5 48-90,0-7 0,3 27-45,-3-10 0,1 0-225,2 14-1606,-1-12 0,-1-2 1516,1-9-450,5 23-1998,-4-26 2718,2-6 0,0-3 0,0-6 0,9 17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5.6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23 191 11490,'0'-23'7466,"-4"2"-6207,0 16-359,-3 5 89,3 41-719,2-19 0,0 29 0,14 3 0,2-5-90,21 29-180,-8-39-3302,5-5 3302,-13-26 90,1-3 0,6-15-1,-5-1-89,7-28 90,-19-8-180,-10-30 90,-18-4-180,-2 26 1,-3 3-91,-5-8 2852,-10-6-4740,27 54 2158,0 2 0,7 8 0,3 1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5.98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 1 18057,'-4'40'2608,"1"3"-2068,2-7 0,0 9 269,1 24-2251,10 20 1712,-4 2-1303,1-34 0,1 0 1573,4 42-1531,-2-7 1081,1-18-837,-6-28 477,-2-33 606,0 5-6003,-1-23 6305,-4-18 0,1-4 0,-3-14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6.15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 83 11101,'-13'-18'4047,"2"4"-488,7 6-2119,2 3-940,4 0-140,2 4 90,19 2-360,-9-1-19,16 1-611,5-1-682,11 0 1222,43-14 0,-34 10 0,17-12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10.0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83 605 690,'-12'-41'3598,"-1"3"3431,-6-19-6130,8 26 1350,-7-22-480,14 40-1319,-1-5-181,5 19 181,8 29 769,11 40-1249,-3-11 0,3 11 0,0-1-15,7 16 1,0 0 1740,0 10 0,0-8-1517,14 0-179,-27-72 0,8-14 0,0-34-179,2-36 89,-5 19-3392,-6-6 3482,-10 45-180,1 2 90,-1 3-90,0 1 90,6 28 0,-1-5 0,5 23-180,2 3 3123,10 16-3303,12-3 360,-8-13 90,1-25 0,5-38 90,-16 4-90,16-19 90,-22 9 0,-2-1 0,-2-1 0,-3 3 0,-2-1-3393,-2 3 3393,-1-10 0,-8-9 0,2 1 270,-15-21 90,5 20-360,1 4 0,6 27-90,16 38 0,0 2 0,7 17-270,14 35 270,-11-37-90,12 33 3482,-15-53-3302,-2-6-90,-1-4-3302,1-5 3482,-4-5-180,9-12 0,-6-5-2269,5-12 2089,3-25 91,-7 14-1,4-19-90,-9 22 90,-2-1 1908,3-14-1908,-3 19-179,2-11-91,0 25 180,-3 4 180,10 28 0,-7 5-90,6 23 90,-6-5-90,2 14 90,0-4 3482,0-6-3302,-2-13 0,-3-21 269,1-4-359,11-20 0,-6-2 90,14-34-90,-13 13-90,2-16-3392,-3-32 3392,-5 27-90,0-25-1142,-12-8 1142,0 35 90,-6-38-90,2 36 674,-8-9 1,-2 0-315,1 1 359,-6-20 1,-3 26-2489,7 78 1949,0-22 1776,10 85-1956,11-27-1377,1 11 972,13 20 0,5 2-1180,-1-2 1540,3 3 0,3-8 441,-1-37-6333,38 14 5973,-33-34 0,35 2 0,-40-38 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6.40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151 1 20485,'6'16'1979,"0"-2"-450,-6-9-1079,0 4-540,-11 23-180,2-9-9561,-40 44 9770,24-40 0,-23 18 1,27-28-1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6.9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47 12840,'0'-25'7645,"5"6"-9596,-2 16 2401,9 36-2150,-4 26 1970,3 14 0,-2 8-92,-2 6-178,-2-16-270,1 16 0,1 2-180,-1-3 270,0-10 1,-1-5-721,2-13 1017,9 23 1,-3-37-1,6 18 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7.47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43 713 21295,'-20'28'1259,"3"6"-6649,12 5 5839,7 13 1,3 3-270,3 3 569,-1-5 1,4-2-570,12-2-90,-3-14 859,8 0-769,5-16-1125,-10-10 1035,7-3-90,-12-6 90,7-11-90,5-12-90,-7-1 2969,-3-6-3238,-30-38 359,1 29-45,-9-16 0,-1 0 45,-2 10 90,-19-39-1136,14 28 1226,1 1 1329,-1-9-1419,13 26-2914,-1-10 2914,6-6 0,4 20-90,9-47 0,6 26 90,6-14-1483,8 3 1393,1 20 0,0 3 0,6 3-90,-14 21 0,4 0 2179,-2 8-2269,-8 7-2178,15 13 2088,-7 34 1063,-2-4-883,-3 22-1990,-14-17 1990,0-1-89,-11 26-1391,-2 8 1300,-6 0 1120,2 1-1659,-2-3 957,0 19 0,3-17 0,1 3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7.7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22104,'18'17'1350,"-2"4"-6741,-8 18 5751,0 0-1258,-1 7 1168,2 0 384,4 18 1,0 2-745,1-4 45,-1 1 0,-1-5-135,-4-27 1756,2 2-4455,-4-7 3670,0-5 0,-7-10 0,-3-7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7.9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64 18776,'13'-22'1979,"7"2"-2296,12 14-132,0 0-5210,28 1 3680,-23 2-540,13 3 2187,-16-2 1,-8 2-1,-2 0 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48.15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153 1 15178,'7'17'4318,"-1"-2"-2069,-4 5-1800,0-7-4160,1 28 3800,-3-3-178,-8 22-1077,-5 2 716,-6-11 0,-1-5-2698,-4-4 3042,-5-1 1,-1-4 0,1-6-1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51.05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101 277 12030,'0'-26'6566,"0"1"-4947,0 11-629,0-2-630,0 2-1,-7-1 361,0 11-630,-4 3 0,-1 41-90,5-9-3392,-2 27 2852,6 22 360,13-19-572,3 22 482,7-45-2618,11-15 2708,-2-27 90,4-4-1449,-4-13 1539,-10 1 1158,9-32-1068,-12 15 143,6-41-54,-16 31-89,-11-37 180,-8 22-180,-4-3 1448,-10 16-1448,10 28 651,-8 0-471,1 15 58,-15 18-58,-1 11-90,0 13-90,14 5 89,13-4 2,4 3 269,4 49-2416,19 8 2011,-10-47 0,3 1-244,9 3 0,8-5 289,46 21-180,-28-42 0,3-5 90,3-6 0,1-8 1685,25-20-1685,-14-36-1492,-14-5 1312,6-23 90,-19 11 1955,-10 0-2045,-13-3 180,-3 17 90,-3-29-90,-4 45 787,0-8-697,1 35 71,2 16-161,1 12 3392,3 15-3302,3 3-90,1 3 45,4 11 0,3 4-45,1 5-1741,2 1 0,0-1 1741,2-8 90,-1-5-90,-2-13 180,-6-24-180,9-19 179,10-62-179,-9 15 0,5-40 0,-20 43 90,0-26-90,-2 2 0,-1-21-90,-3 40-449,-1 8-271,-4 42-1349,2 2-719,-3 14-1260,4 11 3571,0-3 0,0 13 0,-1-5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52.11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27 308 12030,'2'-19'5487,"0"4"-4318,-2 7 1620,1 1-2340,-5 3 91,1 5-360,-3 2 0,3 4 0,0 1-270,-2 29 0,3-14-90,-2 20 90,4-23-180,0-4-90,14 10 91,-4-16-181,36-16 450,-25-11-90,15-20 90,-23 11 90,-2-1 180,-4-10 0,-3 3-1,-2 1-179,-11 3-90,4 17 90,-10-3 90,-2 20-90,-9 10-90,2 6-3212,-12 52 3212,23-33-510,-5 46 510,16-48-225,20 22 0,6 1 135,-3-15 0,4 6 1,5-7-181,4-32-90,33-37 360,-22 6 0,19-28 270,-22-24-180,-17 23 269,1-26 1,-2-4-90,-10 11-1095,-2 3 0,-2 3 1005,-7 23-1314,-3-10 1314,-8 16 349,-12 8-529,2 5 263,-15 31-352,16 1 89,-6 14-90,2 11 0,9-4 1482,-1 65-1482,17-32 0,1 26 90,8-42 0,-7-29 1649,-1-4-1559,-2-9 0,-2-3 0,1 7 0,-1-5 3302,0 5-3392,-1-5 0,0 0 0,0-2 0,7 10 0,-2-9 90,41 9-90,-9-26 0,22 5 0,-6-26 0,-20 9 0,7-11 89,-9-7 1,-2-4 180,10-16-180,12-24-90,-32 50 0,-13 22-90,-4 9 90,3 9-90,-2 6 0,3 14 0,0 0-359,18 44 89,2-28 360,3 14 0,35-92 90,-40 12-3482,28-40 3482,-38 39 0,-2 2-255,6-11 255,-9 18 180,5-6 0,8 80-180,-10-22 0,15 52 0,-15-35 90,2 29-90,-3-19 0,2 22 0,-6-28 344,0 6-344,-3-8 0,0 2 180,0 24-136,-1-23 1,-1-1 135,-1 4 270,-37-11-540,7-42 0,-22-10-1484,18-42 0,6-11 1727,0-1-243,2-9 0,2-1 0,10 5 0,-1-19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52.84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0 122 21655,'7'23'269,"-1"-5"-179,-8-4-90,2-1 180,0-2-90,0 4 0,10 1 0,-4-9 0,9 1-90,-6-14 0,-2-1 0,-1-6 0,-4 5 0,0-15-90,-2 14 0,-7-13 90,3 17 180,-10-1-180,8 6 90,-4 3 0,7 3 0,1 1 180,6 23-180,1-8-90,7 16 90,5-14 0,-2-10 0,4-3-90,-4-8 180,27-12-91,-2-19 1,1-6-90,22-14-1696,-19 3 0,-7-1 1606,-17 4 1,-6 9-2180,-5 16 2359,-6 13 0,7 13 0,4 21-1607,-2 4 1607,3 12 1379,-4-4-1469,-2-13 2245,1 4-2155,-4-13-90,3-4-90,1-3 0,1-6-630,44-34 3537,-22 2-3717,8-8 1,-2-1 629,-12 4 197,8-9 523,-25 34-360,8 12 0,-8-1-3392,3 9 3392,15 34-270,-12-23-90,18 33-180,-16-36-89,0 0-2430,15 4-1728,-5-9 4697,8 1 0,-7-10 0,-1-3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52.9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13 17967,'15'-7'2159,"-3"2"-6297,-7 4 4138,2 1 0,-4 0 0,2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10.2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 83 16797,'-16'-28'2699,"5"8"-2339,4 7-90,4 6 89,1 1-449,10 1-90,9 3-89,3 0-91,8 3-90,-3-1-3751,44 13 3841,-23-6-734,13 9 0,-1 2 1274,-13-1-1573,35 22 2383,-55 2-1982,-6-3 1082,-17 26 675,-17-15 1,-7 3-901,-7 12 0,-2 1 566,3-6 1,0-1-612,0-9 0,0 0 180,6 0 0,2-5 0,2-4 0,-13 39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55.1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 97 16977,'-13'3'2429,"0"0"-1440,12-3 91,0 1-990,38-1 90,-19 1-90,34-1-1,-2 0 1,-5 0-1831,10-5 0,4-2 1472,24-1 116,-32 0 0,1-1-746,40-4-271,-35 5-3065,16-4 4235,1 0 0,-16 2 0,15-2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56.00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68 148 11041,'-22'12'1619,"4"-3"-720,15-8 1440,-4 0-1889,3-1 179,-3 1-359,5 0 0,-1 0 0,2 0 899,0 0-629,5 1-90,5 0 269,46 1-539,-18-2 0,57-13 0,-13-1-135,-28 0 0,5-1-270,22-1 0,-1 1 90,-24 3 0,1 1-1844,15-3 0,8 0 1,-11 2 1886,19-2 0,-10 1 1,-4 1-1,-15 3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7:56.81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1 111 16797,'28'2'900,"-6"0"-630,8-1 0,-1-1 269,30 0-1318,4-5 1,4 0 958,32 1-45,-9-4 0,-3-1-2374,-2 2 2374,-6 0 0,1-1-628,-29 3 1,-1 0 537,18-1 0,6 0 45,-7 2 0,3 0 0,-4 0-45,0 0 0,3 1-90,13 0 0,17 0 0,0 0 0,-15 1-830,-6 0 0,-2 1 785,12-1 0,8 1 0,-13 0-427,-23 0 1,-8 0 246,34 1-269,1-1-181,-16 1 792,7 0 1,5 0-1,-31 0 1,-1 0 0,30 0-1,0 0 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08.99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1206 57 0,'-36'-11'1590,"1"1"1372,9 3-2062,-8 1 1230,-4 0-870,-36-2-901,26 4 271,-24 0-450,43 4-952,-43 9 1042,21-1-91,-20 6 2175,24-4-2174,-1 3-90,12-3 0,-11 4-90,17-4 180,-45 18-90,37-13-90,-44 18 0,52-18 0,-9 5-166,11-5-104,6-1 90,8-6-180,6 0 3572,3-4-4021,-6 13 629,6-9 0,-4 9-3392,6-8 3033,-5 32 359,4-17-90,-5 34 90,1 18 90,4-28 0,-3 46 90,6-56-90,0 5 90,1 2 0,0-15-1089,4 22 0,1 5 1179,0-1-90,1-4 0,1 1 180,3 13-1,1 3-298,2-2 298,-1-7 271,5 9-270,-2-14 180,10 31-360,-12-45-90,1-1 1850,-8-26-2839,6 22-1911,4 27 2361,-3-3-91,0 15-1427,-8-28-7,0 2 2154,1 0 0,0 0 0,0-1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11.29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0 195 12210,'11'-24'450,"19"-3"179,35 10-359,-13 4-4251,27-2 4790,-5 10-539,-25 1 168,8 1 1,4 0 11,13 1-729,18-1 639,-5 1-2064,-35 0 1794,15-1 571,20 0-571,-30 0 396,31-1-397,-23 1 91,20 2-90,-15 0-90,22 1 90,-51 0 273,46 9-273,5-2-90,-11 5 90,16-7-90,-66-4 1506,14-1-1506,-20 0 90,23 0-90,7-11 90,2 6 0,29-16-90,-40 14 142,12-3 0,2 0-52,1 3-983,-6 0 1,-2 1 892,-6 3 2301,1 0-2211,-30 3 270,37 0-270,-27 0-1992,30 0 1902,-36 0 90,-1 0-90,1 0 89,1 0 1966,17 0-1965,45 9 0,-30-6-2293,40 8 2293,-51-7-90,1-1 2269,9 4-2269,-8-2 90,38 6-90,-32-5 0,17 2 90,-38-7-90,1 2 0,15-1-2179,4 2 2269,29 0 0,-25-2 0,41 0-90,-55-2-1427,40 1 1427,-45 0 90,11-1 0,15 0-90,-21 0 0,23 0 0,-29 0 1607,15 0-1607,50 0 0,-36 0 1179,-9 0 0,1 0-1179,22 0 0,-11 0 0,12 0 0,-6 0 0,-34 0 3392,16 0-3392,-21 0 0,-10 0-3392,25 0 3392,-8 0 0,1 0 0,-5 0 0,12 0-643,-17 0 643,34 0 0,-19 0 90,29 8 0,3 0-90,-8-2 45,21 4 0,-4 1-45,-37-6 1223,21 3-1223,-33-5 90,6 2-90,-13-3 0,13 3 90,-17-2-90,6 0 180,21 4-90,-9-4 670,11 3-670,-23-4 0,-4 1-2683,10 0 2683,-12-1 1342,11 1-1342,-13-1 0,14 2-90,-9-1 180,50 7-180,-42-5 90,31 5 0,-28-3 90,37 6-180,-27-4 3572,34 5-3572,-54-9 90,7 3 90,17 7-180,-19-5 90,25 8-90,-25-5 135,10 5 0,3 2-856,4 1 766,-5-1 0,-1-1-8,-8-2 53,21 7 45,-2-3 0,3 0-135,24 8-387,-13-6 1,0-2 476,11-2-45,-3-5 0,2-2 0,-32-4 0,-1-2-45,21 2 0,-4-2 0,-7-3 45,-3-1 0,-1-1-1395,2 1 1350,-7-1 0,-1 0-2346,-11-1 2346,9 0 0,4 0 178,34-4 1,4-2-179,-7 2 0,-15 0 0,11 0 0,-7 0 0,-9 2 0,-7 0 0,41-1 0,-39 2 0,-8 1 0,-22 0-1684,39 0 1684,-24 0-466,8 0 466,-14 9 431,-4-4-431,-9 6 145,2-7-145,-17-2 1740,1-1-1740,-1 1 2601,0 0-2691,17 4 90,-6-1 2388,18 7-2388,-15-5 0,15 9 0,-16-5-180,34 20 180,-21-9-90,13 10 0,-19-11-3302,-12-8 3392,-4-2 0,-3-2-90,-3-3 90,4 5-90,5 6 90,-5-5 0,8 12 0,-9-11 0,2 3 0,-1 3 0,16 31-90,-7-6 90,15 38 0,-19-38 0,0 6 0,-8-24 0,0 7-2268,7 10 2268,-5-10 0,6 11 0,-6-12 0,-1-3 0,7 31 2268,-6-15-2268,2 9 0,-3-12 0,1 31 0,-3-29 0,4 34 3034,-7-47-3034,0-1 0,0 10 0,3 18 0,-1-7 0,2 15 0,-4-38 0,0 10 0,-2-21 0,-1 14-359,-44 27 179,15-27-270,-14 2 0,-4-4-1798,-6-12-631,-23 4-1258,13-5 3378,-8 0 0,-7-1 1,-4 0-1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45.27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10951,'5'22'1259,"-2"-3"630,6 31-270,1 6-1169,2 13-1767,-2-17 1,0-2 1676,-1-5-963,10 52 873,-10-55-225,5 19 0,1 2 135,-3-10-774,1-2 0,0 1 954,3 15-180,-5-26-90,6 23 0,-10-34 1134,4 9-1134,-3-12-561,4 19 471,-3-20 90,0 9 1517,0-4-1607,-1-4 90,4 15 0,-2-4 0,4 15 90,0 17-180,-4-25 90,0 9 0,-4-16 0,1 3 0,2 14 0,-3-11 0,0-6 2178,-2-11-2088,0 6-180,-1-10 90,3 13 3392,0 13-3482,0-9 90,1 24-90,-5-38 0,2 14 0,-3-27-3302,4 32 3302,-2-21 0,1 20 90,-1-17-90,-2-3 0,2 1 90,-1 2-90,0-11 0,0 1 0,-1-7 0,0-1 90,0 0 3302,1 8-3392,-1-6 0,1 9 90,-1-11-90,0 8 0,1 0 0,-1 0 0,1 1 0,-1 0 0,1 10 0,-1-7 0,1 4 0,-1-10 0,0-5 0,-1 4 0,1-5 0,-1 0 0,2 12 0,-1-4 0,1 10 0,0-8 0,-1-5 0,0-1 0,0-4 90,0 3-90,1 2 0,-1 5 0,0-5 0,1 17 0,-1-18 0,2 14 0,-2-18 0,0 2 0,-1-3 0,1-1-3392,0 7 3392,0-4 0,0 9 0,-1-10 0,1 3 0,0 3 0,0-2 0,-1 3 0,1-4 0,0-4 3392,0 17-3392,1-7 0,-1 10 0,1-15 0,-1 5 0,1-6 0,-1 5 0,-1-9 0,1 0 0,-1 0 0,1 3 0,0 6 0,0-3 0,0 0 0,0-4 0,0-2 0,-1 2 0,2-2 90,-2 1-90,1-4 0,-1 6 0,0-1 0,0 10 89,0-5-89,0 5 180,0-6 90,0-1 270,0 0-1080,0 1-539,8 1-1170,-5-10 2249,9-4 0,-8-7 0,2-2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46.51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1 192 18776,'41'-12'990,"0"1"-541,20 5 1,6 3-90,25-1-2396,-8 0 0,-1 1 2126,1 3 0,13 11 702,-40-4-702,37 12-270,-26-7 1,-1 0 179,18 3-90,-13-2 0,-6-1 0,-26-6-2246,15 2 2156,-23-4 180,-2-1-90,-9-1-360,-12-1 2516,8-10-2425,-11 1-91,4-14 360,-9 9 247,-2-4 383,-1 4 0,-5-11-451,3 8 91,-3-6 0,5 15 0,0 1 0,0 0 0,1-1 0,-1 2 360,1-8 3211,0 6-3661,7-15-90,-2 15 0,7-8 0,8 4 0,5 3 0,4-2-90,-1 5 90,-9 5 0,8 0-90,-5 0 90,20 11-90,6 7 90,-9 4-3392,-1-2 3392,-23-5 0,-7-7 0,0 5 90,-4-5 0,-1 5 0,-2-2-90,-15 25-90,5-13 3392,-14 17-3392,9-18-89,-2 1-1351,-17 18-3147,3-6 4677,-7 6 0,12-16 0,9-11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47.4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11400,'3'16'5218,"-1"-2"-10249,6 39 5481,-1-9 449,1 24 870,0-14-1275,1 13 1,-1 2-315,0-10-90,-1-5 0,-1-3 1579,-1-5-1309,-1-21 1888,0 11-2068,-2-42 0,0 7 180,-1-51 3212,-1 20-3392,-1-51-180,1 32-3302,0-42 3482,0 2-180,0 18-182,0 0 182,0 37-270,0 5 180,0 3-90,6 4 180,-1 16-180,48 46 90,-25-11-2118,35 37 2163,-26-21 0,-1 0 45,4 7 673,9 14 1,-3 1-674,-13-16 0,-3 16 0,-4 0 0,-13-24 0,-7 14 0,-8-2 0,-12-24-878,-23 10 1,-7-1 787,4-13-380,-14-2 0,1-7 110,20-14-1889,-29-14-719,40 3-758,-7-9 3726,17 8 0,2 0 0,3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48.0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109 861 9691,'27'-16'2699,"-4"2"3058,-11 2-5398,-14 1 1,2 2-90,-12 3 180,-6 12-270,0 1 90,-17 14-91,6 4-3481,1 8 3302,10-4-1807,10-5 1717,6-8-90,1-1 90,18 26 0,-4-20 90,14 17 0,-9-28-90,-1-5 360,37-20-90,-28 4 2631,32-25-2541,-41 11-90,-2 0 3198,-7-7-2839,-5 8-269,-2-2-180,-5 5 90,4 17-180,-3 1 90,5 11 90,8 20-90,4 5 0,4 9 90,18 16-90,-3-23-90,7 6 90,-7-21 0,-9-13-1,6-4-496,14-20 497,-10 3-90,6-17 90,-15-10-3317,-9 6 3227,3-17-1619,-8-11 1529,-6 10-320,-6-35 1,-4-8 274,1 40 0,-1 0 45,-3-33 1,0 2 89,-3 0-90,0 14-1769,0-5 1769,3 18 90,2 13 1679,5 37-1589,3 6 90,19 75-90,-9-28-90,2 7 0,-1 3 0,-1 5 1436,-1 6-2111,3 30 1,0 5 52,0-2 262,0-2 0,0-2-4317,2-13 4677,-3-26 0,2 9 0,-5-29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48.28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 32 14549,'-8'-15'5936,"18"2"-5846,10 12-719,49-1 179,-25 3 0,25-1-359,-33 0-1170,0 0 1979,9 0 0,-15 0 0,5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21.941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0 55 4288,'27'-21'1439,"-6"2"0,-12 10 1,-6 3-1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12.9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2055 238 1230,'0'-25'4497,"0"2"1,-25-28-3868,9 25-198,-32-27-72,21 36 269,-24-2-99,-22 9-440,15 4 90,-19 3-90,36 3 322,-42 13-412,6-1 35,-16 9-125,-3 5 90,36-7 766,9-2 0,-4 3-811,-15 9 0,-1 1 90,8-2 0,1 0 846,-9 4 1,5 1-802,-11 10 0,27-9 90,-19 21-90,1 7 2650,3 2-2650,29-21 0,3-1-2998,-3 11 2998,-8 19 319,17-15-229,-8 31-953,11-7 1,1 3 817,6-24 0,0 1-377,2 4 0,0 5 1,3-8 420,-1 19 549,4-11 1,0 4-549,4-14 0,0 1-512,0 34 1,0 1 466,3-29 0,0-4 680,0 3 1,1-4-456,1 30 1765,9 2-1900,-2-12 0,3 8-250,5 5 0,3 0 160,-4-14 0,0-3 1420,1-6 1,2-1-1376,3 1 0,1-4-1422,8 25 1377,-8-24 0,3 4-1140,2-1 0,0-4 1185,8 20-125,-9-27 0,7 14 1,2 1-1,-5-10 80,2-2 0,0 0-385,3 4 0,5 10 0,-1 0 1,-4-13 384,-5-9 0,-1-6-45,10 20 0,-2-5 539,-6-7-449,0 2-90,1 10 0,1 3 90,2 10 440,-3-10 1,-3-2-531,-7-11 0,0 0 0,-2 0 0,0 0-288,-2-3 1,0 1 287,4 14 0,-5-14 0,0-2 1865,1 1-1775,-1-2-90,0-1 0,6 22 0,2 4-786,-8-29 0,1-1 786,8 27-995,7 11 905,4-3 90,-4-13 1581,5 4-1671,-15-34 77,1-4-347,25 25 0,4 3 271,-5-7-31,-4-8 0,9 9 0,-8-12 30,-2-4 1603,28 26-1603,-33-32 0,0 2 0,15 17 0,-18-17 0,1 2 0,21 27 45,-16-19 0,-4-2 45,-2-1 3179,9 14-3179,6 16 61,-17-27-61,-6-7 0,5 7-1600,22 33 0,-1 0 1600,-23-39 0,1 1 148,19 34 1,9 4-149,-10-33 0,5-3 0,-4-5 0,-5-5 0,3 0-726,27 18 0,11 7 0,-10-13 726,-29-23 0,0-5-476,19 5 0,9 0 1,-9-4 475,15-1 758,-11-4 1,2-1-669,17-3-90,9-5-714,-43-4 1,0-1 803,39-1 1427,-19-2-1517,-9 0 924,12-10 0,3-2-924,10 0 45,0-4 0,6-6 90,-15-3 0,-6-2 1252,-19 10 0,0-2-1297,30-16 0,-6 0-90,-20 3 90,-5-1 0,-1-1-786,-2-3 786,22-20-90,-43 27 90,-2-3 0,-4 1-2400,-2-4 2400,-1-15-90,-8 11 90,-2-30 151,-8 20-241,-13-26 45,0 19 0,-2 1 472,-8-19-517,6 22 0,1 3 0,-1 6 0,1 0-2124,-15-38 2124,10 31 90,-10-31-90,13 41-910,0 1 1000,-19-50 792,11 37 0,0-1-837,3 4 0,-3-3-45,-16-25 0,-1 4 2547,1 12-2547,8 13 0,1 3 0,-2 4 0,-17-18 0,22 26-354,-28-30 354,34 40-90,-5-7 90,7 11 0,-14-18 2177,12 14-2177,-19-19 0,22 23-3242,-14-10 3242,12 11 0,-7-3-89,7 6 393,1 0-394,-19-11 90,14 9-90,-22-14 3482,24 18-3392,-15-11 0,13 10 0,-6-5 0,-7-7 0,13 11 0,-28-23 0,29 22 0,-12-9-90,15 11 90,-17-11-90,13 11-269,-45-23 89,14 21 90,-37-5 90,36 15-3392,-32 7 3482,55 0-2089,-65 0 2089,60-3-69,-33-7 158,47 2-89,1-5 90,-2-15 2190,2-2-2280,-6-8 0,6 4 1930,9 9-1930,-2-1 245,2-3-335,-23-47 90,14 27 0,-17-35 0,20 38 0,-17-35-2970,14 28 2970,1 5 0,1 0 0,3 5 914,-4-11-914,6 18 0,1 1 120,-5-13-120,-1-2-2269,1 3 2269,2 5 2269,-4-9-2269,2 7-1665,-12-31 1665,12 33-1717,-6-17 1717,14 31-90,-8-20 1807,7 18-1717,-9-20 0,-2-7 0,4 9 0,-2-6 0,1-2-90,-9-33 90,-1-1-248,1-1 248,11 34-90,-4-20 90,7 24 0,1 2 0,1-1-1276,1-2 1276,-2-14-169,5 19 124,1-15 1,2-4-46,-1-3 90,1 7 0,2 4 1352,3 18-1442,8-53 0,-2 38 1069,1 4 1,0 2-980,1 4 2281,3 2-2281,-1 0-2831,3 1 2741,16-37-498,-8 29 588,13-27-1682,-12 39 1592,1 1 90,22-30-90,8-7 90,-21 31 0,0 1 2061,18-26-2151,5-3 90,-23 30 0,-1-1-1643,26-36 1643,-21 26 0,-2 3 0,-6 5 2268,8-16-2268,-7-5 0,-8 19 0,4-16 0,-17 37 90,0-6-90,-2 10 0,1-21 0,-4 17 0,0-12 0,-1 0 0,-1 8 0,-6-17 0,-2-3-90,0 3 3482,-14-44-3392,-3 30-3482,-19-20 3482,7 12-90,-8-1-855,-18 0 945,27 32-2105,-33-30 2105,38 43 0,0 1-89,0 1-1,-44-22 2104,32 22-2104,-21-3 1,-7 5-352,-28 21 396,35 0 0,0 2 2794,-29 18-2749,17 7-636,31-9 546,-27 12 90,29-11 0,-39 20-1595,41-19 1505,-17 10 0,14-7-720,17-7 271,-5 2-1620,21-8-31,8-3 2190,1 4 0,-14-4 0,-4 2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48.6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7077,'6'17'1619,"-2"-3"531,-5-6-981,0 9 593,0-5-953,0 7 326,1-5-595,8 38 1087,0-19-1537,5 20 1056,14-28-876,5-16-270,0 1-450,17-27 180,-34 5 180,11-11-90,-21 11-180,0-2 2262,-2 6-1902,2-7 0,-3 12 0,0-2 629,0 4-539,4 0 0,3 11 360,19 2-540,-7 1-1709,14-3-180,-19-9 1979,1-1 0,-10 0 0,-3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49.13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317 169 7059,'-1'-19'2879,"0"2"1297,1 10-2557,0-3-879,-9-8-200,-1 2 1349,-41-21-1619,27 23 461,-36-11-191,39 22 132,-10 1-312,-15 29-360,24-14 180,-14 28 89,32-14-179,12 12 90,8 2-180,10-7 90,14-5 180,11-19-270,-8-1 90,16-22 0,-24-1 180,16-32-270,-24 23 90,0-13 90,-23 20 90,0-3-180,-2 6-90,0-1 0,-2 10-3213,0 1 3213,0 11 0,1-2 90,2 19-180,2-3 90,4 11-1349,22 55-900,-14-44 1795,8 8 1,1-3-1,-7-26 1,11 11-1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49.9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50 35 13559,'-10'-20'3238,"1"6"-2518,6 18-180,-1 2 1169,-6 49-1439,6-25-1,-5 33-89,9-34 0,0-2-3032,15 56 2942,-8-44 180,14 38-90,-10-65 179,-1-5-269,2-4 0,5-19 90,-2 2 270,17-38-270,-12 6-90,2-11 0,-10 10 0,-6 0 0,-1-5-2359,-1 14 2179,-1 4 2359,-2 26-2359,0 1-180,0 2 270,3 11-90,-1 3 90,6 15-90,2 12-90,4 4 90,-2-2-201,5 2 291,-10-26 0,9 10 0,-11-19 0,7 1 90,3-18 0,-7 4 180,7-25-180,-13 20 3337,3-19-3427,-4 21 0,0-6-90,-1 10 166,-1 1-166,1 1 90,-1 2-899,2 1 629,6 12-630,9 12-3957,10 11 4857,-1-2 0,0-6 0,-6-11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0.2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345 38 17877,'-13'-21'1079,"1"5"-179,-11 26-720,6 3-90,-13 11 89,13 1 451,-16 61-630,18-42 90,-9 43-90,20-52 180,2-13 90,2 3-90,8-6-90,-4-11 89,5 1 361,-3-22-270,-4-2-180,0-16 0,-2 8 0,-9-21-180,-21-36-180,-2 15-90,-14-19-1349,13 52 990,10 28-1350,11 6-540,11 23 2609,9-4 0,5 9 0,1 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1.00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171 69 11670,'14'-22'4048,"-3"3"-2249,-7 9-1169,-3 4 719,0-1-1079,-4 4 0,1 2-91,-2 2-89,1 2 0,0 1-1349,-2 9 180,2 19 539,0-10 90,1 13 270,2-21 360,7 0 360,-4-9 0,6-2-271,-6-10 541,1-5-630,-3 6 0,1-7-90,-1 9-90,0-1 0,0 5 0,3 7 0,-2-3-270,7 11 180,-4-8-90,2 4 90,-4-6-90,0 1 90,0-1-270,5 3 271,-4-4-1,3 3 90,-3-6 359,2 0-359,1 1-90,4-2-449,4 0-91,4 6 360,-4-2-269,12 14-271,-10-4 450,6 2-90,-5-6-539,-7-7 899,1-2 990,29-27-451,-22 11 271,23-28-360,-35 24 0,1-3 989,-6-1-450,-12-10-719,4 12 180,-14-2 90,-4 36-79,-13 35 168,-2 17-269,7 13 0,14-5-90,11-16 270,-3 33-181,4-19 91,-1 23 0,-2 2-180,1-8-90,2-9 0,-2 1 270,-4 8-180,3-26 179,-9 31-1333,0-38 1064,1-7 0,-27-26-180,22-26-359,-29-38 89,29-3-1889,-7-25-1383,10 6-776,2-8 3739,1-6 1,4-3-1,0-4 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18:51.78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33 10045,'20'-19'5577,"-3"6"-10006,-4 23 5779,-2 26-160,-1 5-740,-3 19-990,-5 1 630,-1-12 0,-1 3-812,1 2 1,-1 2 586,0 15 0,0 1 45,-4-7 0,0-3-270,1 36-270,-1-39 1,0-4 6,3 10 264,0 4 1050,1-33-1141,0-17 2703,9 3-1893,-5-15 3414,10-1-3505,-10-12 901,9-10-990,-7 7-270,6-6 1020,-6 12-1109,-1 1-721,2 11 181,-2 1 269,2 2-180,-2-1-1169,1 2 360,-1-1-2403,1 0 3123,1 0 449,-3-5 0,2 0 0,-2-4-360,0-2 451,2 0 89,4-11 3212,1 2-3392,2-9 180,-5 7 0,0 1 180,4 0 540,-4 4-540,12 8 0,-12 2-1,4 8-89,-9-6-359,6 7 269,-4-7-90,3 6-360,-2-8-359,-1-2 899,4 0 359,7-25 1620,8-25-1439,-6-1-3482,-2-8 3391,-13 30-179,0 5 1170,0-9-1171,-3 17 1,0-6 1439,-2 35-1169,1-4-90,0 25-1,2-18-1548,7 76 1819,1-27-360,-1-10 0,2 4 269,6 3 1,0-5-450,2 6 539,7 28-539,-22-73 180,-11 21-90,-11-8-180,-5 4 1892,-21 1-1892,14-20-900,-55 12-4227,45-22 5037,-31-13 0,54-17 0,3-17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25.6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377 1 21205,'-32'21'1979,"-20"43"-1529,11 9-181,7 3 1,1 3-180,13-31 0,3 4 60,-4 25 0,1 13 0,4-7-105,7-4 0,3-1-352,-1-6 1,1 5 0,6-5 306,10 10 0,6-11 222,14-1-312,24-1-347,-12-53 437,3-3 0,24-33 0,-34 4-2927,35-33 3017,-34 5-90,-4-4 445,-12 1-445,-24-21-225,-20 25 1,-6 1 134,-5-25 0,-40 9-180,35 52-90,-45 29-8,35-10 98,-27 20 3053,50-17-8719,-9 17 5936,19-15 0,-4 7 0,20-21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26.1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943 36 8972,'-46'-7'4048,"-8"3"-8360,7 2 5482,-26 14-449,1 5-1,0 8 987,3 1-943,22 3 1,2 5-360,5 0 0,0 2-984,-8 7 0,2 3 759,13-9 0,3 6 360,-10 34 0,6 4-450,14-34 0,2 0 758,-14 40 0,6 1-668,18-34 0,5 1-557,5 9 0,4 8 0,0-5 422,-1 5 0,3 0-15,1-5 0,3 3 0,2-5-30,7 4 0,5-5 0,3 0 0,8 1-60,2-8 0,5 1 0,0-5 60,2 1 0,3-6 720,11 1 0,1-9-810,9-14-339,1-10 339,11-7 30,-20-24 0,10-11 0,-1-6 30,-4-8 0,-1-6 0,1 0 30,6 3 0,1 0 0,-5-8-30,0-24 0,-5-9 0,-14 8 75,-21 24 0,-5 0-45,15-28 0,-6-7 90,-14 1 0,-12-5 0,-8 17 0,-6-2 0,1 2 943,3-24 0,-5 0-973,-8 23 0,-7-1 0,-6 8 1277,-21-1 0,-4 10-1337,11 6 0,-3 4-576,-11-5 0,-4 6 576,11 19 0,-2 5-225,-16-2 0,-4 3-2252,-1 3 1,1 2 1037,10 3 0,2 4 1439,-1 11 0,6 5 0,9 4 0,-33 9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26.9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47 364 10321,'-15'-28'4677,"3"4"-3821,5 13 224,2 1 1719,0 2-1990,2 15-442,6 16 173,9 45-3385,9 23 3025,-6-28 0,0 1-135,-3-14 0,0 1-945,4 15 0,-1-4 990,2 10-759,-4-15 0,1 1 849,3 19-284,0-2 194,-5-20 1691,-5-20-1512,-2-10-89,-2-10 0,-7-56-180,0-8 2215,-3-34-2170,3 4 0,0-1-45,0-11 336,0-8 0,1 0-336,1 11-1046,1 15 1,0-2 1000,1 22 1,0 2-1,-1-1 0,2 0-45,8-47-90,20 23 90,-1 20 45,37 70 0,8 24 45,-7 12 334,4 14 0,1 8-334,-26-20 0,-3 3 0,0 3 0,1 6 0,-3-3 0,6 6 0,-2 1 0,-5-2 0,2 6 0,-10-8 1469,-12-11 1,-6-2-1425,3 8 0,-6 2-628,-8 4 0,-6-2 583,-8 19 90,-5-29 0,-6-4-821,-21 8 821,-4-3 0,-11-27 0,-1-7-90,10-5-756,-45-12 1,0-6 575,38-8 45,-6-2 0,2-1-407,20-3-1706,6-5-1828,7 1 4076,11-2 0,18-11 0,8-3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28.10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314 1088 11311,'-6'-33'5486,"-4"9"-4406,-10 5 899,-6 10-1440,8 5-4430,-7 1 4250,0 18 771,3-5-321,-18 53-719,23-28 90,-4 35-180,19-26-270,33 36 90,-3-37-596,13 14 596,-10-51 2690,-3-19-3050,41-59 450,-26 23 90,-9 2 0,-5-1-90,-15 1 0,-4-2-2610,-4-24 2700,-3 26-1579,-21-42 1669,-4 49-1446,-14-5 1625,-3 30-89,-4 24 180,-4 19 0,-1 5-180,-7 8-45,6 8 0,7 1-45,22-2-63,-3 42-27,17-24 1427,15 31-1427,4-33 1998,30 25-2358,16-26 135,-15-29 1,3-4-224,3-9 1,0-6 177,37 0 1788,-36-19 0,-1-3-1788,14-6 180,-7-14 0,10-11 1,-9 0 223,-12 3 1,-3-5 105,11-18 0,3-10 0,-13 8-60,-8-17-135,-23 17 0,-11 8 135,-15 26 0,-11-2 89,-18 17 271,-19 18-3131,-5 9 2681,6 9 0,20 4-2179,2 27 2179,16-18-90,-6 26-179,20-18 89,4-11 0,2 7-450,43 19-90,23-53 540,4 24-180,13-78 181,-49 14 178,7-14 2180,-16 7-1999,-5-7 0,0-1-643,0-5 553,9-35 90,-21 55-181,-1 12 1,0-2 0,-4 16 3253,0 3-3253,-3 19 0,1 9 270,-1 40-90,20 31 221,-6-12-401,16 9-90,-9-43 45,9-6 0,4 0-483,5 3 438,33 23-3061,-27-59 3061,27-31 0,-21-1-992,-1-17 1,-4-7 991,-9-8 0,-8 12 0,-2-7-90,-5-21 0,-6-1-986,4-27 1031,-4 20 0,-4-4 0,-6 9 0,-3 6 1556,2-18-1541,-7 2 0,-3-15 1,-1 14 29,-3-10 636,2 26 0,0-9 1,-1 15-727,-4 3 0,-8-10 0,-4 24 180,-9 46 2417,9 25-2507,6 55 237,13-7-237,5-9 0,1 5-992,4-1 1,1 1 991,-1 10 0,3 2-180,5 8 1,6 3-958,3-18 1,4 2 0,-1-4 1001,-1 7 0,4-2-45,3-7 0,6 2 1,-3-17-91,13-6 0,14 0-525,-14-34 345,5-9 270,25-41 450,1-30-45,-37 20 0,-3-4-87,-5-7 0,-7-1 582,4-31-361,-12 18 631,-5-1-541,-9 49-359,2-6 394,-5 34-394,3 22 0,5 35-90,0-8-270,10 41 2269,-8-52-2179,5 14-5847,11 12 6875,-8-32 0,4 12 0,-14-42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14.5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45 413 15268,'8'45'2249,"-1"1"-1709,-3 1-1,0 4-5839,2 3 5660,0 5-1,0 0 1282,0 5-1191,3 19-1,1-1 136,-4-30 0,-1-2-316,2 5 866,-2-10-685,-4-39-2348,-2-11 2078,0-1 2168,-2-16-2079,-3-19-146,0-1 147,-10-44-180,5 29 45,-5-29 0,-1-3-135,2 14 0,0-6 0,2 4 0,6 29 3064,2 4-3154,3 18 0,6 13-90,17 31 0,-2-1-179,23 50 89,-16-18 0,8 19-405,-4-10 1,1-1 314,4 3-83,-4-6 1,0-5 172,-3-19 90,1-7-179,5-7 89,9-18 0,-2-18 180,1-23 90,-17 0 180,-8-8 359,-9-28 764,-4 29-1033,-2-1 0,-2-1 0,-8-14 269,3-12-359,-4 23 0,4 18-90,4 20-90,-1 5 180,0 4-90,0 8-90,0 6 90,2 20-90,0 7 0,0 6 90,0 7-90,0-3 45,4 27 0,1 4-45,0 6-281,1-6 0,0-4 371,-1-20-90,-1-8 180,0-8 0,-2-7 360,3-5-360,-2-13 0,5-9-91,-2-16 1,2-10 0,-1-9-90,1-27-763,-2 4 853,-1-23-90,-2 13 0,-1-1-135,1-11 0,1 1-1480,-1 5 1525,1 3 0,0 10 0,-1 40-270,0 8-2178,9 25 2448,-2 8-10,11 47 10,-8-11 422,4 25-422,-2 6 0,0 3 387,-6-40 1,0 0-343,8 44 0,0-4 2946,0-17-2991,6 2 0,5-1 90,10-1 10,-11-10 0,1-11-10,4-36 0,7-38 0,-7-13 0,-7-6 0,-2-8 0,-9-5 0,-3-2 0,-1-2 0,-2 2 1191,-3-29-1191,-5 36 0,-7 23 0,3 10-90,-15 0 90,11 15 0,-15 22-90,3 47 0,5-13-230,0 27 140,14-51 90,1 0-90,0-10-270,21 22 180,4-40 91,28-51 179,-26-1 89,1-37 91,-28 41-90,0 16 0,-8-26 90,2 20-180,-6 3 90,6 13 90,-3 16 50,3 14-140,-3 12-90,6 14 90,1-6-90,2 7 90,10 45-45,-1-31 0,0 2 0,0 1 0,2-1 0,4 7 0,7-4 135,43 14-3482,-24-22 3392,26-10 0,-30-51-171,-4-1 170,10-14 91,-12-4-90,-3-4 90,-2-23 0,-1-6-180,2-11-1031,-2-9 1,-5-7 1030,-13 31 0,-4-1 89,-2-6 1,-2-5 0,0 4-45,0 0 0,-3-3 75,-5-17 0,-3-9 0,1 16 831,-1-7-951,2 0 0,-5 20-572,0 61 572,7 19 2429,-6 36-2339,10 10-90,1 19-2429,3-5 2339,0 15-90,4-18 0,4 12 0,-2-7-381,-1-10 1,0 0 470,3 14 0,1 8 0,0-11-540,-2-22 0,-1-6 271,8 47 89,0-6-135,-4-35 0,1 1-34,8 43-1720,0-8-539,-5-24 2698,-7-37 0,0-11 0,-3-6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28.28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2 118 6490,'-2'-24'2608,"21"-18"-2877,-5 22-5377,24-8 5286,-16 25-1061,18 16 1062,-14 0-188,27 42 187,-27-21 224,18 44 136,-28-36 0,3 13 0,-8-16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28.7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1 215 7173,'8'28'4947,"2"3"-3868,-6-19 361,0 3-361,-2-10-90,0 0-179,-1 0-90,1 0 1258,13 24-1258,3 0-450,10 16 449,30 31-359,-13-25-578,-8-12 0,1-2 398,6-1 90,17-11 90,17-34-181,-25-12 1,2-9-90,2-12 0,-3-6-45,-10 5 0,-5-5 45,-3-21 0,-8 1-90,-7 2 0,-4-4 0,-4 3-90,-12 19 90,2-11 90,-38 144 0,20-31 0,-4 22 0,3 2 0,9-8-1135,2 27 1135,4-40 0,1 5-45,4 19 0,0 1 0,-1-11 0,-1 1-1406,5 19 0,0 0 1406,-2-20 0,0-2 0,-1-4 0,-1 0-627,1-4 0,-2-5 672,-1 11 0,-15 9 0,-26-16 0,9 0-873,-34-42 963,16-41 180,-14-16 1448,-5-17-1539,12-12 1067,15 10-1291,18-10 0,4-1-135,5 13 0,8-21 1,10-2-451,30 10-2159,-4 14 1,5 2-2159,33-20 4857,-29 40 0,1 3 0,28-13 0,3 3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29.4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9 194 5574,'-2'-21'5487,"-1"2"-908,2 8-2240,-1 1-861,2 3-1119,0 4 1293,4 12-1562,13 39 0,-5-13 1985,12 32-2075,9 13-89,-13-34-1,18 36-180,-17-53-90,-3-8 180,0-10-450,11-50 450,-14 16 1,14-33-451,-22 7 180,-3 7 360,-2-2 180,-3 12 0,1 23 90,3 6 0,20 43-90,-3-11 0,28 40-180,10-11 90,-11-13-90,14 1-701,-27-33 791,-1-6-83,60-44 173,-38 1-1642,-10 9 1,-4-5 1551,0-45-180,-27 13 90,2-7-1961,-27 0 1422,-11 13 719,3 16-540,-3 1-1577,18 37 1397,-1 14-2698,14 30 3328,-2-3 0,12 20 0,-4-22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29.61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82 11131,'0'-25'3957,"0"2"-1888,0 8-1079,3 1-631,-1 10 1,9 13 270,7 23-180,22 41-900,-5-11-341,3 6 72,-19-34-4480,-9-17 5199,0-3 0,-5-7 0,0-2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29.76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 76 5907,'-3'-30'4227,"0"5"-843,30 4-3474,24 31-1100,5-3-159,8 26 705,-27-6 1,-6-2 0,-1-1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29.9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 0 13289,'-14'46'4138,"3"2"-3238,8-12 449,8 50 0,5 10-1079,-1-10-1278,0-11 1,2 12 0,-1-12 917,5 12-480,-3-21 0,2 10 1,-2-6-1836,-1-9 0,0-1 2405,5 26 0,-1-5 0,-2-4 0,-6-32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30.42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20 356 2039,'-11'-47'6027,"3"2"-2339,15-24-2969,4 28 2934,50-33-3293,-3 45-754,-12 11 1,2 3 393,34 3 0,-27 7 609,7 5-789,-35 0-540,48 14 540,-47-9-180,24 11 181,-46-14-91,2 6-270,1 33 450,-4-7-411,4 31 232,-4 9 89,1-12 90,1 22-45,0-25 0,2 2 183,-2-12 0,3 4 176,12 38 1,3-3 45,3 0 0,-2-34 0,2-10 0,-4-28 90,22-14 449,14-62-449,-8-6 752,-24 24 1,-1-4-799,0-17 1,-6 2-225,-1 3 0,0 4 0,-2 4 0,-7 22 675,2 2-315,-2 16-360,10 23 179,2 17-179,2 11 0,-4 8-2358,-7-9 2268,-2 3-450,10 47-446,0-6 626,-9-35 1,0-1-1917,9 22 2186,15-1 0,-12-29 0,16 17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31.38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433 221 1050,'4'-41'3418,"0"11"-1979,-4-1 1350,-34-20-1430,11 27-819,-30-16 980,25 36-801,-34 29-449,27-6-90,-25 25 0,31-8 998,-2 32 0,4 11-1223,12-24 0,4 3-200,-2 15 1,0 7-1,6-8 200,7-16 0,5-5 45,4 8 0,3-7-1812,6-7 1812,4-5 1723,16-5-1453,40-47-90,-24 6 45,-8-19 0,-2-12 224,-14-12 1,-5-3-802,15-22 622,-15 6 0,-5 0 0,-9 7 2007,0-35-1737,-3 16-450,-4 23-90,1 6 90,-3 43-90,13 21 0,-3 4 0,23 40-90,-13-14 3084,8 18-3444,0 12 90,-11-25 1,0 0 747,14 36-523,-13-33 0,-1-4-190,-1-10 235,1 2-89,-7-22 89,14-29-90,1-33 90,8-22 90,-9-6-90,-10 10 90,-5 16-90,3-18-90,6-12 360,0 18-90,20 45-90,-19 28 90,21 62 0,-25-30-1579,0 8 1,0 3 1398,1 7 45,-6-15 0,0 0-45,2 3-90,10 18 180,12 8 0,-8-25 0,26-36 0,-23-56-2268,12-15 2268,-12-2 90,-4-6 0,-2 0-1,2-8-249,-1-2 1,0 0 249,-5 14-150,-4 7 150,2 16 90,-11 25 1856,12 29-2216,-3 44-405,-6 15 0,-1 5 1457,-3-28 0,0-1-1322,-2 23 1,-1-7-710,1-22 1159,3 10 0,1-19 0,2 7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31.7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233 8 15088,'-23'-7'2249,"-1"8"-1799,2 15 0,0 9 539,-20 41-719,18-18 0,1 4 0,2 2-91,6 4 91,-1 20 45,16-17 0,5 0-135,6 5-45,23 5 0,11-8-135,5-34-45,16-12 0,2-10 135,-15-18-1472,4-13 1,-4-7 1561,-15-5 90,18-28-2358,-35 23 2357,-5-3-1696,-6 1 1607,-6 8 180,-28-49-270,4 43 0,-25-39 1517,11 50-2327,-52-15-2158,26 23 0,-17-8-1260,42 25 4138,23 5 0,-4 13 0,0 2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32.49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1 201 12210,'4'-21'5217,"-1"2"-4228,-2 13-179,1 1 1799,3-2-2250,23 52-359,-10-21-2126,6 25 1,0 7 2125,1 3 466,4 15-556,-9-31 90,-4-14 90,-6-13 0,1-1 0,8-29-90,-7-1 90,9-19 0,-10 4 3287,-2-3-3197,3-19 678,-1-9-768,1-18-318,-3 16 228,0-3-89,-2 27-181,2-3 0,0 21 180,28 40 0,-17 1 0,30 60-225,-29-25 0,-4 1 225,12 20 45,-12-20 0,-2-9 45,-8-28 0,0-1 318,-1-13-318,18-25 0,-8 5-3392,15-23 3302,-14 11 62,0-4-62,-1-2-179,17-35-1,-4 9-2170,6-11 2351,9 8 538,-26 43-179,30 6 0,-22 37-180,5 7 198,-4 15-288,-14-17 1689,7 19-2048,-9-18-5975,-1 26 6334,-5-28 0,-4 11 0,-1-24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14.9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186 501 5542,'-36'-60'7016,"-6"-5"-5307,18 30-3577,-10-14 2768,18 27 1909,-4-9-2090,13 17 1004,0 1-1543,15 2-180,9 6 252,18-2-342,4 3 0,7-2 0,0-2-613,16-7 1,2-2 612,-1 1 90,0-2 0,-4-1 90,-22 5 539,19-14 1,-27 10-360,-4-8 2738,-46 29-2918,-7 2-90,-9 16 90,11-3-90,2 4-180,-16 46 1,20-24 1428,-8 36-1429,25-47 0,2 2-270,11 21-89,19 3 449,-4-5-90,12-20 180,8-47 270,-13-6-180,15-9 179,-27 2-89,-9 7 810,0-13-1,-4 2-809,-1 0-3032,-1 0 2852,-4 20-810,2-4-359,19 50-1080,-7-13-4857,29 47 7106,-16-37 0,10 8 0,-6-16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33.45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198 1662 11221,'0'-26'5307,"-14"-14"-4408,7 22-5210,-17-12 5840,9 23-768,-14 14-581,8 8 974,-4 16-974,5 15-514,3 9 244,2-1-90,6-3 90,7-23 2740,14 14-2740,-3-26-1981,8 7 1981,-4-32 90,4-26-1963,8-32 2053,-7 5-363,-5-3 1,-2-1 902,-5-2-360,3-24 360,-7 39 1516,2 30-2056,6 20 2358,2 16-2358,5 30 0,8 20 0,7 12-90,3 0-1185,3-4 1185,12-6 0,-7-20-90,16 7-318,-13-28 183,20-17 0,3-7 135,-2-4 45,16-18 0,-3-15-45,-23-34 45,-17 14 1,-4-10-136,-15-2 0,-6-8 0,-2 5-479,1 1 0,-3 1 659,0-26 0,-4 6 0,-6 7 1064,-5 29 1,-2-4-975,-1-11 0,-3-6 59,-2 4 1,-2-4 0,-1 2-604,-4-18 1,0 5 498,0 8 0,-1 3-212,0 6 1,2 11 256,2 19 1259,-14-2-1349,21 68 90,2 39 0,3 10-90,-1 19-642,6-9 0,4 16 0,-1-10 642,1-21 0,1-3-30,0 4 0,3 7 0,-1-4-60,5 16 0,0-4 0,3 3 0,1-1 203,0-2 1,0-2-159,0-11 0,1-7-606,11 15 471,-1-14-180,9-23 1,2-4 179,-3-4 0,46 3-180,-35-88 360,-7 4 39,-12-4 1,-3-5 50,3-33-18,-4 0 18,-6 5 270,-2-14-270,-10 46 1846,6-20-1846,-12 63 270,2 47-360,-2-17-250,5 25 1,1 5 249,2-6-135,7 17 1,2 3-316,10 15 180,-8-25 0,6 0-1334,6-13 0,1-7-1005,5 7 2506,20-25 0,-41-35 0,6-12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33.61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15 177 15808,'-6'-58'3328,"2"18"-1889,-1-11-1079,11 32-270,3 10 0,19 26-726,6 19 456,3 4-360,15 19-270,-6-5 810,-6-9 0,1 0 0,7 6 0,12 9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34.19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103 363 15898,'9'-23'3688,"-10"-16"-3418,-2 25 0,-7-11 269,2 25-359,1 2 90,-7 8 270,-9 28-450,7-8 0,-5 22-1,16-19 91,1 29-180,20 0-180,7 7-89,6-29 179,1-24-90,-5-30 90,-4 1-180,14-27-180,-3-41 360,-10 24 0,-2-30 0,-19 54 90,-1 2-179,-13-12 179,6 24 89,-10-9 1,8 27 0,-3 9 0,-1 6 90,-5 4 90,1 9 180,-17 56-270,17-26-45,2 9 0,5 3-3527,15 14 3392,3 8 89,21-6-155,-6-36 66,11 4 0,42-22-90,-15-28-2246,26-2 2336,-32-28-90,2-17-841,-20 4 0,-2-5 751,23-33 694,-28 28 0,-3-2-739,-10 1 1,-5 2 134,6-28-703,-6 15 0,-2-2 793,-3-30 0,-1 8 617,-6 18-617,-9 29 1845,3 18-1755,-7 2 429,-2 33-159,-6 70-270,5-27 1002,12 19 1,7 3-823,19 6-225,-9-32 0,2-1 1907,16 24-1413,14 13-359,-18-34-45,-1-7 0,0 1-2954,-2 3 3179,-1 4-270,-11-21-1746,-37 2 1566,4-23-1259,-63 9-3688,43-18 4657,-20-2 1,46-3 0,11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34.2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 8342,'29'-4'-60,"-10"2"0,-13 1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36.8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60 15628,'0'-24'7376,"0"3"-7016,5 7 269,-3 16-719,8 48 0,-6-1 0,2 36-450,0-25 1,-1-1 89,2 7-854,0-3 0,2-3 1304,2-16 0,0-6 0,0-15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37.2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621 166 2092,'-28'-46'3508,"-3"6"113,-2 8 966,-54 1-3919,39 17-353,-4 11 0,-2 8 931,-1 22-797,-2 8-510,-4 35 510,35-18 1,4 4-973,2-7 0,2 0 613,1 14 0,5 4-259,13 21 0,7-1 213,-4-28 1,3 2-45,4 33 0,10 9-361,10-17 1,8 3-1,2-6 301,-7-23 0,1-5 0,2 4 213,9 23 1,3 3-1,3-11-333,21-8 0,-2-16 904,16-3-874,-21-34 0,11-8 0,-9-4 150,27-12 45,-11-7 0,-5-9 90,-37-6 0,-7-4 1304,17-22-1349,-21 19 0,-2-6-393,-6-27 1,-7-1 392,2-6-30,-12 12 0,-2-12 0,-6 7-41,-7 8 1,-8 0-20,-10-24 0,-8-11 0,0 9-45,2 12 0,-4 4-15,0 8 0,-4-2 0,2 13 68,-26-10-1537,5 25 0,-3 5-1349,-13-3 2878,23 14 0,2 6 0,2 16 0,13 3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39.7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70 523 18237,'-7'-15'3058,"2"1"-630,4 12-2068,-2 31-90,1-2-90,0 17-2126,5 9 0,1 0 2036,1 3 430,2 9 0,1 3-430,3 2-812,3 15 902,-5-37 0,-2-8 90,-7-38 2720,-7-31-2810,-7-24-180,-5-36-1405,7 23 0,0 0 1405,-3-29 45,6 35 0,2 3 98,0-7-53,-2-25-543,4 22 408,3 3 0,5 1-45,13 6-359,51-2 269,-21 58 0,2 21 0,-1 9 0,-4 13-787,-2 5 1,0 2 606,8 16 348,-15-19 0,0 0-258,11 15-695,2-4 0,2 0 875,2 3 968,5-3 1,-1-8-609,-21-30 2628,19-25-2448,-37-58-360,-10-21 0,-10 23 0,-2 1-2106,-10-24 2106,0-6-354,3 19 0,-1 1 264,0-8-45,1 11 0,0 6-135,6 21-1079,-3 31-990,7 17-720,-2 19 2969,16 57 0,-3-32 0,8 42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0.0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314 262 1673,'3'-59'7376,"0"16"-1641,-26-35-4925,6 46 899,-34-18-1349,13 55 0,-7 6 1364,10 20-1544,9-1 729,5 10-819,4 13 0,4 4 2270,-1 11-2405,3-12 0,3-3 282,7-5-687,17 37 270,-3-31-225,20 2 1,4-5-3072,-9-24 3251,30-22 0,3-16-438,-15-33 663,-4 11 0,-4-3 90,-7-25-1865,-17-9 1865,-7 7 90,-13-28-396,-12 14 306,-4 14 1173,-4 10-1173,-16 11 52,20 24-1222,-24 14 271,40 24-1350,-7 10 369,26 7 1790,-2-11 0,11 11 0,-2-6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0.3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93 12570,'10'-17'6656,"-1"4"-6116,0 29-1,-4 5-4070,6 42 4160,-3 6 411,1 5-951,1 1 1,0-1-90,2-2-442,-1 2 0,0-4 442,-2-23-1885,2 13 2424,-3-29 1527,4-33-1931,-2-40 0,-4-17-45,6-35-826,-6 13 0,-1 0 736,-2 1-646,2 1 1,2 4 375,0 14 135,0 0 0,2 8 1360,-1 35-3384,-1 4 1740,3 6 0,-3 8 1,4 3-1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0.9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0 266 13469,'5'-18'4678,"-2"2"-1260,1 11-2699,12 26-449,-5-5 90,17 46-90,-8-5-180,6 22 0,-1-5-3392,0-4 3392,-10-29 0,-2-9 269,-8-23-89,4-22-2448,-2-4 2268,2-23 0,-6-3-1517,2-30 1517,-3 12 713,0 9 0,1 1-803,0-8-481,4-30 391,-3 44 1741,15-16-1741,-9 39 3027,10-1-3027,0 32-2847,7 15 2937,11 22-707,-5 3 707,-5 5-211,-3 8 211,-5-17-169,2 10 349,6 3 2398,-12-33-2488,27-3-90,-23-36 1946,15-17-1856,-6-11-180,-8 7-90,17-36 45,-17 26 0,1-1 0,1 0 0,-1 2 45,17-34 708,-14 42-618,-10 42 346,5 30-256,5 13-180,-4 10 0,-5-4-89,-6-15-721,5 19 900,16 23 0,-8-23 0,12 10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15.0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52 10764,'8'-18'1979,"-1"3"-3765,-5 7 1786,-1 3 0,0 1 0,0 2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1.7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246 1179 10861,'-11'-37'6566,"-6"-4"-5756,-2 15 1258,-23 12-1708,23 20 270,-29 31-450,28-5 0,-7 18 0,12-7-1,2 28-89,5 1 90,2 16-180,15-20 180,3-24 0,39-40 0,-11-22 0,22-33 270,-15-27-360,-17 21 179,1-36 1,-16 34-423,-3 0 243,-4 15 0,-4 8-90,-2 19 0,0-4-90,-1 44-3192,-1 2 3192,2 14 0,6 30-359,15 14 359,0-1 0,0-34 0,2-7 0,4-11 133,10 0-133,-6-21-674,15-22 764,-14-3 3103,11-21-3103,-22 0 0,-1-4-3103,6-28 3148,-15 11 0,-2-2-146,1 11 0,-2-3 101,-2-33 0,-2 4 90,-4 9-45,-3 8 0,-4-8 224,-6-16 1,-3-1-180,2 15 0,-1-1-60,1 8 0,-1-4 0,1 8 11,-11-32-41,6 34 0,3 29 90,1 60-90,5 3 0,-2 38-545,8 9 635,1-11-44,4-3 0,3 14 0,2 2-76,5 2 0,2 1 0,0 0-520,-2 0 1,-1 1-1,3-2 550,1-4 0,2-2 0,2-11-45,1-13 0,2-8 1915,12 18-1915,-4-22 0,5-5 235,25-9-190,-9-5-90,0-17 90,-14-22 468,10-15-244,-8-22 1,-2-7 2527,8-5-2617,-18 5 0,-5 3-45,-9 18-90,-6 11-3029,-1 17 3119,-7 18 461,0 11-461,0 19-90,1 12-180,7 6 0,1 3 0,-1 12-1179,5-11 0,1-3 999,-2-15 0,3 6 380,-5-24-20,4-3 0,-7-10 0,2-1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1.8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23 208 1320,'-11'-72'2968,"4"30"-2698,2-10-1259,5 37 1633,11-3-644,4 13 0,2 1 0,0 12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2.5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1 167 12570,'1'-20'5217,"-1"3"-990,3-12-3957,-2 15 0,3-14-90,0 20 0,0 1 0,22-11-180,-11 9-180,17-5 90,-16 11-450,47 49 360,-35-23-3302,31 38 3303,-49-31-2180,-5-7 2179,-2 2 0,-3 12-89,-30 47 179,13-22-714,-7-9 1,-3-1 893,-8 14 1367,5-2-1007,20 21 90,64-16-360,-9-12-90,8-24 0,2-6-90,0-4 134,19 7 1,4 3-45,-31-12 0,-2 0 1007,21 6 1,-4 5-918,-15 11 0,-11 0-90,-10-9-1,-9 18 1,-10 1 0,-22-18 90,-14 9 0,-5-2-90,-8-4 0,-30 14 403,-3-24-313,-9-3-216,7-13 1,-3-2 304,-17 2-314,30-13 0,7-8 45,18-10 213,-4-66-483,29 40-90,10-22 1,9-6-4948,20-19 3103,-8 34 0,1 0 2204,4 6 0,1 4 0,19-25 0,4-1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2.8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0 405 15906,'44'-35'1079,"0"1"1,15-12-900,-24 39 0,-31 15 1601,-3 18-1691,-6-4 90,-3 10-90,-9 25 526,9-19-796,-4 36 0,18-46 235,1 3-685,21-26 958,17-28-688,-4 1-331,-2-16 0,-4-4 511,-4-5 90,13-34 90,-27 32-3201,-4-1 3380,-4 1 1,-3 4-2021,-3 5 2381,-16-13-360,1 23 359,-12-5-89,-15 46 0,4 18-45,-8 13-135,13 7 180,7 15-46,14-12 1,2 2-315,-8 29 0,19-9 0,7-2 2178,16 0-2403,-3-22 1,8-4-1396,47 4-3507,-1-23 5885,18-32 0,-33-7 0,0-13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6.7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270 511 10501,'34'-9'4138,"16"-3"-3239,-13 3-45,13 1 1,1 2-765,-4 1-3190,25 12 0,0 6 2920,-30 5 467,4 10 1,-7 3-468,-28-3 90,-11 32 495,-16-12 0,-5 0-46,-8 23 46,-3-6 0,-1-3 45,2-9-1337,-8 12 1471,15-16 1,2-1-315,0 4 270,-12 35-271,30-61 541,45 16-630,-20-27 90,74-7-180,-52-24 2158,32-20-2248,-26 4-1936,2-7 1846,25-25 90,-19 10 999,-6-3 0,-2-7-1179,-21 18 1,-3 0-59,8-11 1,-5-1 12,-13 3 0,-5 4 45,-3-13-90,-24 0 0,-12-14 1,2 12-518,-13-17 817,2 17 0,-10-8 0,4 17 3050,-20 14-2720,4 19 0,-13 2 0,8 4-91,-24-2-1026,15 15 0,-12 5 0,15 4 1027,-3 16-1017,14 1 0,2 3 1017,-2 21-418,24-5 1,2 4 417,-13 31-135,17-4 0,5 5 0,12-19 0,8 4 213,8 19 1,8 11-1,6-4-438,3-18 0,5-3 0,4 2 22,1-2 1,4 4 0,3-2-1,4-6 8,11 1 0,6-7 1,2-5-1,2-6 0,2-6 0,-1-4 15,13 2 0,0-8-110,3-8 0,3-13 335,13-29 0,-2-14-661,-18 6 0,-2-10 750,-6-11 1,2-11 0,-12-1-90,-13-15 0,-11-1 57,-1 12 0,-12-6-147,-24-17 0,-16-11 0,-1 15 14,4 31 0,-3 2-104,-4-23 0,-4-11 0,-8 9-180,-18 2 1,-13 11-1894,5 18 0,-8 4 0,2 0 573,12 1 1,2 1 0,-3 5 1499,-9 5 0,-3 4 0,9 9 0,-21 10 0,2 5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3.2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132 81 5689,'-12'-30'5037,"-1"3"-1597,-1 3 248,-15 40-3059,12 3-2386,-13 65 2117,22-21-1,-1 29-326,10-24 0,2 10 0,1-7 57,-2-8 0,2 1-115,2 30 0,1 13 0,0-14 25,0-30 0,-1-4-45,2 19 0,1 1-45,-1-9 0,0-3 1036,5 32-1171,-4-26 0,0-2 45,1 3 1679,-1 8-1499,-17-36 0,-2-31 0,-11-9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3.8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16 539 9062,'-16'-43'9175,"46"-51"-12947,46 34 3952,-36 17 0,7 3 314,38 10 1,2 9-627,-2 1 132,-18 4 0,1 0 407,-17 5 0,-2 0-587,27-9-932,3-1 1,-1 0 1021,-9 3 45,-12 2 0,-5 0 1729,-11 4-1504,-12 3-90,-7 11 0,-12 4 269,-17 58-89,-5 27 814,-1 7-994,4-27 0,2-2 274,1 5-364,3-11 0,1 3 353,0-11 0,2 0-353,4 7 0,2 0 0,0-2 0,1-4-2337,15 18 2337,-1-17 0,-3-28 358,11-9-358,-8-9-1652,28-30 1652,-24-1-244,14-28 244,-20 11 1091,13-45-1002,-13 30 91,14-38-180,-16 45 171,-2 9-171,9 43 0,-12 12 1977,9 33-1977,-1 5 0,-2-7-180,8 8 0,2 0 1,1-6 1612,-3-6 0,4-6-1792,12-14 179,-7-14-2078,4-1 1898,16-31 0,-11-10 88,22-24 182,-15-18-90,-12-5 90,-15-8 90,-9-1-984,-29 21 0,-5 2 1164,2-4-110,-10 13 0,-2 11 290,7 30 269,-27 27-269,23 19-1564,-6 16 1563,21 9 1174,8-21-1578,13 16 0,6 2-45,1-4-90,8 5 1,7-2-631,16-12-3722,20 2 4532,-5-21 0,-12-11 0,-14-10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5.0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526 1451 2129,'-17'-58'6657,"6"21"-2974,-44-31-3144,26 48 1467,-29-4-1646,25 22-90,-20 21 450,-9 25-540,9 4 967,-3 15-923,31-3 1,5 2-225,-4 8 45,6 0 0,6 4 45,17-19 0,4-5-90,5 15-756,31 14 846,-23-68 229,15-2-139,24-55-90,-10-9-45,-7-4 0,-3-5-759,-15 16 1,-5 0 713,1-7 0,-2-2-45,-3-5 0,-2-7-15,-3-10 0,-1-9 0,-1 5 60,3-5 0,-2-3 0,-6 9 0,-2-11 0,-2 1 0,0 17 0,-2 12 0,-2 6-124,-3-36 0,-2 1 169,2 37 0,0 4-135,-6-47 90,1 10-90,3 22 1430,3 42-1429,-3 34 89,2 16 0,0 32 0,5 21-1132,0-9 1012,6 9 0,4 20 0,1-7-15,1-4 0,2 1 45,-2-11 0,2 9 0,0-1 0,-1-11-100,5 8 1,0-9 144,0-6 0,-1-5-135,10 15-179,13 12 179,-4-28-180,27 16 0,0-46 270,-12-7 1348,34-38-1078,-36-16 270,25-31-180,-29 7-259,-13-5 349,-14 14 2432,-5-8-2612,-6 16 494,-35-16-225,-57 101-359,24-38-45,14 29 0,8 7 45,21-6 347,2 25-437,8-12-2262,2 7 2127,14-9 0,4-2-45,3-4 90,17 47-270,8-56 180,-7-15-269,24-2 89,8-40 180,-13 1 152,8-23-62,-10-34 180,-17-17 90,1 7-46,-27 25 1,-7 5-201,-4 15 246,-8-27 2396,-10 27-2396,11 25 280,-14 20-280,19 21 1703,5 40 1,9 15-1929,16 2 0,5 2 0,-10 0 0,5-1-1540,20 5 1,4-15 1494,-3-33-59,26-19 1,4-10 58,-11-16-226,1-3 1,-5-8 315,-23-21 90,-2-20 0,-1-9-45,-12 12 0,0-1-45,9-21 0,-3-1 45,-14 20 0,-5 3-45,2-35 90,-5-4-950,-3 39 0,-1-3 995,-5-28 0,-2-4 994,1 11 1,-2 2-1085,-1-7 0,-1 5-658,2 25 1,-1 3 702,-10-41 484,7 47-574,-9-2 2653,10 88-2788,5 14 0,2 10 90,5 4 0,2 5-989,0-5 0,1 4 0,1-4 854,5 6 0,1-3 0,-1 2 0,2 4 93,3-7 1,2 4 0,-2-7 0,-1-9 0,1-2-1,2 8 1,0 0 0,1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5.4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0 273 12750,'27'-16'3957,"3"2"-4221,6 10 893,7 1-2161,8-1 0,2 1 1532,17-1 0,-11 0 0,-2 0 917,6-3-1007,0-3-746,22-9 836,-24 2 180,0-8 0,-4-2 0,-14 2 416,23-19-326,-77 20 989,-46 11-989,-9 7 270,-30 22 2731,36 10-2822,8 21 1,4 7-360,9 1-45,1 0 0,6 1-2956,21-4 3091,14 47-180,6-39-24,13 30-426,61-36 170,-40-30 235,9-11 0,3-11-135,13-42-1786,-2-16 2011,-29 16 0,-4-1-45,3-23 2056,-10-3-1696,-12-11 72,-7-1-252,-2 4 360,-5 6-360,-8 30 2977,6 13-2887,-4 31-180,8 21-90,11 43-180,7 3-2283,0-15 1,2 2-507,11 24 720,-12-35 1,1-4 1680,6 2 1,2-5 0,-1-5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5.6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 15178,'16'-3'2249,"-3"-1"-10068,-8 2 6200,0 1 1971,-2 0 0,-1 1 0,0 0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17.4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0 17067,'8'24'3508,"-1"-21"-9888,-7 54 5481,0-34-2190,0 20 3089,-8-5 0,5-3 0,-5-7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52.5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3051 11580,'33'24'1170,"12"3"-5841,-2-10 5121,2 0-1,-1-5 1329,25-5-1418,-33-4-1149,30 0 1418,-10-14-359,-16 3 17,13-10 0,0-3 73,-11-1-91,31-18 361,-37 6 1569,-11 7-1615,1-17 1,-3-5-135,-5-21-270,10-19 90,-29 11 0,-6 3-180,0 10 89,-4-20 1,-1 0 385,0 15-385,-6-27 0,7 35 0,-1-9 0,0 5-64,2 2 1,-1-1-87,0-1 0,0-6 0,1 10 60,-2-27 391,5 10 1,0 3-482,2 8 45,-1-11 0,1 0-2169,5 10 2124,0 7 0,0-10 90,0-17-90,0 41 0,0-30 2155,0 56-2065,0-9-90,0 13 133,0-21-133,0 13 0,0 2 3302,0 0-3392,0 3 90,0 2-90,0-3 0,0 3-180,0-43 270,0 30-3482,0-34 3482,0 46-90,0 2-846,0 1 846,0-12 0,-6-2 90,5 1 0,-6 5 0,7 16 2839,-1-7-2839,0 3 1400,-1-5-1490,2 5 0,-1 0 0,1 4-270,0-1 270,8 2 90,-2 4 0,7-1 0,8 8-90,40-2 90,4 2 0,15-3-1741,-22 1 0,0-2 1741,15-5-45,-23 5 0,0-1-135,17-8 90,-32 7-1079,22-4 629,-35 4-449,10-1 989,-25-1 0,-2 1 0,-3-2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52.7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5 111 17067,'-5'-15'1439,"11"-4"-6919,18 7 5660,3-2-180,9 2 1591,5-1-1591,-17 6-1282,16-3 1282,-27 7-90,2 0-89,-7 2 893,0 0-1434,2 12-14,-4-3-975,-1 21 1709,-6 4 0,-7 26 0,-1 12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53.2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1 121 12030,'32'7'1799,"-7"0"-1169,3-8-91,-3 1-2254,40-14 2074,-20 6 203,10-6 1,1 0-203,10-2-360,13-3-90,-28 7-360,-9 2-417,-14 4-932,11-3 2275,-20 4 1,-3 1 0,-4 2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53.5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96 12300,'-10'-16'1979,"2"2"360,6 9-7820,10-8 5841,8 2 1106,33-9-1286,-17 12 833,13 0-1013,-29 8 180,15 9-180,-17-5 180,14 22-270,-25-15-90,1 12 1,-4-10 2360,-14 28-3080,5-13-3521,-11 22 4420,3-11 0,1-16 0,-3 5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53.9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0 101 9512,'33'19'1439,"-2"-2"-6740,-6-9 6201,33 0 688,-17-3-868,31 0-360,-31-5-525,20-10 0,2-3 345,-2 0-90,1-2 0,-2-1-90,-16 1 0,-1 1-2069,40-13 1530,-46 13-1890,31-8 1619,-62 20 30,0 0 1,-9 3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54.2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31 16258,'12'-16'1349,"0"4"-1079,-4 10-90,29 2-180,-15 0-4342,36 13 4252,-31-5 0,6 8 770,-12-6-1040,7 13 90,-9-2 90,3 6-809,-14 4 449,-6-13-179,-1 12 719,-15 19 0,3-15 0,-12 23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55.0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110 49 17337,'-6'-27'1889,"3"11"-1799,-4 11 90,6 10 90,-1 3-90,-3 30 89,-3 24-89,-2 20-90,0-4 0,1 0 0,3-13-1035,-4 30 1035,2-37 0,1 11-90,4-47 90,-1 10 180,3-10 89,-1 0-269,0-6 360,1-2-360,1-9 1125,-1 3-855,1-1-270,-1-4 90,0 5-90,0-6-90,1 1 180,0-1-180,8 10 0,-3-7 0,8 6 0,8-5 0,1-2 0,30 3-3392,-10-4 3392,15-1 0,17-2-1090,-3-5 1,2 0 1089,26-1-275,-18-2 1,-6-1 274,-26 1 0,11-3-1335,-12 2 1245,-10 3 0,-2-1 1245,-11 4-1335,-16 1 1907,1 0-3347,-7 1 1,-10 3 0,-3 1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55.2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37 18686,'2'-20'2969,"0"8"-2520,24 7-269,-12 5-90,14 0 0,-10 0 180,57 15-3662,-30-4 3302,34 13 0,-55-10-1079,-8 5-990,-11-3 2159,-18 32 0,0-18 0,-15 20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17.9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2092 13 19316,'-18'-7'899,"3"1"-719,7 8-5570,-1-1 5660,-18 7 273,6-3-453,-13 5 1257,-13 3-1257,5-3 90,-42 9-90,12-6-90,4-2 411,0-3-411,33-5 0,-12 1 421,14-2-511,-31 3 4,-5 1 86,-15 3 0,20-2 0,-7 3-90,35-5-2211,-49 7 2301,54-7 212,-57 7-212,61-10 313,-34 5-403,29-7-180,-16 0 180,9 0 67,-5 0-156,3 0-1,-1 0-180,-36 0 270,25-9 90,-10 6-180,21-8 1521,-1 8-1341,10 1-90,1 1 0,20 0-180,-15 1 90,11 0 3482,-13 0-3482,17 0 90,0 0-90,0 0 1,0 0 89,0 0 90,-3 10 0,6-7-3302,-1 10 3391,6-7 1,0 0 0,2 1 90,0 2 630,0 12-630,1 5-90,1 7 3661,0 34-3391,0 6-1061,0 4 880,0-10 91,0-4-180,0-23 180,11 51-180,-7-51 0,9 23 90,-7-24 0,4 10-3220,-2-10 3130,2 2 0,-5-19 0,3 9-219,0 2 129,-1 1 90,0-6-90,-3-11 90,-1-2 0,-1 0 90,8 33-180,-5-18 90,8 32-90,-8-35 3067,1 0-3067,-3-11-1326,1 0 1326,0 4 1236,10 49-1056,5 25-180,-2-8 45,-8-36 0,0-1 134,0 12-179,1-1 90,1 2-2857,-2-11 2857,-4-19-1912,6 27 1912,-2-12 722,4 13-632,5 23-180,-7-37 90,3 19-1,-3-8 1,0-4-90,4 23 0,-7-35 0,-2-8 2359,-4-19-2359,8 37 3482,-4-16-3482,9 53 0,-8-50-3392,1 14 3392,-4-31-1711,5 41 1711,-6-31 0,5 38 0,-6-44 0,3 12 0,-1-15 0,1 18 0,7 22 0,-6-21 90,8 33-90,-10-53 90,9 32-90,-7-29 0,6 23 0,-7-32 90,11 39-90,-9-34 2544,10 31-2544,-12-36 2559,3 8-2470,4 10-89,-3-7 0,13 31 0,-10-29 0,8 19 0,-12-28 0,4 9 0,-7-15 0,19 33 0,-5-8 0,5 7 0,-2-2 0,-14-29 0,11 24 0,-7-15 0,6 11 0,-6-12-3392,14 26 3392,-15-28-2268,12 23 2268,-16-29 0,1 2 0,-2-6 0,3 6 0,-1-4 2268,-2-2-2268,2 3 3392,-3-7-3392,10 10 0,60 15 0,-10-12-773,28 9 773,-47-25-519,19-1 519,-34-2-2964,64-14 2964,-57 7-1982,38-12 2072,-26 7-974,0 3 884,-5-3 181,-14 5-181,25-8 1724,30-3-1724,2 2 0,-10 4 0,-32 9 0,-32 3 0,3 0 0,-7 0 2443,0 0-2443,5 0 2954,20 0-2954,-2 0 0,12 0 90,-13 0-90,0 0-3302,-6 0 3302,4 0 0,-6 0 90,34 0 0,-21-4 0,18 0 90,-33-4-90,-10 4 3392,2-3-3392,-7 3-3392,12-14 3392,-9 5 0,12-29-104,-12-9 0,-3-3 104,5-13-90,-6 9 0,-1 3 0,-5 15 180,1-49-90,-1 35-2290,1-37 2290,-1 48-455,-8-23 365,6 14 1054,-4-2 1,0-4-1055,-1-29 0,-2 0 0,-1-3-946,2 28 0,0 1 946,-3-20 0,1 2 0,1 23 0,2 1-45,-1-9 0,0 2 422,-4-25-377,-1-1 0,2 3 0,1 19 0,-3-24 0,-1-1-361,4 17 361,1 14 0,0 1 0,-1-1 2090,1 5-2090,-3-12 0,4 25 3124,-4-30-3124,7 35 0,-1-3 0,3 13-2585,-1-4 2585,-1-3 0,1 3 90,-9-50-90,8 48 0,-9-50 0,10 52 0,-3-21 0,-1-3 0,1 4 0,0-5 0,1-4 0,-4-20 0,0-5-2268,-1 1 2268,2 23 0,-2-2 0,2 16-90,-11-51 65,9 50-65,-5-25-90,5 29-5666,-5-2 899,5 13 4947,-2 6 0,-3 8 0,-3-1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49.9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26 163 16618,'-13'-16'3597,"3"2"-2877,8 13 1079,2 3-1035,13 36 1,6 21-270,3 21 0,1 4-791,0-5 0,1 0 341,-1 9 0,-3-6 135,-2 2-3137,-1-4 3137,3 12 0,-6-26-1390,-4-20 1390,-6-25-90,-3-15-90,-2-11 492,-5-13-492,0-4 2648,-10-58-2693,7 23 0,0-3 991,0 2 0,0-1-991,1-24 0,2 5-3319,2-1 3274,0-9 45,7 35 0,2 2-2234,3-6 2189,9-40-760,14 32 760,-5 23-225,17 11 0,5 8 135,12 16-1089,30 3 1089,-37 28 1408,-10 6-1378,-5 23 0,5 19 0,-5-6 150,-11-21 0,-2 3 273,13 29 0,4 14 1,-13-14-274,-14 2 400,-7-31 1,-4 5-176,-13 22 0,-6-3-46,-3 10-89,-8 0 0,-3-6 2044,-4-26-2044,-10 12 180,-20-7-180,20-22-2562,-23 9 2562,15-25-180,15-8-1833,-20-1-1225,29-19-1350,4 4 3975,25-17 1,12 4 0,8-6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21.5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46 352 14998,'11'43'2879,"-1"3"-7910,-5-4 6110,2 27-71,-3-17 1,-1 2-829,3 30 90,-1 15 742,-4-55-742,0-5 0,0-2-90,-1-13-90,0 0-90,-1-9 3279,-2-13-3189,-1-6-90,-2-20 0,-1-7 90,0-7 0,-12-60 0,8 35-1346,-1-2 1,2 2 1345,3 5-225,2 1 1,0 1 314,2 10-90,8-33 90,3 67-90,29 26-180,-15 8 90,17 26-90,-19-13 0,2 5-270,6 16 0,1 1 3262,1 0-3487,19 9 0,5-17 136,-14-53 269,27 4 1209,-40-45-1569,1-38-802,-11 24 1252,7-37 0,-15 37 180,0 0 0,-1-2-2917,-1 3 3097,0 3 171,2-12-171,-3 24-180,0-4 89,-4 26 688,0 6-418,-4 11-269,-2 21-180,-3 11 90,-1 20 0,1 3 2800,1 7-2800,0 2 0,-1 31-90,1-21 0,0 20 0,3-28 0,0-6 104,0 5 166,1-15-90,15-61-180,-7-5 0,5-45 0,0-9-616,-5-2 616,-1 15 0,-1 2 0,1-4 0,0 4 467,1-12-467,2 4 0,0 15 0,3 26 0,1 55 0,-2 10 0,1 21 0,-4-4 0,-2-1 0,0 4 45,0-7 0,0 2-1634,0 9 0,0 0 1589,4 27 69,-2-39 0,0-1-249,6 23 0,2 8 0,-3-43-180,-5-25 360,9-6 0,7-20 0,9-7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0.8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168 1040 9961,'23'-28'8096,"-15"10"-7287,-8 13 361,-29 21-3533,-24 51 2543,16-23-750,7 1 1,5-1 659,14-14-209,0 7 209,9-17-90,1-3 0,9 3 1984,2-9-2253,16-3-1,7-17 90,-4-4 90,2-8 133,-3-24-43,-10 2 180,3-29-90,-14 31 539,-14-9-449,-17 44 0,-1-2 360,-33 64-360,34-20 0,-14 33 89,33-20-179,2-11-754,16 19 0,6 0 754,1-9-428,11 8 1,5-6 337,2-26-90,18 0 0,-22-18-90,22-14 0,1-7 90,-5-2 0,14-9 0,-4-5 0,-20-4 0,20-36 1,-24 2-1,-4-6 609,-10-15-609,-17 45-1215,-2-13 1215,-14 20-90,-11 8 0,-32 15 180,-5 32 90,0 16 1920,12 13-1920,10 9 0,6 18 344,12-15 1,6 5-435,11 5 0,5-2 0,-2-13 0,3-4 0,23 31-90,7-60 0,30-29 90,-18-1 90,32-50-90,-57 24 135,1-22 0,-4-3-135,-10 6-2178,6-36 2268,-16 58-1,0 8-89,0 0 180,-10-19 2449,2 37-2540,-4-14-89,8 51-2178,4-12 2268,1 14 991,15 32-991,17 14-478,1 2 298,25-4 90,-25-50-90,12-2 0,-4-17 0,11-20-90,12-13 90,7-26 90,-15 3 45,-15-12 0,-5-8 0,-17 16 0,-3-1 19,11-18 0,-4-1-64,-14 21 0,-6-3 1,-5-15 1,-6-8-1,0 5 134,-4 2 0,-1-1-75,2 0 0,-1-6 0,-5 5-596,-14-13 1,-2 12 625,3 7-45,4 12 0,2 8 2015,8 25-1790,-8 87-180,14-29 168,7 46 1,6 7-349,9-8 45,-1-17 0,5 9-1005,4-5 1,4 5 0,-1-7-480,-3-7 0,2-1-484,4 9 1,3 7-1,-1-12 2013,19 15 0,5-10 0,1-5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1.4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9 237 13199,'-5'-18'5577,"1"3"-2608,7 16-2700,14 34 91,7 13-270,6 16 0,-2-8-90,14 19 90,-4-16-3482,9 9 3392,-14-31 180,-1-21-814,-6-18 723,3-5 1,-11-17 270,-7-31-270,-6 19 90,-10-57-90,-1 52 0,-7-24 90,0 15 2853,6 31-3033,-1-4 90,22 76-90,-2-14-45,9 17 0,4 1-45,3-7-135,18 10 0,4-5 135,-3-18-1154,5-3 0,4-9 1064,21-33-1001,10-26 1271,-22-5-1728,-19-36 1728,-34 10-90,-2 6-71,-16-36 71,-1 50-90,-11-18 0,-4-2-180,-7 6 90,-10-22 613,14 55-972,9 33-1530,6-1-720,5 27 2789,11-4 0,1 6 0,0-2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1.7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0 17787,'-7'29'4767,"-1"43"-10157,4-32 5659,9 49-1076,9-38 897,5 3 687,2-6-957,-1-16-1447,1-4 1357,2-5-90,0-4-270,-1-6-81,-3-4 711,-2-6 0,-2-1 0,-1-2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1.8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59 7892,'7'-32'-428,"-2"11"1,20 15 0,-1 10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2.2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27 210 8972,'-7'-36'7286,"2"4"-5397,1 5-360,2 7 1259,-2-5-2158,2 11 269,0-2-179,2 18-450,5 24 224,13 53 1,4 17-495,-7-32 0,0 2-1156,2 4 1,1 5 0,-2-8 1065,-2-13 0,-1-7 0,9 20-309,14 5 1,4-1 219,-3-12-46,11 0 0,1-24-315,-4-91-770,4-18 1220,-30 28 0,-4-3-45,-3-7 0,-3 1 45,-1-16 0,1-26-217,-8 21 577,-8-16 552,2 13-373,-6 9 1,0 2-2045,0 0 1955,-7-23 993,10 109-1173,4 1-135,7 32 0,4 8-45,11 24-90,1-17 0,2 4-225,2-8 0,2-2-854,-4-10 0,0-2-1119,1-1 0,0-4-2389,9 14 5056,0-6 0,0-4 1,0-4-1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3.0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17967,'31'13'-315,"40"-1"0,-22-8 0,30-1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3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31 160 22284,'-19'-3'-180,"8"-2"90,41-3-89,-8 0-271,51-24 270,-34 12 180,13-10 0,-29 15 360,-3 0-180,-10 6-90,5-2-1,-10 8 271,-1 2-180,10 14 450,17 51-271,-2 0 1,2 7-225,0 2 0,-1 1-1831,-1-3 0,-3-5 1786,6 10-180,-16-46-3058,10 14 180,-12-23-3528,10 10 6496,-16-26 0,-2-1 0,0-1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4.1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19 137 11580,'-7'-38'6027,"1"5"-990,1 3-4587,7 14-90,-1-3 179,17 25-359,-4 8 0,19 25-90,-9-4-90,6 13 0,-10-9-3482,18 35 3392,-16-26-90,19 35 90,-25-50 90,3 4-90,-9-18 0,1-5 0,0-6 90,10-29 3482,-2-16-3392,10-48-90,-13 24 90,5-27-90,-10 29 0,-1 13-3482,0 7 3482,-6 29 0,2 1 0,12 15 0,-3 1 0,11 15 180,27 57-90,-27-38-90,5 10 0,-2-1 0,-11-15-90,15 24 3088,-19-35-3088,7 8-270,-10-22-720,-2-6-8184,35-24 9264,-20 3 0,27-21 0,-26 12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4.4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47 17607,'14'-19'1799,"-2"3"-1169,-6 9 1708,1 3-1888,4 15-270,-1 7 0,4 15 0,-3 1 0,4 14-90,6 7-270,16 24-738,-8-24 828,5-1-3238,-14-32 3148,-1-3-629,13-4 629,-11-7 0,7-2-180,3-23-1684,-8-7 1954,15-33 180,-22 19 0,-4-8 89,-10 26 2450,0 3-1820,0-7-449,0 8-180,1-2 450,0 10-541,9 25 91,7 18-90,5 12-90,0 5-449,8 34 269,-15-40-90,10 31-360,-16-46 630,-1-8 0,-4-7 0,-1-8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4.5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42 14729,'9'-26'-2429,"2"10"0,29 21 361,-9 8 652,16 14 1,-15-3 0,0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21.7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 12480,'5'-15'3418,"0"2"-810,-4 12-1438,10 63-900,-6-27-1,8 54-1030,-9-42 941,2 2 227,-1 0-407,1 0 0,4 18-540,4 9-270,-1-8 361,-1-13 449,-2-30 0,-7-18 0,3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4.9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354 68 14639,'-6'-30'4677,"-3"9"-4047,-9 4 1169,-28 22-1530,22 4 1,-26 23-180,37 14-3392,8 19 3302,20 13 90,8-14-1044,8-6 954,22 8-1862,-5-13 1862,11 10 90,-7-12 90,-19-17 539,-11 22-539,-21-26 0,-56 24-180,12-35-1259,-30 1 0,-5-2-3689,1-4 5181,15-4 0,4-1 0,11-3 0,21-4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5.4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142 73 12480,'1'-23'8185,"-1"1"-7735,-10 6-180,5 9-180,-16 3-180,-11 27-474,8-4 294,-10 17-5414,23-1 5684,5-6 0,14 21 0,4-6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6.4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72 299 12660,'-11'-52'6836,"6"24"-5667,-11-18-719,11 34-90,-1 0-180,2 6 0,0 1-1,0 4-89,-2 1 0,2 2 0,-3 6 0,10 53 0,21 11-1084,-1 13 994,19-15 90,-14-35-194,14 10 104,-9-8 90,10 8 89,7 15-89,-24-28 90,9 25-180,-31-37-2908,-23 28 2908,-6-15-863,-44 23 953,25-28-1706,-26-2 1616,41-18 0,-6-3-1260,-3-58 991,33 12-271,0-58 1434,31 44-1164,9-8-197,-5 20 1,1 1 556,10-14 0,-9 12 0,2-1 2290,19-23-2020,-14 18-710,4-6 0,0 1 620,-7 8 90,23-33-229,-42 57 49,-5 2 1891,-3 8-1711,-2 1-270,-6 9 211,-4 8-480,-2 37 1804,10 42-1895,3-9 90,5-18 0,3-4-90,6-2 90,10 12-360,23 6 361,-19-28 562,1-4 0,2 0-652,13 8-2783,-8-8 3232,-5-1 0,-30-23 90,-35 17-90,-14-13 0,-34 9 597,18-16-957,-3-6-1249,-3-22 979,20 4-1799,-10-19 2987,26-8 0,11 4 0,-2-16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6.5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93 9691,'19'-25'3059,"-3"3"-901,0 1-1438,-6 8-1799,1 1-450,8 22 1529,-5 1 0,12 18 0,-9-4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7.0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0 378 12840,'0'23'6476,"16"25"-5846,-6-19-4762,30 51 4492,-18-42-90,14 23-52,-11-30 52,2-1 935,2-3-666,51 14-359,-26-22 0,21-22 0,2-11-90,-19-10-45,-2-9 0,-4-13 0,-18-22 0,-9-3 45,10-15-379,-11 10 0,-5 3 379,-11 11 2464,-5 1-2554,-1 14 0,-22-25 0,9 39 1826,-31-2-1826,25 44 90,-7 53-90,19 4-983,8-3 0,4 14 0,-1-7 983,-1-14 0,1 0 131,2 10 0,1 7 0,0-10-41,4 24-90,1 0 0,0-1 45,0 3 0,-1 2-45,0 7-691,-5-30 0,-1 8 0,-3-11 781,-9 16 894,-2-22 0,-3-3-894,-11 2 214,-9-8-214,5-26-90,-4-8 90,-9-5 3031,-21-18-3031,11-5-2881,-10-15 2971,23-1 90,-7-18 0,-2-37-1023,11 11 753,6-22-333,22 48 243,19-47 2557,2 37-5744,18-6 0,13-14 0,-3 10 3165,-12 23 0,2 2 0,10-13 0,7-5 0,-6 10 0,18-6 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7.7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4 370 12390,'0'-23'9265,"0"1"-8906,-3 4 271,3 14-180,2 7-270,9 30 90,8 14-91,12 27-89,-8-24-90,5 4 90,-13-34 0,4-1 0,1-10 0,16-15-3482,-11-5 3482,6-15-678,-15 2 588,14-60-1983,-14 33 1983,-3 3 0,-1-2 0,-1-21 0,2-20-90,-4 25-90,2-5 1354,-7 60-1534,6 10 588,0 16-228,28 68 0,-16-34 0,16 42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9.3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285 978 9961,'10'-31'5757,"-3"2"-3059,-2 4-1798,-3 1-3622,-17-15 3081,6 19 861,-14-11-501,-6 28-629,-3 17 90,-8-1 0,-5 25-90,19-12-90,-5 10 90,14-6 2426,-2 18-2516,7-10 0,2 14-90,15 11 0,20-11-90,5-1 180,7-26 0,3-33 0,-14-3 270,11-19 0,1-7 0,-1-5-180,21-25 359,-35 23-449,-17 28 1146,5-8-966,-10 57-90,1-14-90,-1 38 90,9 27-1116,-3-25 1026,9 39-3022,-5-46 3022,3-3 0,11 6-45,22-38 0,8-10-135,12-7 180,-10-8 0,-3-12-180,1-55 90,-25-2 0,-4-5 275,-6 27 1,-1-2-246,-2-11 0,0-8 0,-5 9 1744,-3-24-1684,-3 32 0,-2-1-2761,-3-29 2805,-4 35 1,-3-1 90,-1-5 0,-1 0-233,0 9 1,-2 1 187,-3-8 0,-1 4 230,-1-2-230,-11-19-81,11 45 81,-4 4 2390,4 31-2301,-7 30 338,4 6-337,3 51 0,4 7-2944,2-18 2764,8-8 0,3 21 0,2 3 0,2-17-45,6-10 0,2-3-354,-2 10 1,0 7 0,3-10 353,2-18 0,1-9 238,9 11-283,17 3 0,-8-22 90,20-5 1391,-23-24-1391,21-23-90,-24-5 90,4-27 0,-1-7 0,-6-4 0,-4-11 0,-5-1 0,-11 2 90,-4-11 0,-18-22-1481,1 39 1481,-6-10 2269,7 50-2269,9 32 0,1 3-90,6 16 89,3 1-134,10 22 1,3 4-46,4 5-1090,-2-5 1,2-4 1089,2-11 0,1-4 2179,2-3-2539,40 14 270,-32-27 90,24 7-180,-23-51-2268,-11-9 2358,16-45 90,-24 21 2266,-5-22-2176,-12 40 180,-15-49-180,9 53 0,-12-33 90,13 56-2238,-1 6 2238,3 6 2238,3 23-2328,2 0 0,5 16-2176,1-3 2176,2 1 0,4 2-783,7 3 0,2 1 603,5 2-360,13 4 1,3-7 89,-13-26 180,24 6 0,-26-39 90,-9 0-89,13-29 179,-13-3 449,1-33-269,-10 24 2119,-5-6-1849,-6 27 1266,-1 6-1357,0 1 3483,-11 6-3662,7 16 360,-10 39-360,12-15 0,-1 32 0,3-29 0,12 35-90,-4-21 90,36 44-90,-24-58 0,20 12 0,-25-32-3392,18-16 3392,-12 2 0,13-16 0,-11-7-90,-4-9 0,0-2 90,-7 0-180,-7-4 180,-3 20-2358,0-13 2358,-12 17-90,1 3 90,-5 3 90,1 9-1,4 14 1,0 0 360,-4 43 1908,9-19-2178,5 57-90,8-46 90,46 42-90,-20-53-90,48 12 0,-50-34 90,26-12-2358,-14-8 2268,0-6 0,16-18 0,-15-8-90,-2-2-1517,-8-5 1607,-14 13-180,-9-7 0,-2-1 90,0-2-90,-9-13 0,-4 5 90,-6 30 90,-12-18-90,9 40 1,1 5 89,-9 10 89,-12 37 1,9-3 90,-5 52-180,23-50 1697,1 23-1517,18 15 90,-3-34 0,3 2 535,4 10 0,1-1-535,15 29 90,-2-20 449,-16-24 2079,-29 6-2798,-3-20-90,-33-14 0,-9-7-90,-2-4-90,-40 1-270,35-6-2158,12 0 2608,-5 0 0,20-8 0,12-3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0:59.4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0 6094,'-24'20'0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00.5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71 17337,'32'-13'2968,"26"-4"-2428,-13 6-45,8 2 0,4 1 404,36 2-719,-42 2 0,-1 2 0,26 13 90,-42 2-180,-16 13-1,-22 21-89,-5-13 0,-10 18 0,4-20 0,0-2-89,-3 11 89,7-12-90,0 20 0,24-6 90,1-3 180,58 26-180,-34-39 89,39 27 1,-51-34-3392,3 2 3482,-15 1 0,-7-8-90,-2 11 0,-23 23-90,5-16 90,-36 47 0,24-47-90,-17 16 3392,12-21-3482,-1-3-450,-8-3-89,15-10-2070,1-38-4407,17-7 7106,9-43 0,4 18 0,9-11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00.9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1006 765 9145,'8'-55'1484,"0"0"1,2-28-1126,-4 32 1,-2-1 449,-1 1 1,-4 0-405,-8-2 0,-4 0-135,-4-44 1014,-22 18-924,-11 38 829,-13 18-1099,7 3 90,-43 32-90,48 6 0,-5 7 0,-3 8 141,11 3 0,3 2-141,-2 2 0,2 1-125,0 4 0,5 0 215,-14 26-180,4 5 90,5 4-1,20-14 1,2 2-45,7-14 0,3 2 381,-3 20 0,3-1-426,7 12-357,16-19 0,9 19 0,3 0 0,-2-13 357,2-12 0,4 1-23,3 12 1,5 16-1,8-4 1,6-21 80,11-27 1,8-17 0,4-5-29,13-2 0,4-6 0,-1-3 166,-10 0 1,-2-3 0,-1-8-167,8-14 0,-1-10 0,-13-1 15,-20 2 0,-5-2-327,12-10 1,-1-5 371,-8-7 0,-4-7 0,1-25 0,-4-4-90,-4 18 0,-7-6 22,-16 5 1,-7-11-1,-3 0 1,-4 13-23,-4 4 0,-8 2 0,-7-21 0,-7-10 0,-1 15-45,1 29 0,-3 6 0,-7-13 0,-9 0-1934,-8 12 0,-8 1 0,4 6-450,9 5 1,-2 3 2428,-9-4 0,-7-2 0,8 10 0,-23 10 0,-1 7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21.8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22 210 8162,'-7'-49'6207,"3"15"-3509,-1-11-1079,3 20-1169,0 3-1619,1 1-720,2 15-450,0-1 2339,4 11 0,1 12 0,3 3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07.1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92 497 18416,'-8'-15'2789,"2"3"-91,4 10-2248,5 47-180,3-4-90,2 36-90,1-20-960,1 33 960,-4-32 0,3 27 313,-5-44-223,-1 2 89,-1-9-3147,0 0 3417,-1-13-449,-3-7 0,0-10-1595,-12-34 1595,0-19-969,-6-16 924,4-7 0,0-1 1338,1-3-1383,2 8 0,1 2-90,4 7 90,2-29 1125,9 27 1,3-2-1126,1 7 0,2 2 836,2-2 1,5 5-927,38-14 725,-7 37-995,23-4 180,-15 36-539,6 60 449,-31-4-1499,-1 28 1679,-37-8-90,-1-26 45,-8 7 0,-3 2 45,-2 5 0,-14 23 0,-1 0 1,10-26-512,1-4 1,3-3 510,15-16-180,47 9 180,-14-21-89,32 1-181,12-46 90,-28 4 90,34-15-90,-27 4 0,-1-1 879,12-7-654,-12 6 0,0-3-315,29-23 360,-28 17-90,-6-1 0,-3 1 90,-12 6 1407,5-13-1317,-36 24-1,1 7 1,-11 4 90,5 7-90,-8 6 90,-10 9 180,-20 26 832,11 1-1012,-2 11-90,28-24 0,6-1-90,13-9 0,8 0-90,15-8 0,19-23 90,-14-1-3392,13-23 3302,-29 10 90,-2-2-180,-12 5 90,-6 8 90,-8-11-90,-9-4 450,-26-9-270,14 14 3482,-10 7-3302,19 16 89,-12 16-269,8-5 270,-9 20 180,21 7-450,3-3 180,28 46-180,-5-36 90,36 40-91,-5-35-1160,33 8 1071,-23-27 0,1-10 0,-28-19 0,-5-2 0,19-24 0,2-7 0,-4 5 0,8-15 0,-5-4 90,-24 9-135,0-20 0,-2-2-45,-4 11-45,-2-9 1,-2 5-46,-8 31 0,1-6-90,-5 26 180,1 3-2321,-1 15 2321,3 7 0,-1 2 90,0 6-180,7 28-2088,-4-19 2178,5 26-270,-2-3 180,-2-23 90,1 10 2089,-2-36-2089,-1-12-90,1-5 0,-1-3 3302,1 0-3392,0-3-1079,13-32 360,-2 1 141,16-37 0,-14 33 0,2-1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07.8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0 263 17967,'48'38'1079,"-12"-7"-809,-12 3 180,-2 5-2468,-2 6 2198,0-1 223,-4-6-223,-7-16 809,6 13-899,-8-21 270,6 10-360,9-39 0,-8-2-360,40-54 180,-30 32 1948,19-30-2038,-19 28 180,-6 12-3275,13-13 3275,-11 26 180,2-1-90,-7 14 0,4 17 90,-2-2 0,28 49-90,-23-29 0,24 41-90,-28-44 90,5 7-90,-7-15 2309,6 1-2309,-6-12-360,5 1 91,14-21-3364,15-27 3633,-6 6-171,-15-14 0,-7-2 351,-12 11 562,3-30-472,-13 42 0,-15-14 180,0 15 0,-8-4 3157,-8 21-3337,1 20 708,-2-4-708,3 15 450,0 26-540,17-21 89,-6 22-89,38 23-180,2-33-89,24 37 89,-14-54-90,0-13 90,-13-9-1476,20-15 1566,-16 3 0,18-16 270,-21-3-270,-6 3 180,-3-34-90,-9 34-90,-1-25 90,-1 28-2903,0-12 2813,0 10 89,0-11 91,18 8-180,6 11 1077,29 15-987,24 46-90,-22-10 0,8 18-90,-30-17 0,3 7 90,-8-9 3572,4 3-3482,-23-28 540,4 2-450,3-26 179,-2-13-179,6-8 0,-6-7 90,-2-8-90,0-25-180,-3 12-90,1-23-180,-5 42-269,2-1 359,-3 21-1350,-1 14-3507,4 25 5037,-2 9 0,3 16 0,-3 2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08.3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86 11041,'2'-19'5307,"0"4"-4588,-2 12 1800,-1 6-6501,-1 30 4162,1-6-90,0 21 400,1-16-670,9 29-180,1-13-360,12 12 451,-7-35-631,16-26 810,-14-13 270,23-39 809,-12-20-359,-6 11-270,-7-5-180,-22 32 90,1 11 359,-17-11 2850,12 25-3119,-9-1 553,4 21-284,-6 16-3661,2 3 3572,-4 23-91,14-4 91,9 43-450,6-35-90,12 17 0,2-44-180,13 1-539,26-10-1980,-5-3-4497,46-28 7196,-47-2 0,24-14 0,-33 9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09.4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246 932 12210,'-12'-18'4857,"1"3"-3777,5 10-271,-1 0-89,0 2 719,-8 1-1079,-8 16-90,-1-1 269,-14 42-359,20-19-90,-7 23 0,18 7-90,3-24 0,11 53-3392,0-58 3392,8 24 0,11-29 0,-7-17-2002,23-6 2812,9-57-540,-18 7-90,5-19-90,-34 28 0,-17-23-1,2 19 1,-24-46 270,-24 5 1708,-6 3-1978,6 13-180,16 26 90,38 30-90,4 1 90,19 12-225,35 0 0,8-1 135,3 2 45,-2-3 0,-3-1 3202,-16-5-3157,11-10-90,-9 1 0,18-9 90,22-10 529,-42 13-529,26-9 180,-48 16-90,-9 6 0,0 16-90,-11-5 0,-2 27 0,0-19 0,-1 12 0,2-6-90,13 62 90,-3-41-3392,11 43 3392,-6-61-813,0-3 543,28 10 180,-22-17 0,25 4-90,-1-51 91,-17 12 89,20-37-90,-35 30 3079,0-7-2989,-6 8 1126,-2 9-1126,1-5-3482,-2 12 3482,-1-2 0,0 6 270,0 2-181,12 14 1,-3 3-90,12 14 270,16 26-135,0-12 0,2 1 3257,18 21-3347,-17-25 0,-2-7-3437,-10-18 3482,5-6-90,-8-3 0,16-17-90,9-22 90,-10-1-1134,-6-15 0,-4-5 1044,-10 2-849,-2-35 1,-4-4 848,-11 22 0,-2 3 0,-3-1 0,-10-15-306,-5-14 396,1 37 0,-3-2 135,-5-8 0,-2 4-45,-9-21 0,-4 3 1320,22 51-1410,2 8 2378,-2 18-2288,9 31 151,10 34 1,5 12-332,-2-11 0,3 1 1696,5 20 0,1-1-1696,-5-27 0,0-4-310,3 5 1,1-3 39,10 29-1458,-9-28 0,1-2 1368,8 15-3899,0-7 4349,10 7 0,-6-17 0,7 7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09.6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1 220 15088,'29'-1'2563,"23"-13"1,6-5-2653,28-8-3118,-19 5 1,10-3 0,-8 3 2037,-14 4 0,-3 3 1169,19-5 0,-5 2 0,-15 8 0,-2 2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09.9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 15628,'5'-25'6027,"5"21"-5488,4 13 181,9 36 0,-1 10-451,2 6-2305,0-3 1,0 1 2125,-5 1 0,11 33 679,-8-21-769,5 23-1449,-10-35 0,-2-1 1089,4 15-758,-1-7 0,-1 0 308,2 0-371,3 5-1518,-8-32 2319,-3-18 1,-8-18 0,0-3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0.1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62 16438,'4'-22'2248,"0"3"-359,0 5-540,-2 8-629,16 46-540,-10-13-90,13 41 0,-10-35-270,18 35 90,-8-25-4341,12 22 3621,5-18 360,-14-24-4113,19 7 4563,-27-26 0,14-14 0,-7-6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0.2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89 200 0,'-28'-57'3389,"9"16"-2400,-4-11-269,13 30 1363,1 2-1543,9 13 447,2 6-2426,18 15 2448,12 12-1009,7 7 0,3 2 0,11 11 0,-15-13 0,0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1.0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69 271 13739,'-17'-10'3778,"3"2"-2879,9 9-179,1 1-90,-1 2 269,2 4-179,1 5-181,14 32-449,-2-19 0,29 31-629,-13-43 359,17-7 90,-17-17-90,5-21 0,-17 8 0,1-23 180,-11 23 90,-13-32-90,-2 33 90,-10-12 450,-15 18-360,13 10-90,-24 13 89,25 6 1,-6 14 450,4 46-450,13-36 0,6 18 0,4 1-3482,6-15 3482,11 32-90,-1-29-1,5 0 91,16 12-90,-6-17 0,13 4 90,27-17-180,-30-14 0,55-23 90,-60-5-1224,7-21 0,-1-6 1134,-11 2-90,18-38 2251,-35 36-2341,-1-31-156,-6 16 246,-3-10 90,-2 5 90,-20-22 0,1 12-90,-14-4 90,-8 46 0,14 20 3261,-20 37-3351,30-7 0,-3 25 0,31 8 26,-1-20-116,16 19 0,6 2 0,3-3 90,22 27-3114,-26-34 3114,-15-10-90,-3 3 90,-15 21-90,-7-21 90,-7 17-89,-5 11-2180,5-8 2269,0 10 2122,9-10-2032,12-13 90,9 5-90,1-15-90,9-9 270,60-31-540,-19-11 45,-7 1 0,1-5-495,15-24-1528,-19 8 2189,13-10 0,-39 29 0,15-9 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1.1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32 18237,'16'16'4317,"7"-3"-4407,-13-10-360,7-1 91,-3-14-3329,-3 2 3688,2-9 0,-6 6 0,0 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22.1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152 37 11896,'8'-17'5487,"-2"3"-3270,-5 9-598,-6 5-1116,-10 19-144,-2 2 181,-13 35-1804,12-3 1,2 2 1353,-8 28-45,9-22 0,3-2 55,5 1-10,3-3-90,2-15 0,1-2 89,1-10-358,28 45-361,-5-44 90,19 26-8724,28-83 9264,-32 10 0,33-24 0,-38 16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1.4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296 58 10231,'-12'-28'3328,"1"5"-2248,6 17 2877,-11 11-3237,18 21-450,-7 5 0,22 14 179,7 5 91,3 2-180,0-2 629,10 17-926,-21-35 297,7 13 540,-17-27-631,-3-1-3202,-20 20 3202,-26 6-269,-4 0-90,-32-1-989,-7-12-1554,26-9-335,-5 3 2968,47-18 0,11-2 0,0-1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1.5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57 9961,'36'-15'1102,"-6"-4"0,-7 8 0,-10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5.7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4 118 10501,'0'-23'6656,"0"3"-3687,0 4 898,0-5-7489,-2 1 3892,2 7-90,-1 9 860,6 23-950,-1 8-1,7 21 1,2 7-269,7 26-1001,-6-25 1,1 3 954,3-3 0,0-4 46,3 0-532,23 31 621,-22-58 1151,48-31-1601,-15-49 360,12-6 90,-38 12 0,-7 1-203,-2 0 293,4-11-90,-7 15 90,-3 10 807,11 27-717,-11 16 0,15 55 0,-14-13-1036,7 22 1,1 4 945,0-1 0,-1-7 0,-1-2 128,-1-6-713,2 2 0,2 0 2314,3 7-4203,1-6 1,0-5 2473,-6-24 0,5-4 0,-10-19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6.1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503 52 10501,'-46'-16'6476,"-25"5"-5306,29 5-181,-37 17 315,36 18 1,2 5-856,-17 18-644,11 5 1,8 8 463,23-13 1,8 3-90,0 29 0,5 3-1514,2-13 1,4 0 1423,5 8 0,5 2 0,5 6 0,5 1-175,-6-27 1,2 0 0,3 4 106,4 2 1,3 4-1,2 1 1,-1-7-679,0-2 0,0-5 0,2 0 656,5 5 0,2-1 0,3-9 45,15-4 0,0-9-218,-14-13 0,2-2 173,12 4 0,3-5 0,-12-14 0,3-9 90,32-15 0,5-12-486,-13-4 1,0-7 484,10-6 1,-5-8 665,-15-14 0,-10-6-620,-17 4 0,-5-1-129,1-1 1,-3-1 38,-7 2 0,-8-5 105,-14-9 0,-7-8 0,-4 4-60,-6-11 0,-5-2-68,4 23 1,-2-8-1,-3 1 1,-1 10-23,-10-11 0,-8 6-60,-4 9 0,-6-1 0,3 9-30,8 13 0,-2 4-45,-24-22 0,0 6 1410,-9 15-3974,20 21 1,0 4-2327,-24-4 5025,-7 5 0,35 13 0,15 3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6.6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494 224 9961,'-9'-50'9265,"-21"-12"-8186,0 13-5210,-32-2 4671,24 40 442,-19 18 0,-1 8-802,9 7 307,0 3 1,4 8-128,14 40-1098,17 3 1,5 7 782,3-9 0,2 2 610,2 16 0,4 2-745,10-7 0,4-1-511,2-1 1,3 5 510,0-5 0,3 6 0,0-6-86,1 5 1,2-1 115,-4-15 0,2 3 0,-4-12-30,8 21 45,-12-37 0,-1 3-45,-2 3 0,-3-2 0,1 12-355,-2-15 1,-5 2-96,-37 40 1273,4-40-5860,-33 18 1475,29-57 3652,-2-11 0,6-21 0,-6-4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7.0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14 578 5140,'-5'-25'8366,"0"-4"-4702,3 17-3124,1-8 449,53-43-989,-21 29 0,5-4 0,4 1-270,30-9-135,-16 14 1,3 1 224,-11 5 0,1 0-135,23-8 0,-5 3 91,-5 4-136,13-2 180,-29 11 360,27-1 1400,-21 27-50,23 48-1261,-44-3-471,-12 1 0,-2 3 562,5 23-675,-7-27 0,1 5 450,6 15 0,-1-1 91,-6-22 0,2 1-181,9 29 0,1-4-45,-3-16-90,2 2 0,0-5 0,-9-21-3148,10 15-3958,-17-62 7859,-6-7 1,2-14 0,-5 3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7.1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94 563 7892,'-24'-76'5307,"1"-1"-4137,3 4-361,5 12 181,9 16-2211,2 12 952,2-5-2520,27-21 2789,-11 27 0,23-21 0,-16 38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7.5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343 0 21565,'-11'40'719,"-16"21"-719,-2-16 45,-3 8 0,0 1-135,-1 4-135,-5 18 1,2 1 134,11-19-399,2 0 1,1-4 488,10-23-290,0 1 290,6-21 90,3-13 0,1-2 90,3-21 0,2 2-2491,-1-5 2941,7-34-1673,-6 23 1492,6-29 397,-1-1-576,-3 31 450,7-32-361,1 53-269,2-7 90,28 45 0,13 27-180,-20-15 0,0 4-135,11 18 0,-1 3-135,-12-11 1,-2-1-603,0 0 0,-2-1-2276,11 20 2726,0-8 0,-12-19 0,8 8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8.0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49 145 10141,'-11'-31'6477,"1"4"-2160,-2-6-2788,5 12-899,0-2-180,5 14 899,5 11-1169,4 10 90,22 46-2371,-7-5 0,2 2 1831,-4-9 0,0 1-3235,7 20 1,-3-4-903,-5-13 4407,5 12 0,-15-38 0,-3-4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8.7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6 388 12300,'-3'-20'4587,"1"2"-3687,2 9 1708,0 0-2338,7-5 90,-2 8-180,6-1 90,2 13-600,21 22 510,-7-5-143,14 17 143,-8 3-90,-7-8-90,26 38-638,-26-38 548,12 20 0,-20-32 0,-1 1-90,-1-3-90,5 2 723,-2-3-543,-1-3 0,-4-6-180,6 1 233,-10-6 37,15 1-2697,11-22 2607,-7 0-440,43-49 440,-25 1-251,13-15 431,-30 30 0,0-4-540,10-13 0,-1 0 585,-11 18 0,1 0 44,8-14 1,-4 7 2070,-12 19-1710,3-7 0,-12 14-451,-5 6 593,-9 16-592,-12 15 459,-17 37-369,-4 32-180,0 3 45,19-19 0,4-1 2269,5 9-2314,0 26-1473,10-7 1,3 1 1472,-3-38 0,3 1 0,3 20 0,3 10 0,1-11-1009,10 23 1009,-6-34 0,2 4-148,9 26 0,0 0 148,-8-28 0,-1 3-376,3 14 0,1 8 0,-4-11 421,-7-25 0,-2-4 0,0 10 0,-2-7 1831,-7-20-1517,-27 25-269,11-33 1242,-31 22-1152,-9-63-1962,10 2 1872,-18-18 0,10-8 2040,12 7-2085,6 0 0,1-2-45,-8-13-960,13-4 1,-3-13-1,6 7-2188,-5-27 719,2 6 1,7 3 2108,19 22 1,13-17-1,2-16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22.4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273 55 11670,'9'-20'6567,"-1"1"-5668,-6 11-179,0 1 359,-3 8 0,-1 3-4021,-21 56 3122,12-26 0,-16 47-421,18-39 331,1 6 0,2-2 0,0 40 0,4-43-90,-1 25 90,31-55 3184,-8-24-3184,23-10-2584,-19-46 2494,-10 25 90,-13-30-90,-8 41-270,-29-41-682,11 36 772,-19-20-180,16 35-5666,-45 1 6026,40 11 0,-32 0 0,50 9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9.0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100 221 4617,'-30'-26'4138,"3"0"-3988,0-9 299,12 9-91,30-27 0,1 33 0,27-14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19.4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93 11041,'1'-24'5936,"0"3"-4586,-1 3-361,1 5-4341,0 4 4072,0 2 1218,3 7-318,21 92-1261,-4-3-1448,-2-5 0,0 6 1044,-6-16 0,-2-4-73,-2-14 0,0 0-62,2 10 0,-2-5-90,3 7 1612,2 17-1791,-6-35-3862,-1-4 4311,-1-6 0,-4-19 0,-2-5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20.1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71 455 9671,'-24'-30'6027,"2"2"-1,-2-13-5577,29 7 361,41-19-720,2 25 154,32-2-334,-38 15-90,25-8-1752,-13 2 0,2 0 1842,24-9 0,-27 9 0,-4 2-2109,-12 3 2109,-4 3 0,-4 1-90,7-1 180,-17 6 90,6 13 2178,-21 3-1818,5 87 1825,-5-45-2185,0 5 0,1 2-2812,8 30 2857,-4-40 0,1 3-1,8 27 1,0 1-90,-3-25 0,0 0 0,7 20 0,1-5-2046,0-7 2001,9 12 90,-10-30 124,12 10-124,-9-21 2262,27 6-2352,-21-44 180,17-11-180,-21-16 90,3-13-90,-4-2-90,-5 10 0,-2 3-90,-11 26 180,21 21-90,-9-2 90,19 15-362,-6 3 272,-7-5 76,15 4 1,3-2-167,-4-8 90,16-7 0,0-9 90,-19-17-90,21-19 90,-28-5-90,1-38 90,-11 24-929,-3-17 929,-16 30 450,-45-35-270,28 34-90,-34-19-1572,32 84 1571,8-2 1663,-2 31-1662,26 20-90,-4-18-405,20 6 1,7-2-1845,0-15-1439,9-2 0,3-7 4145,1-20 1,8-4 0,-21-9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20.9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1 360 11940,'0'-38'6656,"-1"1"-4227,1 6-900,0 0-539,0 1-4522,8-2 3981,-2 24 501,12 3-860,-2 20-90,6 12-90,1 8 90,-1 6-180,11 36 1402,-10-20 1,2 4-1403,1 1 0,1 1-1539,-1-1 1,-1-4 1538,15 17-431,2-17 431,-9-23-180,40 4 360,-5-86 0,-9 20 45,-28-25 0,-9-6 45,-12 0 0,1-26-90,-8 10 0,-3-3-75,-3 22 1,0-1-61,1-32 0,-1 4 2969,-6 7-4183,9 16 899,3 46-1930,10 16-138,1 20 1723,8 16 0,-2-2 0,3 2 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21.7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255 592 61,'-13'-27'3867,"-1"2"4592,-47 12-7829,30 18 1370,-32 12-651,32 51-2046,14-3 967,-3 17 89,15-12 1883,5-25-2242,12 24-488,12 0 488,9-4-1960,-2-15 2050,-8-31 1870,-10-16-1960,-1-2 180,21-46 0,-11 2-936,0-17 1,-2-5 845,-5-4 311,-7 8 0,-3 2-311,-4 13 2089,-1-8-2179,3 22 0,-2 23 0,19 58 0,-9-13 0,4 13 0,3 2-90,9 2 0,12 5-90,18-20-2179,-17-17 2270,23-30-1,-31-4 794,15-31 0,-1-7-704,-6 2-1007,0-2 1,-5-1 1006,-15 6 89,-3-3-807,-4-15 0,-1-3 718,-1-9 708,-2 12 1,-2 4-529,-6 12-1087,-1 12 1087,-12-21 774,-6 7-684,-30-4 1669,21 27-1759,-44 28-154,49 15-71,-9 26 0,6 10-45,22 27 90,-2-25 0,4-1 0,20 17-1028,0-30 1028,25 30 0,-17-27 45,6 5 0,-2-2-45,-11-13 90,12 19 2178,-27-37-2178,0-1-90,-2-1 3482,-1-2-3392,3 11 0,-3-11-90,4 9 90,-2-15 0,22 1-3572,29-19 3392,-5 3-2268,34-28 2358,-28 2 0,1-3 180,15-15 539,-20 17-539,-3 20-90,-21 8 2268,-24 31-2268,-4 3-90,0-6 0,0 48 3392,0-29-3707,6 29 1,3 4-46,4-6-90,1-6 0,2-6 91,1-20 359,-1-12 0,-2-30 0,1-6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21.8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68 277 10135,'-31'-90'2159,"2"2"372,22 59-3700,12-14 1588,4 32-4736,29-4 4317,-11 16 0,33 13 0,-5 2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22.6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328 1065 1680,'-27'-43'5936,"2"11"-996,-30 6-4311,27 18 991,-56 38-1351,60-8 1463,-30 32-1552,42-19 0,2 2 915,5 5-915,2 9 2821,2-11-3001,13 37 433,-3-40-433,12 22-3466,0-29 3376,-5-13 809,47-45-2305,-40 7 1765,30-39 245,-44 32-244,-1 1-1364,2-15 1184,-6 21 0,3-10 1544,-3 23-1544,2 16 1826,11 20-2051,5 15 1,2 4 134,8 10-45,-3-8 0,1-5-225,-1-17-449,4-4 629,0-29 90,-13-9-90,1-19 3572,-12 1-3482,-2-16 0,-1-6 180,1-34-400,-3 27 0,0-2 445,-3 5 0,0-1 315,1-27 0,0 0-271,-1 24 1,0-1 0,0-6 0,0-4 0,0 11-3097,0-5 3097,-1-28 0,0 47 0,0-3 0,0-3-90,0-10-90,0-33 359,-5 68-269,7 53 0,-1 23-90,8 37-558,-2-20 0,2 11 0,0-8 558,-3-10 0,1 0 0,0 10 0,2 7 0,-2-8-10,2 28 10,0 4 0,0 2 1045,-4-47 1,0 0-1016,2 14 0,0 8 0,-1-14-412,1-3 382,3 12 3245,1-34-3245,0-18-2962,13-14 2962,-4-15 90,8-13 161,14-36-386,-13 14 0,0-2 45,22-31 288,-26 33 0,2 5-648,27 1 360,-24 23 0,33 6 0,-37 24 90,7 15-2358,-5 14 2358,-9-4 90,5 47 2358,-16-33-2313,-11 9 0,-6 1 135,-15 5-91,-10 17 91,-13-35-180,16-28 90,-27 5-1656,21-18 1476,-4 0 2661,-1-7-2841,5-12-90,-4 3-5487,-4-27 5757,29 17 0,-2-16 0,17 13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23.2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1 231 8342,'8'-55'4048,"-2"4"-1260,1-4-1618,-4 21 719,1-1 359,-4 35-1708,0 4 809,-1 55-989,0-16-344,5 8 0,0 5 524,3 34-315,1-30 0,0 3-46,2 18 1,-1-2-135,-2-22 0,1-1-45,0 11 0,1-4-3298,0 7 3208,1-2-1084,5 14 1,3 2 993,-1-12 90,0 2 0,1-11-90,-6-46 222,-1-9-312,4-3 2958,0-13-2688,1 0 90,-6-5 1984,-4 4-1714,1-1-270,0 16 0,-1-7 0,0 21 0,2 10 0,1-1-90,8 12 0,-5-21-540,9-6 450,4-37 0,-5 6 0,2-22 0,-16 14 0,-4 3 0,-1-3 0,-1 0 0,-31-68 180,12 46 270,-19-34-270,14 76 630,6 69-1135,3-20 505,3 33 180,29 1-180,-4-35-45,14 14 0,5 1-135,4-10 0,27 23-359,1-32-1,-13-13-1799,21 0 2249,-21-18 0,-2-4 0,6 0 0,31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23.3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84 13013,'29'-10'3148,"10"-6"-436,-20 6-3252,7-11-1709,-24 14-809,1-4-1350,-3 8 4760,0 0 0,1 2 1,1-1-1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1:24.5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392 202 10141,'-5'-34'7016,"-7"-19"-4767,-9 8-630,-17 0-1349,8 21 180,-25 39-271,31-1 181,-25 41-270,30 14-90,-1-14-1696,20-4 0,7-2 1696,4-10-90,14 29-430,11-16 430,34 10-263,-13-12 353,-14-20 0,4-1 45,1-1 0,-2-3 44,11 8 91,14 10 360,-74-14-360,-6-11 2959,-15 15-2869,-17-8 645,7-7-376,-54 15-179,21-16-3090,-14 1 2910,23-9-526,28-8-104,-14 0-2339,-8-19 2789,3-28 0,8 8 0,26-16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2.844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1 142 10951,'0'-24'6656,"0"1"-5127,0 8-450,0 1-629,0 0-360,5-2 0,-2 8-90,5-2 90,-5 9 0,1 0-90,0-1 90,1 1-90,1-1-584,1 1 584,4 0 90,17-2-90,2 1 0,9-1 0,-6 3 45,14 16 0,2 4-346,0-3 301,2 7 0,-3 2 654,-11-1-654,-1 5 0,5 11 0,1 6 0,14 24-852,-16-20 0,-2-1 942,-2 14-2602,-9 3 2692,-9-17 266,0 17-266,-12-22 270,-4 4-270,-13 10-1769,2-10 1769,-13 3 0,3-18 386,-17 13-386,5-14 1870,-12 9-1736,-2-14 1,-1-4-389,-5 5 118,2-5 1,2-3 2895,7-6-2850,-20 4-630,-1-7 180,6 0-536,8-9-2162,27-3-1440,2 0 4498,-1-10 0,6 4 0,-1-8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24.804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0 383 12570,'27'-11'3688,"30"-6"-3149,-20 10 271,48-7-450,-37 6 0,20 0 359,29-6-2440,-39 6 0,3 0 1811,10-2 0,7 1 150,2-1 0,7-1 0,-10 2-900,-13 3 1,-2-1 749,32-3 0,0 1-352,-28 3 1,-5 1 351,-4 0 0,0 1-717,12-2 0,-2 0 672,-14 2 0,-5 0 45,22-1 989,-1 1-989,0 0 0,9 0 0,4 0-90,11 1 466,-11 0 1,-2 0-467,-8 2 90,-1 0 860,-2 0-950,6 0 2531,-10 1-2441,34 0-90,-2 0 0,-33 0 0,1 0-276,-13 0 0,-3 0 366,47 0-90,-31 0 0,28-9 0,-22 5 0,21-8 0,-30 7 0,27-4 0,7 0 321,-34 3 0,-1 0-321,34-3 0,-9 0 0,-30 4 0,-2 1-276,17-1 276,-16 0 0,-1 1 0,5 1 0,0 0 0,1-1-1937,-2 1 1937,-6 1 0,3 0 0,37-1 75,-36 1 1,-2 1-76,26-1 0,-25 0-45,-3 1 0,1 0 45,14 0 0,24 0-617,-46 0 617,-7 1-90,7 0 2418,31 0-2328,10 0 0,1 0 0,-4 0-90,-24 0 90,-1 0-2223,25 0 2223,-27 5 0,2 1-45,4-2 0,0 1-873,-3 2 0,-3 1 918,32 2-526,-4 0 1,1 0 525,4 0-30,-3 0 0,-2 0 30,-18-3 1463,2 0-1508,-3-1 0,1 1-45,19 2 774,-19-3 0,-3 0-684,3 1 0,0-1-90,-2 0 90,0 1 0,33 3 0,-24-1 0,26 1-675,-32-3 675,-1 0-504,0 0 504,8 2 0,5 0 0,-20-2 0,1 1-545,21 2 1,-2-1 544,18 3 416,-37-4 1,0-1-417,-9 0 0,2 0 328,20 2 1,5 2-329,0 0 0,-4-1 0,-21-4 0,-3 1 99,12 0 0,-5 0-99,4 0 0,0-1 0,0 1 0,-1-1 0,-2 0 0,0 0 0,1-1-378,24 2 378,-20-2-25,-11-2 1,0 1 24,8 0 0,16 1 121,-4-2 0,0-1-121,2 1-45,-2-1 0,-1 0 45,3-1 0,-18 0 1087,38-1-1177,-29 0-883,-10 0 0,0 0 973,13 0-90,17 0-1348,-36 0 1438,0 0 1438,-1 0-1483,7 0 0,2 0 45,8 0 1,-7 0 1,-2 0-2,-7 0 0,0 0 0,-1 0 2062,21 0-2062,-10 0 0,1 0 0,27 0 938,-28 0 1,-3 0-939,-4 0 0,21 0-45,-24 0 0,3 0 45,0 0 0,1 0 0,-3 0 0,0 0 0,10 0 0,-3 0 452,6 0-452,18 0 0,0 0 0,-14 0 0,1 0 0,4 0 0,-19 0 0,-3 0 0,36 0 0,-2 2 0,-3 1-2923,-15-2 2923,-8 2 0,-1 0 0,-9-2 945,0 1-945,3 0 0,-3 0 0,22 0-2268,1 0 2268,-2-2 0,-4 2 0,-8-2 0,-8 0 2268,8 0-2358,42 0-330,-21-12 375,-24 10 0,-2-1 3229,13-10-3274,21 4 90,12 1 0,0-1-45,-8 5 0,-5 1-488,-13 0 533,-4 2 0,-3 0-162,-16 0 162,-1 1 0,-12 0-2953,57 0 2953,-46 0-45,9 0 0,0 0 45,-7 0 0,11 6 0,1 0-185,-4-2 185,41 9 0,-59-10-90,-1-1 90,-1 2-1587,17 1 1587,-14-1 1583,44 5-1583,-40-5 0,22 2 0,15-1-90,-34-2 90,26 0 534,-43-2-534,-5-1 0,4 0-89,34 0 89,-8 0 0,12 0-90,-18 0 0,-15 0-90,47 0 90,-35 0 2883,34 0-2883,-45 0 868,-1 0-868,0 0 0,1 0 0,17 0 0,-11 0 90,12 0-90,-16 0 90,-3 0-90,1 0 90,-1 0 0,13 0 90,-9 0-3363,11 0 3273,-14 0 0,17 0-20,22 0 20,5 0 0,-2 0 0,-19 0 90,-15 0-90,18-2 0,3-1 0,1 1-233,-1-1 0,-2 0 233,-18 0 2575,41-4-2575,-29 2 0,30-1 0,-39 3 90,-1 1-90,0-1 90,0 2-90,-1-1 180,44 0-491,-32 0 311,32-1-2658,-42 2 2658,-1-3 175,7 1 0,4 0-85,28-5-45,-27 4 0,1 0-1693,34-2 1648,-39 3 90,19 0 2,-24 2-2,0-2 1972,-1 1-1973,-2-1 182,0 0-181,26 1 0,3-1-90,3 2 18,-7-2-18,-21 2 0,-9 0 90,22 1 0,-1 0-90,6 0-399,2 0 399,-21 0 0,0 0 90,0 0-90,3 0 0,1 0 0,5 0 0,41 0 484,-61 0-574,-1 0 90,-2 0-2395,12 0 2215,-13 0-1229,6 0 1139,-19 0 168,1 0 102,-8 0 0,-2-7 0,-8-2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22.8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159 42 3209,'1'-23'9830,"-21"5"-6965,8 20-2595,-16 8 1507,1 44-1597,10 4-135,5-5 0,2 1-45,10 21 883,4-4-793,7-39 0,-3-18 3409,5-4-3050,10-15-269,-4-3 90,6-13-2959,-6-23 2959,-8 17 238,1-18-328,-10 22-91,-2-2 1,-12-19-809,-31-29 359,14 27 1293,-19-9-933,35 50 0,-5 13 0,0 5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06.5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8342,'4'50'2384,"1"0"0,-3-6-1440,4 14 0,-1-3-404,-4-32 719,4 34-89,1 7-271,2 34-629,-1-15-180,-1-14 360,-2-22-450,-1-28 90,1 10 0,-3-16 0,0-5-90,0 3 90,0-3 0,1 7-1,-1-5-89,1 7 90,-1-1 0,1-4 0,1 36-286,2-1 286,2 28 0,0-12-90,-2-17 0,0-6 270,9 34-90,-3-12-90,-2-12 0,1 2 269,6 37-269,-5-28 0,1 9 360,1 19-360,-6-24 0,0-8 0,0-2 0,-1-5 0,-2 12 0,0-22-90,0 7 90,2 9-90,-1-15 0,3 22 90,-2-23-90,1 11 0,-3-15-3016,0-1 3016,1 14 90,0-11 0,1 24-90,-1-23 90,2 47 0,-4-50-90,3 29 0,-5-51 90,1 11-90,-1-15 89,1 9-89,-1-13 3392,-1 2-4921,1-1-719,-5 3-541,1-6 2789,-3 1 0,2-9 0,1-1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07.2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65 13739,'18'3'1889,"-2"1"-1439,-9-3 1978,35 5-1888,16-5 0,5-1-450,22 4-1991,15-11 0,-3-3 1901,-33 2 45,-7-2 0,-2-1-1454,-7 3 1409,-2 3-148,-2-1 58,-4 1-450,37 0 360,-38 2-1079,42-2 755,-64 5 504,13 0 0,-26 0 0,0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07.6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17 19226,'18'-10'450,"-4"3"-360,-3 9 90,0 0-4252,22 6 4072,-10-1 949,20 7-859,-22-7-90,2 1 0,-3-1 90,5 1-90,-4 1 0,-1-2 0,-10-2 0,-5-1-2268,2 1 2358,-2 0-90,-1 4-180,-21 28 0,3-12-180,-16 23-2698,-9 0 1454,14-17 1604,-13 15 0,20-23 0,1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08.6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65 9512,'13'17'1529,"0"-2"-6830,-6-12 5931,20 8 1819,41-2-1910,-19 0-1037,25-3 948,-45-6 21,39-17-111,-21 8 0,28-13-91,-34 11 255,10-1 0,0 0-344,0 0 834,3 0 0,-4 1-1014,-18 7-1676,4-3 1226,-12 5 2203,-9-1-4091,-4 3 561,-2 0 1777,-1 0 0,-2 0 0,-2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09.0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15988,'23'2'540,"-7"-1"-361,1 5-179,1 1 90,1 0 90,16 9-180,-19-9 0,9 4 0,-16-5 0,-2-1-449,1 6-1350,-5-2 1079,-10 23-179,-3-12 179,-9 16-449,-6-1 449,3-8 0,-5 7-4650,7-12 5370,-2-1 0,1 0 0,0-1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09.8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1 105 9691,'20'-5'1170,"-2"0"-810,-9 3 539,12 1-539,19-4-90,-6 3 359,8-3 181,-7 5-540,-9 0-90,12 0 89,-13 0-89,1 0 0,-1 0 360,23 0-450,-9-10 360,34 1-360,-39-5-90,19 2-180,-38 8-900,12-5 541,-17 6-2340,12-4 2340,-14 6-91,7-2-1349,-8 1-270,-1 1 2249,1-1 0,-2 1 0,0-1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10.3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 16707,'17'-2'810,"-2"1"-630,-10 3 0,2-1 0,-1 0 269,6 4-359,-1-2 90,4 4-90,-5-3 0,-1 0 180,4 5-180,-6-4-90,5 5 0,-9-3-90,0-1-180,-1 3-3328,-9 34 1350,1-14 1772,-7 29 0,-1-25 1,1 0-1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11.2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0 158 9152,'20'-3'1889,"4"0"-1440,1-2-5479,13-2 5390,-5 0 179,5-1 2129,-5 1-1318,17-2-991,-11 2-89,9-1 270,-16 4-360,-8 0 1399,28-3-1579,-13 4-90,7-1 0,-13 1-270,0-1 270,-16 1-270,16-2 181,-23 3-541,32-8 450,-22 5-180,26-7 1,-31 8-181,1-1-899,-2 2 4471,-4 1-4921,9-3 1350,-10 2-1890,8 0 2519,-10 1 0,2 2 0,-3-1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11.9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 25 14819,'-13'-14'2788,"7"3"-2608,26 19-90,-2 0 90,11 5-90,-10-4 0,-4-2 269,13 3-359,-12-6 0,9 3 90,-15-7-90,3 1 0,0 0-90,12-1 90,-10 0 0,6 0 90,-10 0 90,0 0 90,0 0-180,3 9 90,-7-3-3482,1 7 3302,-6-6 90,-5 12-270,2-7-540,-12 32 1,3-18 151,-23 44 1,14-32 0,-11 17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13.5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10681,'9'21'4317,"14"34"-3687,-13-31 629,16 45-899,-17-46 630,7 24-631,-9-27-4160,9 21 3891,-7-20 859,4 7-769,0-7-90,-4-6 90,21 21-180,-13-18 90,24 21 0,-10-16 0,11 4 0,15-1 89,-16-10 1,25-2-90,-31-10-182,7-2 452,49-12-270,-49 4 0,53-8 90,-29-3-90,-25 7-90,21-7 90,-25 6-90,-14 5 90,4-3-90,-14 6 3392,0-2-3392,0 1 92,-1 0-272,-4 1-720,-2 0 631,-4 2-631,1-1-1079,-1 1 1979,-2 0 0,1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23.7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1 416 10861,'3'16'2878,"0"-3"-7279,-3-10 5391,2-1-1006,-1 0 735,0 0 984,0 0-1163,0-1 0,1 1-91,1-1 2617,1-1-2706,-1-1 3336,5-2-3426,-3-1-1,1-1-89,4-7 90,-2 0-90,6-8 0,-4 1 0,1-4 90,0-17-180,-2 6-397,1-26 397,-7 26 180,0-18-90,-3 20-90,0 3 0,0 5-90,-13-1 0,8 13 0,-10-6 0,5 21 486,-10 18-576,-3 13 0,-5 21-90,10 36 90,21-19 90,5 7-89,24-23-1,2-13 90,0-3-90,1-4 0,-3-4-1119,-7-7 1119,4 6-3021,-11-9 3111,-4-1-90,-4-1-180,-1 23 270,-19 12 0,2 4-876,-15-12 1,-4-3 1055,1-8-308,-11 0 0,0-4 218,11-17 1626,-18 5-1896,31-19-90,-2-11-9445,11-23 9715,4-1 0,13-18 0,4 13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13.8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33 13559,'-3'-14'4947,"8"-1"-4587,0 15-180,6-3 90,-4 4 0,0 1-90,1-1-90,7 5 269,8 0 1,13 4-180,-7-2 0,2 3-90,-20-6 0,1 3-180,-7 1-180,0-1-1349,-2 10-450,-3-3-359,1 11 1580,-12 15 0,4-6 0,-8 13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14.6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15 13559,'-5'-15'5847,"19"30"-11148,-5 2 5571,16 23 1859,-3 5-1770,-3-5-179,4 7-1049,4 9 959,-14-31-90,10 19 83,-10-24 7,-2-2 2310,14 7-2310,-6-13 0,30 4 0,-21-10-90,27-4 0,-15-13-2123,2 5 2213,-1-10-1607,10 0 1517,-19 6 0,17-8 0,-27 11-90,11-4-90,-17 5 1517,7-2-1607,-18 6 1729,2-1-3618,-4 2 3007,1 0 0,-2 0 0,-1 1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14.9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54 960,'-2'-16'3418,"2"3"643,1 9-1903,5-1-1258,0 1 1259,47-2-1800,-27 4 1410,37-2-1499,-34 4-1409,19 12 1409,-9-3 2473,25 15-2383,-17-6-90,6 4-90,-15-4 90,-11 1-91,-15 0-2426,-14 10 2158,-8-1 1976,-22 17-2517,-4-3-719,-10 10-3329,-1-1 4127,15-12 0,5-4 0,10-13 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23.8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1 630 15538,'33'-12'1169,"19"3"-539,27 9-540,-9 0 135,15 0 0,3 0-135,-8 0-2876,-7 0 1,-1 0 2785,2 0 90,5 0-449,-17 0 0,11 0 0,-2 0 359,11 0 0,1 0-147,-11 0 1,4 1-1,6-2 169,6-3 1,9-1 0,-2-1-1,-12 2-329,2-1 0,0 0 329,6-1 1,16-2-1,-1 0 1,-18 2 165,-13 0 1,-7 0-144,23-1 0,5 0 45,-16 2 0,4-2 0,-1 2 0,-9-1 0,-1 2 0,2-2-30,11 1 0,2-1 0,3 0 7,-15 0 0,1 1 1,2-1-1,0 0 45,2 0 1,1-1 0,0 1-1,2-1-90,4 0 1,0 0-1,2-1 1,0 1 22,7-2 0,2 0 0,-3 1 0,-8 0-45,-13 1 0,-8 0 0,7 0 45,17-3 0,9-1 0,-1 0 0,-12 1-45,4-1 0,-2 0 0,-18 3 0,8-1 0,2-1 0,-1 1 22,2-1 1,2 0-1,-3 0 1,-7 1-23,14-1 0,2-1-69,-2 1 0,13-2 0,-1 1 1,-16 1 68,-11 2 0,-6 1 45,18-2 0,8 0-45,0 1 0,7 1 0,-9 0 0,-10 0 0,-1 1 0,9 0 0,8-1 0,-1 1-57,-4 0 1,-1 1 0,-8 0 56,-8 1 0,-1 0 288,11 0 1,8-1 0,-13 1-289,-27 1 0,-2 1 0,26 0 0,2 0 0,-20 0 0,0 1 0,16 0 0,6 0 107,-2 1 1,6 0 0,-5 0-108,1 0 0,3 0 0,-9 0 0,9-1 0,1 1 0,-9 1 0,17 4 0,-7 0 0,2-3 0,-3 1-92,-3 4 0,-7 1 92,13-4 0,-21 0 0,9 2 0,-8-1 0,-18-2 0,0 1 0,25 2 0,10 1 0,-12-1 827,11 2-827,-22-2 0,4 0 965,8 2 1,-4-1-966,14 1 0,-13-2 0,13 1 0,-13-1-1415,13-1 1415,-10-1 0,-3-1 1658,-9-1-1658,-5 0 0,2-1 0,19 1 45,-7 0 0,5-1-224,-10 1 1,-4-1 223,-9 0 0,0 1-45,6-1 0,-2 0 90,27 1 0,8 0 0,-1 0-90,-4 0 497,-28-1-497,1 0 0,-1 1 45,11-1 0,0 0 419,-4-1-464,-1 1 0,0 0 0,2-1 2357,-9 0-2267,23 0-1499,-16 0 1,-1 0 1498,9 0-90,14-6 0,-2-1 0,-23 3-135,13-5 0,-3 1-45,-25 5-280,35-3 101,-67 5-1744,-2 0 2103,-2 1 0,-5 0 0,-1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33.9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22464,'32'5'270,"39"11"-270,-23-4-45,2 1 0,0-1-4206,0-1 4251,17 4 455,-4-3-455,-14-1-90,11 2-360,15 9 450,-40-10-89,22 14 89,-51-15 3281,-2 8-3102,-35 63-179,15-37 45,-7 11 0,-1-2 45,7-14 245,-6 13-245,7-15-1818,-4 20 1818,6-12-90,-3 14 0,9-19 90,-1 18 0,4-15-180,0 33 90,4-40-270,8 33-90,-1-38 90,5 7-90,-5-21-1528,4-5 1727,-4-8-2447,4-1 1760,-4-8 0,5-9 0,2-3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34.4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1278 145 4066,'-34'-25'3688,"-1"3"-2159,-4 4-180,-4 5-180,-3 3 1170,-32 5-1799,-3 16-91,22-1 1,-1 4 0,-28 18 59,25 6 1,-9 10 0,10-5-330,18-11 0,1 1-120,-11 10 0,-6 7 0,10-6 210,-2 14-90,3 7-2127,3 4 2127,5 6 45,12-6 0,4 14 263,13-2 1,6 8-1,3 0-428,0-8 0,3 0 0,2 1-275,4 7 1,3 1 0,7-10 214,9-10 0,9-7 90,16 16 0,12-2-296,-1-19 1,6-1 0,0-1 235,-12-5 0,-1 0 0,5-4 0,22 4 0,7-4 0,-10-11-30,-22-18 0,-2-6 164,14 4 1,6-7-105,-1-15 0,5-9 0,-7 0-15,-8 2 0,0-5-15,19-11 0,10-8 0,-10-8 308,-24-2 0,-8-7 1,0-2-279,2-1 0,-2-3 0,-1-3-31,4-15 1,-2-4 0,-8 5 15,-3-4 0,-8 0-15,-10 7 0,-4-6 0,-5 2 0,-8 11 0,-4 0 0,-2-1 0,2-10 0,-2-2 0,-9-4-75,-9 5 0,-8-5 0,-5 3 0,0 7-45,0 11 0,-2 6 1,-3 0-1,-8-15 0,-4-1 0,0 14-101,0 20 0,-5 11 191,-23 6 0,1 6 0,-6-2 0,16 9 0,-1 1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49.4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66 218 10861,'10'-18'5037,"-2"1"-3778,-7 13-179,0-2 449,2 2-990,-1 4 811,14 32-676,4 31 1,1 8-585,-6-24 0,0 2-1696,9 32 0,-3 1 1741,-9-30 0,-3-4-46,6 27-15,2 7 0,-1-1-74,-5-11-1009,2-5 0,-1-4 1279,-5-15-90,-1-10-90,-6-15 0,-15-47-90,0-3 2198,-11-27-2243,3-3 0,-1-2-889,-4-14 934,3 10 0,-1-2-45,10 19 0,1 0 0,-2-3 0,1-1 45,0 1 0,1 0 0,-10-39-1889,11 31 1799,3 6 0,-2-30-90,30 7-570,11 3 660,19 27 1517,14 34-1517,4 24 0,2 7 45,-19-5 0,0 2 483,23 9 0,-5 3-438,-1 10-183,-10 10 1,-2 2 182,1 3 0,4 8 0,-3 11-45,-25-6 0,-7 0 45,-3-17 0,-2 2 0,3 33 0,-5-2 0,-11-3 90,-17 15 0,-4 1 0,-1-7-468,-3-12 0,-3-6 467,-1-28 157,0-3-66,-16 10 2268,-8-2-2268,-3-14 0,-2-4-90,-14 3-90,19-14 0,-2-8-450,-35-32 90,35 4-2294,4-8 1,3-7 2653,8-25 0,5-4 0,14-1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0.1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363 1270 10681,'2'-25'6296,"-12"-16"-6657,-2 23 810,-11-10 472,-3 22-651,3 3 90,-20 27 0,-1 10-180,4-4-90,-8 15 0,3 7 179,19 14-134,12-16 0,4 2-45,10 36 149,8-3-149,23-16-1480,-10-31 1480,12 4-2604,-10-26 2873,22-15-235,-2-26 235,15-25-1896,-16-22 1717,-20 17 0,-4-1 0,2-22-513,-9 24 1,-3-1 602,-5-33 1389,-1 22-1569,-2-18 204,0 38-204,-4 8 2268,5 16-2178,1 34 0,12 32-90,9 28 0,3-1-45,-7-19 0,1-1-45,8 12 0,11 20 0,-8-31-392,0-8 482,32 16 3153,3-29-3198,-7-37 0,0-14-45,17-32-1577,-30-8 1,-8-5 1576,-8-18-199,-5-4 64,-14 34 0,-3-3-45,-1-6 0,0-3-35,0-9 0,-2-5 65,-5 4 0,-1-5 1,-1 8 59,1 8 0,-3 1-60,-2-13 0,-2-6 0,1 13 3169,-5-11-3379,-1-4 0,0 7 271,5 34 27,-3-17 62,13 84 180,10 60 0,2 15-180,-6-46 0,-1 1-826,4 18 1,1 9-1,-1-10 871,-4-19 0,1-5-45,0 4 0,1 1-1134,-1 1 0,1 0 1134,0 0 0,1 4-90,1 3 0,1 7 0,1 4-248,2 2 1,1 5 0,0 0 0,-1-5 165,-1-2 0,-1-4 1,0 2-1658,6 18 0,0 2 0,-7-31 1829,-10-42 0,-2-9 0,-5-17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0.6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 11580,'41'-4'3059,"-5"0"-3067,19 3 548,-13 1-3384,50 0 2754,-8 0-89,2 0-1439,4 8 0,-1 2 809,-11-3-42,9 5 1,-3 1 400,-34-6 503,13 2-323,-29-4 270,0 0 0,-12 0 2447,-2-2 791,-14 4-1799,-24 18-809,2-7 816,-28 29-997,17-20-1638,-25 42 1729,20-11-270,-7 11 180,16 6-270,15-33-91,1 7 361,23 15-360,-4-38 0,15 26 180,2-41-90,32-36-180,-17 6 0,18-30 135,-32-11 0,-7-2-45,0-4-48,-1 1 1,-4-1 407,-13 1 899,-3 6-899,0 8 179,-2 13-539,-7 22 2491,8 31-2491,-4 1 0,11 30-90,1-4-1427,10 25 1157,-3-16-1978,7 18 1795,25 12 1,-15-34 0,24 24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1.3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46 586 9961,'-17'-98'8366,"6"27"-12357,-2-10 4531,9 43 2536,7 18-2896,0 13 746,10 9-746,1 24-90,7 13-1191,7 35 0,1 7 1101,-12-35 0,0 3-60,6 20 0,3 11 0,-4-9-146,-5-19 0,-3-4 161,4 15 0,4 4-649,15 22 0,2-4 784,2 4-604,-3-13 1,-1-7 693,-6-29 1117,-2-11-758,16-8 932,-4-30-1201,3-8 180,-3-48-181,-18 13 1582,1-19-1536,-12-2 0,-4-3 2912,2-11-3182,-3 17 0,-2-7-1277,-8-15 0,-4 6 1232,-1-8 0,0 2 0,-2-2-45,3 36 0,0 5 517,-4-26-562,-2-14-2657,5 36 2208,-4-9 179,6 25-360,2 8 360,8 40-179,5 21-4920,11 37 5459,-2-7 0,7 30 0,-6-18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24.5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1010 2039,'20'-32'3868,"-3"5"-2339,-9 13-359,-3 2 1273,0 2-1543,-2 1 3145,-1 1-3685,-11-4 2088,5 8-2358,-9-1 3302,9 10-3392,-1 1 0,1 2 0,-2 9-719,-1 11 539,2 18 90,8-7 0,0-7 0,8-21-90,-2-12 180,-2-2-3212,18-23 3212,-15 11 90,11-18 0,-18 18 90,-1 1-90,-1-9 0,-9-3 0,-1-6 0,-5 8 89,-5 4 91,11 14 3212,-6 31-3572,21 9 90,1 15-90,12-12 0,-1-16-1079,48-19 270,-21-23-1,36-26 225,-50-6 1,-7-4 674,7-15 45,-14 21 0,-3-1 584,-7-26-269,-4 18-2942,-1-28 4201,-10 14-1305,-4 8 1,-1-2 198,-13-29-153,14 38 0,-4 14-270,-5 35 360,13 64-360,-3 3-273,8 26 453,2 9-131,0-15-94,3-4 0,1 1-488,-1 21 488,1-33 0,1 3 45,-2 2 0,-1 2 45,2 3 0,0 6-626,0 8 1,1 9 0,0-8 535,1-4 0,-1-2-42,-1-11 0,1 2 0,0-10 87,0 14 0,2-6 0,-2-2-90,0-8 90,1-3 0,-1-8-90,0-8 1837,0-9-1747,-2-7 871,2-8-781,-1-6-180,35-50 0,-3-30-239,-5 6 0,-1-7 104,-9 3 1,-5-1-136,-2-13 0,-6 0 225,-7 13 0,-3 3-45,1 5 0,-3 2 0,-11-36-2025,2 31 2115,-3 4 0,-2 6-1159,-22-31 1339,12 34 1317,-16-21-1407,19 43 0,-7-5 420,11 13-690,-15-10 2446,27 24-2446,-4-5 2227,41 14-4296,-7-1-809,42-14-1439,-26 2 4497,17-13 0,-13 3 0,1-2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1.5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43 10411,'4'-26'6207,"0"9"-4678,-2 20-900,-1 29-1945,-1 19 0,1 6 1586,-1 24-135,-1-20 0,2 3 339,3-4 1,2 0-565,1 2 0,1 0-394,2 1 1,0-3 303,11 36-805,1-51-185,-6-22-3237,19-17 4407,-17-23 0,8-20 0,-13-2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38 8432,'8'-23'900,"-1"8"-5874,13 16 5424,12 18-229,12 17 1,2 3-42,13 5 401,-13-3 0,2-4 2028,43-11-1530,-49-14-89,40 1 809,-42-33-990,-14 7-215,16-17 216,-28 13 449,-1-6 462,-7 8-552,-1-2-719,-36 7-360,7 11 0,-29 2 0,-6 43-180,14 24 169,2 14-79,25-4-90,29 0-1167,9-2 1257,4 1-1878,6-1 1788,-7-27-1076,18 32 1256,-14-29 813,-4-4 1,-2-2-275,-8-16 315,-7 18-764,-33-33 0,-30-2-540,-28-16 90,13-6-180,0-15-7270,4-22 7720,27 11 0,-16-21 0,33 20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3.0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1481 13379,'0'-28'8006,"0"6"-7287,0 1 361,0 7-451,0-2-89,0 2-450,0 0-90,1 10 90,1 3-3482,3 24 3392,2 5 0,4 17-968,3 30 743,2-12 0,0 3 136,7 25-46,4-14 0,2-10 135,-9-34-90,16 13 90,-18-54 0,-2-5 90,5-13 45,-3-19 0,-3-7 44,6-31-179,-6 23 0,-2-2 76,-6 9 1,-4 1 283,2-34-181,-3 15 1,1-5 0,-1 59-90,8 14 0,0 25 0,10 25 0,4 9 0,3 1 0,6 13-90,-6-11 0,5 4 0,10 0 0,3-5 1214,-10-19 0,1-2-1214,13 18 0,1-5 0,14-15 0,-17-22 45,4-17 0,1-7-45,3-6 0,1-9 0,-6-6 0,-22-11 0,5-17 0,-20 5 0,-4 0 0,0-6 586,-4-2 0,-10-3-721,-21 13 0,-4 6 45,-6-18 45,-3 19 0,1 11-45,13 26 0,-3 3 90,-5 29-643,14-4 643,-13 23 0,14 16 0,6 15-2538,1 4 2538,5 10-45,10-36 0,3 1 45,3 1 0,8-1 0,16 5 0,5-5 0,9 8-2047,34-48 2047,-50-29 0,10-14 133,-1-21-43,-4-12-90,-2-6 45,-15 10 0,-5-4 90,-7 1 0,-3 0-135,4 0 0,-3 1 826,-3 9 1,-4 4-917,-7-4-1901,4 30 1901,-9-1 2081,7 23-1991,0 8 307,3 28-307,2 1 49,-1 16-94,11 1 0,6 4 1303,4-3 1,4 0-1304,5 6 0,3-3 0,0-12 0,4-13-45,36-31 90,-9-27-45,-9-28 0,-3-9 45,5-14-1516,-14-2 0,-6-9 1561,-16 9 0,-6 1-45,1 12 0,-3-2-543,-3-4 0,-2-6 1,-3 3 587,-9-18 0,-2 4-264,4 6 1,-2 0 218,-9-15 0,-3 8-317,2 13 317,1 19 0,-1 3-90,-11-1 90,-5 19 0,6 36 1897,2 64-1807,10 35-663,7-9 1,1 4 527,2-23 0,1-1-45,0 16 0,2 7-897,6-4 1,3 6 0,-1-8-543,-2-10 0,2 1 59,2 13 1,1 8 0,2-14 1469,-3-29 0,2-8 0,14 45 0,3-6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3.4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47 16618,'-2'-21'6386,"2"0"-6026,1 17 179,1 5-988,12 83-181,2-11-1107,-5-16 1,-1 1-513,6 14-2057,-5-25 4306,-1-4 0,1-4 0,0-4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3.5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0 322 1050,'20'-41'2698,"0"2"-2158,10-13-180,-8 14-1471,42-34 211,-35 43-1592,29-14 2492,-34 37 0,-5 4 0,-2 2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4.2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125 1 9062,'31'33'3688,"11"10"-2429,-14-16-180,12 10 540,7 7-5240,-9-9 4565,18 25 1,3 7-811,-27-25 1,-2 0-169,22 24 0,-5-1 124,-8 9-331,-24-19 0,-2 0 241,1 17 45,-4-21 0,-5 1-45,-16 43 0,0-41 90,-14 36 90,0-45 0,-3-2 269,-29 25 965,23-27 1,-2-2-1145,-23 9 90,15-23 1201,-38 6-1021,29-16 0,-28 2-2388,51-15 2207,0 0 145,-11-25-234,16 5 180,-17-57-360,34 40-60,16-23 0,12-17 0,4 8-120,5 14 0,5 2 30,-5-9 0,3-6 0,7 3-330,23-1 0,9 4 1,-8 8 254,-18 15 0,0 2-564,12-9 0,6-5 0,-9 11 430,4 6-807,0 11 0,1 2 896,-4 2 743,7 7 0,-7 13-743,-33 29 90,7-2 0,-25 12 93,-12-2-3,2-5 2019,-11 29-2109,9-27 3391,-3 6-3301,5-20 0,0 1 90,2-7 275,25-27-455,-5-5-180,33-53 0,-16 6 0,-2-2-1225,-8 19 1,-1 0 1494,8-20 0,-3 0 270,1-9-90,-9 20 179,6-24-666,-15 42 397,-2-2 90,-24 17-90,-1 18 90,-16 2 450,-35 66-2511,24-7 1926,10-16 0,3 4 1863,-1 40-1638,16 0-180,3-14-1,15-12 1,7-2 90,19 1-225,22-9 0,7-5-134,1-8-977,-7-20 1,5-9 795,-5-15 0,-2-6-2140,20-4 1016,-12 1 0,2-4 1904,21-24 1,-22 9 0,10-14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4.7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23 142 14189,'-12'-18'3508,"3"4"-2519,8 7-629,10-7-4431,2-1 4071,69-20-180,-30 20-660,1 3 1,2 2 659,20 9 11,-23 8 1,2 4 258,34 4-1345,-7 13 1525,-35-5 1468,-25 4-1468,-7-2-90,-21 19 0,-4-13-91,-28 23-808,-5-8-380,12-10 1,-2 2 1098,-20 23 0,8-4 0,22-17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7.2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227 882 14279,'0'-22'7645,"0"3"-7105,0 4-1709,0 2 0,0 0 1169,0-3 0,-1 7 0,1 1 0,0 7 2968,1 2-2968,-9-1 0,-10 12 0,-11 6 0,0 7-90,-20 40 90,29-31-3482,-22 42 3482,32-44 0,-3 9-465,7 11 465,3-21-90,26 54 90,-9-56-2144,28 28 2144,-16-44 0,1-1 90,4-9-90,1-15 179,8-5 1,8-30 90,-9-21-90,-11-10-90,-15 16-90,-11 11 431,-2 24 199,-17-70-540,12 54 89,-15-51-179,18 81 2359,-2-2-2449,4 7-90,0 0 180,4 8 3302,0 0-3302,6 20-90,29 67-383,-17-28 473,1-3 0,-1 1 0,-3 3-90,3 4-1573,11 19 1,4 2 1572,-1-3 90,0-2 0,0-7-234,-9-33 324,27 10-90,-21-26 90,31-9-1043,-26-63 0,-4-16 1043,8-3-90,-7-2 0,-5-6 102,-20 22 0,-5 0-147,1-6 0,-2-5 45,0-3 0,-1-8 0,-1 6 894,1-1 0,-1 0-864,-5-6 0,-1-6 0,0 12 200,-3-19-185,-1 22 0,0-2 676,0 8 1,0 6-812,1-5-398,-6-35 398,10 80 90,1 11-90,9 75 566,0-14-476,-1-7 0,1 8-45,6 40 0,0 2-860,-5-43 1,0 3 754,3 26 0,2 14 0,-1-13 15,-3-25 0,-1-4-45,4 20 0,0 4-2609,5 8 1,0-2 2788,-2-20 0,0-2 0,3 15 0,0-4 0,8 13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8.1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18 168 3569,'-10'-20'7645,"3"-1"-4484,16 2-2261,17-2 289,24 2-1009,0 5-930,6 7 930,-15 4 90,10 1-1,0 1-179,-2 0 90,7 1-180,-4 11 640,-11-1-550,1 53 0,-32-29-180,0 37 90,-10-34 2179,-10 26-2359,6-8 0,-1 2 90,-7 11-90,7-9 0,3-8 180,2-31 3122,0 14-3212,8-15-269,20-48 269,-6 13 0,14-44 0,-21 15 90,0-3-90,3-34 225,-8 28 0,0-2 0,-1 3 0,0 0-91,-1-2 1,0 3 135,-1-11-180,-4 37 90,2 30-90,-1 28-90,11 35 0,3 9-89,2 5-572,5 9 1,5 2 435,-9-42 0,2-3-1312,0 1 0,1-3 1448,26 27-1780,9-25 1959,-13-19 180,17-19 0,2-10 180,-3-20-135,-7-2 0,-8-5 432,-21-22-432,-25-6 0,-9-1 2383,-5 1-2339,-25-22 1,-9 4 0,-9 22 1184,10 7 0,-1 5-1364,0 15-3482,18 10 3392,8 7-90,13 16-180,38 42 270,-12-19 0,50 28 0,-41-49 0,42-15 0,-4-23-1089,-13-4 0,-1-3 1089,18-14 0,-31 11 0,-6 2 0,-11 13 2268,3-9-2358,-12 21-2358,-1 1 2268,-2 5 90,11 15 0,-3 23 90,3 5-90,4 53 90,-6 6 1906,0-1-1906,-7-36 0,-2-4-90,1-1 90,7 29 3886,50-60-3796,-20-25 0,30-32-1674,-30-38 1,-9-9 1673,0 12 0,-2-2 0,0 1 453,-3 5-363,4-5 0,0 6-91,-8 21 1,-3 45-90,-7 31-269,15 56-206,-13-20 295,2 27-1349,-13-41 0,-2-2-1349,6 17 854,-4-17 0,1-1 2024,3-6 0,2-7 0,1-4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8.3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28 14639,'17'-12'4227,"-3"1"-9354,-5 7 5127,-2 12 0,-1-5 0,-3 11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24.7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63 316 14469,'3'-50'2249,"-1"11"450,-1-37-2160,-9 36-179,4-24 0,-6 41 0,6 12 89,-1 2-269,0 5-3908,-2 6 3908,2 15-278,-2 10 277,2 13 976,0 8-975,3 10-91,1-8 46,1 32 0,0 10-90,0-24 0,0 1-7,0-5 1,0 4 0,0 2-129,3 17 0,1 3 0,-1-12 45,-1-19 0,0-3-45,4 45 0,0-6 1,-1-28 1448,0-9-1808,3 3-4444,2-25-2483,-1-9 7413,5-39 0,-12-18 0,3-18 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2:59.7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12480,'22'25'3508,"19"4"-2878,-5-12-2561,17 0 0,5-2 2561,24 1-140,-24-5 0,-2 0-220,23-4 179,-22-5 1,2-1-270,-7 0 0,2 0 0,27-1 0,-2 0-649,-25 0 1,-4 0 558,50 0-602,-26 0 1,1 0 601,23 0-45,-2-1 0,5-1 0,-32 0 0,0 0-371,20-1 0,0 1 371,-18-3 0,-3 2 323,-3 1 0,-2 1-323,-7-1 0,-2 0-45,31 2 60,6 4 0,20 3 0,-15-2-60,-32-3 0,-1 0 0,27 4 0,13 1 0,-18-1 908,2-2-818,5 2-90,-26-3 0,11 0 0,-6-1 0,1-1 0,0 1 0,-6 0 0,5 0 0,2-2 0,17-3 0,3-2 0,-11 0 0,-20 2 0,1 0 0,32-4 0,14-1 0,-16 1-176,-34 3 1,-6 0 175,18-2 0,2 0 0,-3 2 0,3 1 0,22-3 0,5 1 0,-31 2 0,0 0 0,6 0-206,6-1 1,8 0-1,-2 1 1,-8 0 205,15 0 0,-4 0 111,-11 0 1,3 1 0,-4-1-157,19 1 0,-7 0 39,-28 0 0,1 0 6,13 0 0,7 0 0,-4 0 0,5 0 0,0-1 0,0 0 0,7 0 0,-3 1 0,-12 0 0,-3 0 0,5 1 171,-1-1 1,5-1 0,0 1 0,-4 0-172,3 1 0,-4 0 0,0 0 0,0 0 0,0-1 0,-3 1 0,8 0 0,1-1-138,-12 2 0,4 0 0,-6-1 138,-3 1 0,1-1 0,17 1 0,9 0 0,-10 0 178,-24 0 1,-1 0-179,8 0 0,5 0 0,-1 0 0,12 0 0,4 0-30,-2 0 0,7 0 0,-6 0 30,0 0 0,4 0 0,0 0 0,14 0 0,0 0 0,-17 0 465,-11 0 0,-2 0-488,4 0 1,11 0-1,1 0 1,-12 0 22,1 0 0,-2 0 0,3 0 0,6 0 0,-6 0 0,4 0 0,-3 0 0,16 0 0,-7 0 899,7 0-899,-10 0 0,2 0 0,-33 0 0,2 0-30,20 0 0,11 0 1,-4 0 29,11 0 0,-3 0 193,-2 0 0,6 0-193,-23 0 0,8 0 0,-1 0 0,-9 0 0,5 0 0,-2 0 340,0 0 1,6 0 0,-6 0-341,-1 0 0,-5 0-576,-10 0 1,-1 0 575,0 0 0,0 0 0,12 0 0,-4 0 434,12 0-434,20 0 0,-18 0 0,-1 0 0,10 0-952,2 0 1,1 0 951,0 0-315,-21 0 1,-1 0 314,23 0-334,-28 0 1,-3 0 243,-2 0-174,6 0 1,-1 0-816,-8 0 1493,39 0 1,-73 0-1,1 0 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0.7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62 13919,'0'-21'9830,"0"1"-7427,1 5-2223,-1 9 540,3 8-586,2 39 1,-2 18-45,3 14-680,-1-9 0,0-1 590,1 3-3091,2-9 2911,-2-15 90,3 4-719,1-7-1440,-5-23 2249,4 6 0,-7-21 0,0-1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1.2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696 181 10501,'-12'-31'6836,"-1"2"-5577,1 6 720,-4-2-5570,-13-1 4040,5 4 1770,-8 3-1859,12 13 809,-47 28-989,30-5 45,-8 8 0,1 3-45,10 4 769,-10 15-679,12 0 0,1 2-90,-4 8-91,0 10 1,3 1 0,8-4 0,7-5 0,1 1 0,0 13-1089,6-12 0,1 3 1044,3-12 0,4-1-759,1 3 1,3 3 803,5 10 0,6 1-243,5-12 0,5-2 198,6 10 0,3-2-45,-8-17 0,7-3 90,43 14 0,6-11-90,6-14 0,-11-19 0,15-4 0,-13-7 1134,19-22-1134,-5-9 0,-4-5 0,-19-5-45,-15 5 0,-1-8 45,-2-20 0,-6-4 0,-9 20 0,-4-2 0,9-33 0,-10 1-104,-21 5 104,1 1 0,-16 22 0,-3 3 0,-7-10 0,1 9 0,-2 0 182,-15-12-227,-17-9 0,-8 0 0,21 31 0,-2 0 960,-16-24 1,-7 6-3884,0 30 0,1 14-2159,-11 14 4882,19-2 1,3 6 0,2 25 0,20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1.8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62 12120,'-3'-18'6746,"1"3"-10067,0 4 4130,1 4 1320,0-2 479,0 8-2338,3 51-90,5 14-750,-3-2 1,1 4 659,1-16 0,0 0-804,0 6 1,0-1 803,4 25 757,-1-5 1,0 8-1028,1 7 0,0 1 90,-1-9 0,0-2-90,1 6 0,-2-13-490,-4-29-4997,1 3 6184,-7-30 0,-4-18 0,-5-9 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2.0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31 254 9062,'-10'-22'8185,"1"-3"-6656,4 7-359,0 1 2158,4 3-3058,14-10-360,51-17-1210,-15 9 940,37-3-1888,-40 24-4858,12 3 6335,-13 4 1,10 2 0,-16 2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2.3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131 0 20036,'-24'61'2968,"4"-8"-2249,-2 5 1,2 2-450,2 3-2306,3-8 0,4 3 2396,15 31-1769,3-32 1409,12 25 0,0-46-180,19 0-220,12-15 400,4-15 2069,9-28-1890,-27-32 1,-7-9 0,6-7-135,-12 12 0,-7-2 135,-26-25-90,0 36-1080,-3-2 1,-4 0 989,-20-9 311,0 9-3369,-17 15 3058,-25 67 0,35-11 0,-19 41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2.8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282 258 9529,'-15'-76'7196,"6"27"-5109,-14-11-648,-3 27-899,5 13 899,-24 0-1169,13 33-3479,-12 17 3479,13 42-90,11 0-376,12-16 0,3 1 196,2 24-870,6 15 0,2 4 825,-1-41 0,0 0-90,3 39 0,2 0 6,-3-40 0,1 2-1850,5 23 0,2 12 1,-1-8-136,-1-13 0,0-1 2114,2 10 0,1 8 0,-1-15 0,5 13 0,-1-7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3.1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107 632 16528,'-41'-68'5486,"20"30"-4856,-13-15 360,23 32 269,20-11-1169,2 7 90,42-15-90,-8 19 0,3 3-90,36-17-251,-30 15 1,2-2 250,-9 3 0,2-1-1553,20-11 0,0 0 1553,-19 9 0,-2 1-799,21-10 0,-8 3 799,-24 13-44,6 0 44,-24 10 0,-2 17-1307,-7 4 1307,0 15 0,-1 45 1692,-4-24-1692,1 36-90,2-12 0,2-1-651,0 2 651,1 0 0,1-5-85,0-27 85,1-4-90,0-6-360,15 3-173,-11-20-2256,20-15-3603,-22-18 6572,4-20 0,-10 1 0,-3-4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3.3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24 9691,'27'-14'1979,"-3"4"-5959,16 35 2091,-20-3 2092,25 44 1,-31-19 0,4 18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4.0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1107 16168,'7'17'4587,"0"-3"-2338,-3-6-1709,-1-1 89,3 3-269,-1 1-90,11 18-3662,-3-3 3392,13 31-90,-12-22-348,4 13 168,8 28 180,-10-34 90,12 23 270,-18-50-180,14-22 0,-10-5 90,16-29 0,0-6-90,-5 5-90,3-10 0,0 1-90,-12 20 3175,19-17-3355,-12 28 835,5-2-655,-6 19 0,4 16-180,23 33 180,-11-7-1651,2 16 0,-2 1 1651,-9-9 90,23 35-405,-19-41 495,-7-13 0,8 4 270,18-18-180,3-21 0,17-10 179,-6-44-179,-30 15-90,-4-19 0,-22 24 3192,-4-1-3282,-3 11-180,-24-59 90,7 54 606,-20-41-606,10 61-90,-10 5-90,-24 28-2162,18-1 2342,-13 23-2706,27 11 2706,10-6-1750,-1 21 1750,13-16-878,14 47 878,0-39 413,4-6 0,4-3-413,6-14 90,11 2 0,-5-22 1646,20-18-1556,-11-3 871,7-22 1,-1-10-602,3-24-566,-13 19 1,-4-4 340,-11-7 0,-7 1-45,2-23-45,-7 23 0,-1 0 45,-2-33 0,-2-12-1,-3 9-160,-4 22 0,-3-11 0,1 8 116,1 14 0,0 0-556,-4-17 1,-1-10 0,-1 8 645,1 9 0,0 6-90,2 8 0,1 1 193,-2-11 0,0 17-238,5 39 2082,0 18-2082,4 38-1433,1 18 1523,4 24-90,0-8 424,-1 3 1,0 20 0,0-9-650,2-7 0,-1-2 135,-2 0 0,0 7 1,2-4 89,3-17 0,2-4 0,-1-9 0,8 26 0,-2-17 0,1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24.9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50 179 10035,'-29'-15'4947,"14"4"-2780,9 16-1627,49 13 1079,31-11-1437,17-5-227,-15-17 0,-2-7-1669,-1-10 1489,-20 9 1,-5 1-766,-11 2-899,-2 4-359,-3 1 2248,-4 4 0,-13 5 0,-5 4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4.6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14 157 1050,'-2'-32'5757,"0"5"-3688,2 4-540,-2 5 1184,1 2-1724,0 4 990,-1-5-542,1 9-177,-1 5 1458,2 35-2358,0 3-181,3 31 1,2 15-45,0 7 0,0 4 1141,2 2 1,-1 3-1217,-2-17 0,1 4 0,-2-6-1557,1 8 0,0-4 1542,-2 1 0,1-1-45,1-5 0,-1-6-1147,2 24 1057,-1-9 0,1 4-3022,-2-24 0,0-2 773,-1 10 1,-1-8 2338,-6-17 0,-5-66 0,-2-12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5.3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0 262 11940,'13'-47'3958,"-1"11"-2969,13-1-179,-2 14 899,45-10-1349,-21 15-1,5 3 1,2 4-90,3 4-90,19 0 90,-13 5 0,-1 0-180,6-1-45,2 0 0,-3 0-889,-21 1 844,9-3 180,-5 2-90,-23 1 405,14 0-225,-29 2-181,9 9 91,-9 14-90,1 9 225,-3 45 0,-4 9 573,0-4-828,-1-17 0,1 12 0,-1-8-1666,-1-9 0,0-4 1651,0 2 0,1 1 45,3 13 0,0-2 0,2 9-45,0-20 0,1 3-485,0-8 0,0-3 530,8 29-184,5 8 184,-13-62 3316,13 2-3226,-12-22 0,9 0-90,-11-6 1546,1 0-1636,5 0-2899,12 16 2899,3 8-1138,8 11 1048,12 2-179,1-17 89,29-24 90,-23-8-991,-8-15 0,-2-5 1081,-2-3-90,26-25 0,-38 20 1,-4-2 89,9-20 270,-9 15 0,-2-1-270,-4-13-90,4-19-278,-9 18 368,-1-13 0,-10-7 0,-17 30-90,-9-14 90,-7 46 90,-37 31-1,32 6-89,-26 21 2112,34-5-1932,-5 30-996,14 5 0,1 2 906,-4 15 0,17 15 0,10-7 289,6-44-334,17 10 0,10-5-225,19-25 1909,28 4-7126,-14-26 5288,6-18 0,-31 1 1,8-11-1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6.3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520 1131 9152,'-21'-31'3868,"-2"3"-7910,-4 4 5302,-1 5-449,-18 4 448,5 7 358,-24 21-807,10 20-710,-8 32 80,33-23 0,4 3-45,0 10 0,5 1-135,4-9 0,4 2 0,2 9 0,5 0 0,8 31-45,5-35 0,5-1 1495,27 32-1450,3-46 0,7-10-209,24-12 343,-17-21 1,-2-12-1065,19-50 1065,-35 20 0,-2-3-45,-8 7 0,-4-2-45,-1-4 0,-4 1 45,5-26-262,-13 7 0,-1-12 1,-1 7 216,-1 10 0,-1-1-69,0-16 1,-1-9-1,-1 12 204,-4-22 120,-6 18 0,-4-14 0,0 12-211,5 24 1,-2 0 0,-3-22 0,-2-10 0,1 14 0,-3-15-90,3 24 1336,5 50-1336,4 34 0,7 39 0,4 26 0,-1-7-45,-3-23 0,0 3-45,5 32 0,2 17 0,0-5 105,-3-24 0,0-4 0,3 3-405,6 22 0,3 3 0,-1-4 438,-6-22 0,0-4 1,1-2-274,11 29 0,6-14-9040,25-13 9265,-20-38 0,16 7 0,-30-36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6.5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8 180 16528,'4'-49'2068,"0"4"-1168,-1 8 179,-1 10-809,-7 6 540,0 26-181,-2 47-2285,3 15 1656,6-13 0,3 4-135,0-7 1,1-2-46,10 33-2192,7-24 0,3-4 303,1-11-2436,25 19 4505,-28-55 0,-4-4 0,-3-3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6.7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6903,'22'30'-270,"2"2"0,0 4 0,0 3 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6.9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326 27 12930,'-33'-14'5397,"-3"4"-10338,12 8 5570,-5 2 1320,-6 12-1499,7-1-1409,-6 12 1588,8 15-359,9-7-100,2 34 100,17-2-90,10-13 0,4 1-90,11 18 0,19 9-677,-2-29 677,-8-11 1009,2 4 1,0 0-920,-11-9-1589,19 25 1409,-56-29 0,-3-9 90,-29 19-90,10-20 616,-29 8-3944,-13-9-3868,16-6 7196,-6-14 0,48-7 0,6-8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7.2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1 171 6442,'23'-62'9830,"0"0"-8146,-12 35 2916,5 8-4240,-8 38 269,9 46-359,-8 5-1687,-1-3 1,0 3 1506,1 22-569,-3-28 1,0 1 478,-3-14 0,0-1 200,1-1 1,-1 7-411,0 27 0,1 12 0,-1-8 30,0-15 0,0 2-2278,0 4 0,1 13 1,-1-2-1,0-16 2432,0-18 1,-1-6-1,3 29 1,-1-4 0,1-6-1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7.4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6 202 10501,'-3'-30'6836,"1"5"-3778,27-30-2788,-7 29-5840,25-21 5570,-13 36 689,22 4-3523,-3 9 1,3 4 3005,20 0 0,-20 2 0,-4 1 0,-7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7.7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277 1 9332,'4'20'4497,"-2"-2"-3058,-2 0 720,-18 34-1349,8-13 629,-22 46-1801,13-18 812,0 2 270,4 21-21,11-32-249,0 22-135,13-24 0,7-1 135,28 31-405,-22-37 0,5-5-2803,56 0 2938,-46-37-90,35-15 772,-21-23-682,-12-1 90,-3-29-270,-46 11 117,-34-13 0,-15-1-117,11 22 0,-4 2-45,-14-14 0,-1 4-45,14 25 0,7 7 1846,5 4-1935,-11-1 175,26 9-536,7 4-130,5 12-8865,41 18 9535,-7-2 0,35 8 0,-16-16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7.9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1 107 8702,'25'-21'5037,"-3"1"-2968,-5 2-540,-6 4-270,-4 2 630,-2 1-90,-2 4-719,-4 4-900,-1 7 359,-2 25-449,2-9-90,0 30-90,2-22-3662,10 55 3573,-4-46-91,7 28-2358,-6-50 2178,-1-3-1799,0-5 2249,4-7 0,-3-3 0,2-5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25.0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11940,'8'28'6926,"-5"-12"-10434,14-7 3508,-11-9 0,6-2 0,-6 4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8.0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69 273 7166,'-26'-85'4408,"11"34"-3958,-5-19-90,15 47 1543,3 6-2083,9-1 988,-1 12-988,16 3-719,-3 11-1170,11 11 2069,16 11 0,-7 0 0,10 9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8.5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103 331 9871,'-8'-58'6926,"-4"-17"-11237,4 22 5391,-4-7 1906,5 21-2357,2 16 2036,-2 0-1586,-1 118-674,3-4 0,0 13-1098,2-26 1,-1 3 0,1 5 782,0-2 0,1 8 0,0-3 0,0-8 1083,0 13 0,0-5-1143,1-18 0,0 2 0,1-6-683,-1-2 0,2-4 653,3 3 0,1 2 90,-1 13 0,2-3 0,8 21 90,6-3-90,-9-76-798,20-23 708,-12-18 2243,12-20-2243,-10 3-90,4-16 0,1-7 0,-5 17 1,-1 0 44,8-20 0,0 1-135,7-10-45,0 28 0,1 5 135,-2 6 1936,34-25-1846,-18 139 0,-28-34 45,0 18 0,-5 2 44,-14-7 1534,-2 14-1398,-13 5 0,-4 1-464,3 0 329,-8 11 0,-2-4 0,5-35 134,-6-1 1,-2-3-225,4-14 0,-18 17-269,27-46 269,-21-52 0,22 19 0,-17-41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09.2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1236 10591,'2'-30'7016,"0"-4"-6207,-1 20-89,0-4 359,-1 14-629,0 2 1259,-2 26-1349,0 46-90,4-11 0,1 4-1561,-1-12 0,1 0 1336,2 4 0,2-6 45,2-13 90,1-4 90,6-4 0,2-11-90,17-24-2568,-10-8 2388,9-21 90,-14 4-45,0-17 0,-1-6-45,8-31-170,-7 24 1,-2 1 169,-1-15-1634,1-6 1544,-7 32 90,4-15-90,-9 44 90,3 8 90,31 76-90,-16-26 45,7 23 0,-1 4 1506,-2-3-1506,14 10 0,4 1 404,1-8-404,-4-8 0,0-7 1770,1-19-1726,2-8-1117,10-18 0,2-6 1028,5-4 0,-7-1 0,0-11-139,-6-37 1,-9-13 93,-15 16 0,-2-5-45,4-7 0,1-8 0,-6 5-106,-11 1 1,-5 3 150,-1 0 0,-3-2-562,-5-26 0,-3 2 607,2 32 0,-1-1 333,-3-33 1,-2 3-334,-4 0-948,-1 6 948,0 9-180,-3-16 1345,-5 9-1165,-2 130 0,7-26 559,9 29 0,6 23 1,1-1-590,0-6 0,1 0 0,0-2 254,0 16 0,0 5-292,2-15 1,1 10 0,0-1-1,0-12 1510,-1-3 0,1-2-1592,2 13 0,1 7 1,0-8-1268,0-12 0,0-5 1057,2 12 0,1-4-1889,6 19 2309,3-32 1,-11-37 0,0-12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10.0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58 443 2489,'-26'-45'7736,"2"0"-2956,17 24-3251,78-29-1529,-31 32-360,45-9 0,4 3 91,-23 13 685,-7 1 0,1 0-956,10-2 361,-16 4-1,13-2-90,12 23 360,-40-1 0,27 31 0,-52-11 90,1 15 179,-11 48-179,-2-34-45,-7 18 0,-2 1-45,1-10-666,-2-14 0,1-2 666,1 2 2025,1 26-1306,3-37-539,-1 15-90,11-42 672,9-26-582,11-21-91,-5-23 1,-2-17 30,-5 0 0,-1-9 0,-1 4-120,5-10 0,-2-2 30,-4 0 0,0-5 0,-2 17 3059,-2 4-3224,1 2 0,2 9 689,0 37-734,0-13 0,-3 61 0,-4 9-180,1 26 0,2 6 0,2 10-24,-2-6 1,1-3 23,3-9-90,10 15 180,-2-23-3347,21 21 3348,-4-33-372,18-4 551,-20-19 269,10-38 91,-33-27-225,-12-2 0,-3-4 205,-8-15-250,-26-20 90,-1 57 179,13 9 305,-7 8-394,21 31 0,32 40-180,-8-13 0,44 32 90,10-36-180,-12-9 89,12-4 1,-11-18 0,-17-3 0,13 0-90,-30-4 0,0-11 3302,-12 6-3392,4-12-89,-4 9-1,-3 1 90,1 1-180,-2 4 270,7 16 0,3 12 0,1 8 0,8 33 90,-3 9-90,5 9-3392,-8-19 3302,-4-30-270,-5-26 0,-1-4-4947,15 0 5307,19-17 0,-5 1 0,14-9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10.2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58 20036,'27'-16'1529,"-4"3"-6650,-12 7 6290,2-2 600,-5 4-1499,2-2 859,-6 4-949,0 0-3328,-1 2-4138,4 0 7286,6 10 0,-3-6 0,4 9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16.3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62 16707,'0'-22'6477,"1"2"-6117,0 6-1,-1 9 451,1 4-630,0 54 0,5 16 0,-3 23-1,3 4-2281,-3-18 2192,-1-21 0,1 10-240,2 15 0,-1 11 0,1-7-407,-1-6 0,-1-2 437,1 3 0,1 5 1,-2-17-7635,-2-11 7754,0 0 0,-10-7 0,-1 2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16.9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1 256 14099,'15'-25'6926,"16"4"-6566,15 9-90,7 4-90,-9 7-4252,8-1 4162,-5 2-1589,29 0 1409,0-8 0,0 2-360,-18-8 1,-2-2 179,-9 4 0,27-12-629,-56 17 539,-12 11 360,-5 1 2358,-8 13-2268,0-6 90,-6 26 180,3 5-180,-2 7 449,5-8 3033,6-21-3572,8-4 180,2-8-180,13-1-3122,24-27 3122,-15 3 89,19-14-923,7-44 924,-29 38-1933,22-40 1933,-41 54 0,-2 3 90,-1-1 2112,3-1-2292,-4 6 0,2 2-90,-4 9 270,-1 2-270,11 20 90,-2 3 0,17 43 0,-5 9 1194,1 5-1239,-7-9 0,-1 1 45,2 7-90,-2 0 0,-1 3 45,-5-25 0,0-2-45,-1 0 0,-1 3 45,0 24 0,-2-6-63,-2-11 63,-6 13 0,-3-3-45,-6-26-1131,-9 11 0,-5 0 1131,-6-14-266,-20 23 356,19-40 1951,-2-2-2041,-23 6-390,12-12 210,-37 4 0,36-17-90,-14 0 2678,22-5-2408,-14-57 0,27 31 0,-7-45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17.4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1 550 10141,'36'-44'7376,"-11"12"-5937,4-5-359,-14 18-181,-3 4-89,-2 4 269,-1 0 450,-3 5-899,9 49-226,-8 13 1,-1 7-360,1-12 0,0 1 45,-1 17 0,1 6 0,1-8 0,2 3 0,-1-8-90,3 30 0,-2-25 0,2 9 0,-2-16-3392,-1-16 3392,0 3 0,-5-24-180,0-5 180,-3-18-90,-3-15-270,-9-84 180,3 30-1044,0-7 0,1 0 1044,2 1 45,1-9 0,1-2 135,0-6-174,2 16 0,-1 1 84,2 5 45,7-19 0,2-1-45,1 11 45,5-8 0,3 7 45,0 42-1521,17-3 1431,-4 28 90,36 60 0,-34-17 1431,16 47-1521,-41-17 90,-4-23-90,-2 21-135,-17-4 1,-7 2-1,2-10 0,0 1 309,-7 17 0,0-3-263,-14 8-181,19-32 919,4-7-5416,13-10 5705,14-16 0,17-17 0,7-5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17.8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91 6987,'27'-23'2878,"-2"3"3341,6-8-5679,-22 20 1049,6-3-1140,-36 52 359,8-9-718,-10 28 0,8 3 0,5 2 3098,2 20-3368,29-21 90,-6-22-90,17-24-270,35-45 270,-27-1 0,39-32 0,-45-3-3277,-12 10 3277,-9-13-2011,-9 25 2370,-16-7 426,-13 20-65,-28 28-180,7 22-1,-4 35-179,28-7 0,10 22-90,16-18 0,4 0-90,5 20-90,-1-21 0,5-3 1531,23 0-6658,12-9-1213,4-5 6430,6-14 0,-12-16 0,3-1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11.3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20305,'17'11'2339,"-1"-1"-2240,21-10 261,-5 0 269,45 3-359,-28 0 198,15 2 72,21 14-450,-40-8 0,33 21-1,-61-14-268,-26 70 179,-6-44-90,-21 26 0,-4-1 90,6-21 0,3-7 0,1-2-1333,8-9 1333,3-5 0,4-2 0,3-5 660,0 4-570,15 0 0,18 1-90,7-8 90,17-7-270,45-23 1365,-20-2-1320,-20 4 1,-2-2-3438,8-9 2942,-1-9 360,-16 7-449,22-25-4184,-36 5 1,-4-2 4902,11-23 0,-6-24 0,-24 54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43.5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583 229 9871,'-27'-37'3149,"6"5"-1710,10 15-360,4 4 2429,0-5-2878,23-6-4702,-2 3 4252,20-2 859,-2 12-949,5 4 0,7-1 0,3 4-90,2-2 90,-1 3-90,11 0 0,-15 2 90,8 1-90,-15 0 0,1 0 0,21 9 0,3 3 0,-5-1 1451,4 3 0,-5 3-1451,-27-2 0,1 7 0,-3-1-90,18 39 90,-15-18 0,10 30 0,-21-28 0,-1 5 0,2 19-628,-5-11 718,9 39 0,-10-35 0,-2-10 0,0 4-1254,2 4 0,0 1 1254,-3-11 0,0 0-45,3 8 0,-2-3 87,1 4-42,0 0 180,5 25-2176,-4-19 1996,4 20 245,2 2-246,-4-19 91,4 19 2028,-5-25-2118,-1 2 45,0-1 0,0 4-601,4 19 511,0 0 0,-1 0 45,0 2-45,-8-31 0,1 1 0,0 1 0,-1 1 45,-1 5 0,1 0-45,0 0 0,-1 0 184,0-2 0,-1 5-139,-1 7 0,1 8 0,-1-7-1073,-1-5 0,0-1 1013,0 6 0,1 8 0,0 3 60,-3-10 0,0 2 0,0 2 0,-1 0-317,0 1 0,0 0 0,0 0 0,0 2 227,0 5 0,1 1 0,-1 1 0,0 3 36,0-5 0,-1 6 0,0 0 0,-1-7 0,1-13-36,-1 4 0,1 0-126,-1 10 0,1 16 1,-1 0-1,0-18 171,0-13 0,0-5-45,0 3 0,0 7 0,0-5 45,0 7 0,0 0-15,0-8 0,0 3 0,0-3-30,0 20 0,0 1 0,0-8 0,0 5 0,0-10 0,0-17 0,0-3 45,0 15 0,0 8-45,0 10 0,0 9 0,0-11 0,0-20 0,0 3 0,-1 4 0,0 16 0,-1 6 0,1-6 0,-1-19 0,1-8 0,0-4 0,-2 18 0,0 9 0,0-11 45,2-19 0,-1-4 341,1 19 1,0 2-387,0 2 0,-1-1 0,2-3 0,-1-5 0,1-17 0,-1-4 0,1 20 0,0-2 0,0-1 696,0-5 1,0 0-697,0 4 0,0-10 0,0-3 0,0-11 0,0 1 0,0 1 1114,0 26-1114,0-15-177,0 17 177,0-33 0,0-1 0,0-9 256,0 3-256,7 30-1931,-5-26 1931,5 33 0,-7-24 682,0 8-682,0-10 2268,0 13-2268,0-33 0,0 14 0,0-21 3392,0 13-3302,0-8-90,-7 13 0,5-18 0,-5 2 180,-3 22-180,3-17 90,-6 22-90,4-27 90,-18 20 0,10-16-90,-17 14 0,14-19 90,-2-2 90,-36 15-180,22-13 0,-29 12 90,33-17-90,-2 0-242,-53 14 332,19-5-90,-26 7 45,42-14 0,4 0-45,-6 1 0,-33 9 0,40-10 90,-4 1-90,0 1-219,-2-2 309,-26 9-1650,21-6 0,-1-1 1650,-37 11-90,40-11 0,-1 1-911,-9 2 1,4-1 910,-9 2-332,0 1 1,1 0 331,1-1 84,2-1-623,-22 8 539,54-16 0,-27-14 0,39-17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11.6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920 188 9235,'-68'-37'2114,"-1"0"0,-1 1-1334,-11 2 1,1 6-331,24 20 153,-24 1-63,-11 21-271,25-2 456,17 3 0,2 7-366,-5 26-179,5 3 45,21 33 0,9 5-135,4-15-45,5 18 0,9 13-87,9-37 0,5 1 0,1-5 87,-1 7 0,1 1 419,1-1 0,2 5 0,5-2-464,7-6 0,4-1 0,0-7-45,7 5 0,2-3-24,-5-3 1,2 2 0,-1-10 23,-1-14 0,2-10-45,45 1 90,-33-15 0,23-27 0,4-16 90,-36 2 0,-2-7 0,34-24 0,-4-10 0,-24 3 0,-10-6 0,-4-10 0,-7-2-90,-9 12 0,-4 2 45,-5 9 0,-4 1-1,-6 0 1,-7-3 1005,-8-19 0,-10-5-1050,-10 6 0,-10-5 0,0 6-30,7 13 0,-1 4 0,-5 3-664,-12-1 0,-6 4 0,6 15-1555,-26 15 2033,13 32 0,5 9 1,17 9-1,-1 1 1,0-1-1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19.3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52 11940,'2'-20'9830,"-1"1"-9046,5 7 26,8 17-451,5 8 181,17 43-360,-11-7-2036,7 30 0,-1 7 1946,0 0 306,-4-7 0,-1 1-396,-9-29 0,-2-4 0,10 25 0,3 0 0,1-2 0,-3-11 45,-2-9 0,3-14 134,12-45-89,-10-9 90,16-47-90,-29 12 3314,4-18-3314,-10-17-2588,-4 18 2543,-3 19 0,-1-2 45,-2-42-324,-3 43 1,-2-1 188,1-1 0,0 0-1511,-3 1 1,-1 4 1285,1-2-5667,16 52 1440,4 29 4408,13 37 0,-9-24 0,-1-1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0.2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293 350 11400,'-28'-6'4768,"-1"1"-3509,-1 14-5930,1 1 6740,-28 40-1992,20 2 193,-6 15-86,26 0 1,6-1-275,2-12-419,7 30 0,4-1 329,6-39-45,8 8 0,4-4-45,-2-26-31,13 2 301,-17-23 792,8-13-342,21-58-537,-10-22 222,-12 41 0,-4 0 1352,-4-39-1217,-9 45 3379,0-38-3289,-3 42-270,3-22 89,-1 62-89,12 48 0,0-7 89,10 19 1,10 1-180,3-26 0,2-4 0,27 41-1179,-15-59 0,-2-14 1179,-16-12 0,28-18-616,-26-4 1,-2-3 615,4-7 874,-2-4 1,-2-9-920,-18-7 0,-5 1 135,9-15-90,-10 9 0,-7 3 0,-20 2 2173,-6 3-2173,-12 12-90,-5 33 90,-3 32-90,-8 11-90,-1 25-90,6 17-179,18 26 269,25-33 0,5 1 90,6 31-45,8-34 0,5-1 0,8-7 0,1-3 135,13 23 45,-9-21 0,-2-5 45,-11-14 540,10 22-91,-22-24-269,2 6 2549,-19-7-2639,4-15-90,-6 4 90,6-7-180,22 5-3253,3-6 3073,38-7-90,25-19-1013,3-12 1193,1-1 0,-30-1 0,-5-2 90,-3-1-164,-2 0 1,-4-1 253,-13 0 90,-5 3-90,-22 4 2590,-11 22-2410,-20 26-180,13 6 90,-6 50-180,16-41-566,7 23 1,5 1 475,1-18-858,11 15 1,3-4 407,-4-27 91,15 10-1890,-22-33-629,5-16-1350,-5 0 4318,5-16 0,-9 2 0,-1-3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0.3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1 119 0,'11'-39'1050,"0"12"1238,11-5-2558,-2 19-1139,-2 6-250,28 16 1659,-16 3 0,23 14 0,-21-3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1.1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286 848 15718,'-3'-17'3238,"-1"3"-2608,-3 10-90,-1 1 899,-37 0-1169,10 17-91,-21-3 271,-2 62-360,35-34 0,-15 39 0,32-28-180,4-12 45,16 15 0,5-1 45,1-12-45,9 5 0,2-7 45,-8-28 0,12-3 180,28-42 0,-29 11-90,33-32 270,-38 5-3303,-3-10 3213,-12 11 0,-1 0-90,1-11-523,-7-14 433,-7 45 0,0-2 90,0-22-180,-9 24 90,4 17-90,-4 31 1476,9 37 1,6 9-1567,0 2-270,7 29 0,5-1-2430,0-33 2700,-2-4 0,3-6-89,3-27-1,1-7-630,31-31 630,-23-3 0,29-43 90,-40 13 0,-1-39 0,-4-6 180,-5 4-970,-1-12 1,-2 4 968,-6 28 136,-1 11 0,0-5 135,0-4 0,0-4-742,0-22 0,0 0 517,0 27 0,0 4-45,-2-3 0,1 26 180,4 65-180,-2 2-56,7 67 101,-4-46 0,0 1-90,-1 1 0,0 2 731,2 21 0,0-2-687,0 24-243,-2-33 1,1-1 243,2 28-720,1-2 1,2-1 719,-1 5-90,1-12 0,-1-7 0,-1-29 248,0-5-68,46-34-180,6-55 0,10 1-90,-34-1 0,-6-2 0,-3 5 1517,8-12-1517,-9 21 0,0 5 0,-1 6 0,10 1-90,-11 11 90,25 20 90,-25 10 1134,0 30 0,-4 9-1044,-8 5-1134,-13 24 0,-7 2 1134,-7-19-45,0-14 0,-5-1 2338,-12 7-2203,-7-6-2337,-13 8 2247,7-27-90,3-11-897,3-18 717,11-3 1757,-18-15-1936,21 1 189,-23-67 1,31 31-1,-8-46 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1.7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1 231 8252,'4'-25'4048,"0"0"460,0-11-3248,-2 14 2119,1-8-2030,-2 15-332,-1 0-298,0 0-89,0-1-270,0 2-180,2 1-91,-1 9 452,5 26-451,4 33 0,0 9 0,5 21-1191,-3-15 0,1 12 1,-1-11 1190,6 22-90,-3-2 0,2 2-1135,-4-32 1,0-4 1134,0 0 0,1 2-623,12 24 1,1-5 532,0-9-405,5-1 1,7-12-136,6-45 271,5 8-9472,9-94 9770,-38 30 0,14-42 0,-25 37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2.0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42 212 13233,'-14'-17'1079,"-2"18"1650,10 6-2549,1 33-1605,5-20 1605,17 51 602,-6-36-872,16 27 1210,22-18-1660,-8-22-45,14-21 1,1-9 404,-4-10 45,-5-10 0,-3-9-135,-5-49 180,-12 24 90,-6-29 180,-32 33 2850,-9 14-2760,-6 0 212,-4 27 58,2 12 359,-32 34 1,6 22-630,-4 11 179,27 19-3214,37 6 2989,9-34 1,5 1-135,15 36-45,-2-41 0,10-7-1709,25-13 0,3-9-1304,19 14 854,-23-18 0,-4-6 2114,-19-9 0,-9-1 0,8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2.4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49 302 510,'-8'-50'6387,"1"2"-4139,0 3-539,1 3 1095,0 8-915,0-1-988,3 13 1258,-2-3-20,6 46-1959,-2-9 180,10 72 0,3 18-270,-4-20-90,3-1 0,2 16 0,-2-15 1183,1 9-1318,-3-24 0,2 5 135,2 6 0,-1-5 0,2 9 0,-2-14 0,0-1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3.2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1 126 12570,'17'-7'6116,"19"-2"-3777,45-1-2159,-18 1-90,33-3-90,-48 3-90,-1 0-405,18-4 0,4 0 226,-3 2-2742,11-1 1,-6 2 2921,-38 9-1,12 1 1261,-21 11-1261,-1 3 983,0 8-713,-3 12-1,-10-8 811,7 63-270,-8-8-541,0 6 91,-5-18-180,-3-49 3471,22 34-3471,-10-34 215,31 25-305,-12-38-234,17-12 234,-11-6 0,21-35 0,-29 17 90,20-30 269,-25 5 1,-3 7-180,-8 4 360,-7 16-270,-4 18-180,1 7-90,-2 11 0,0 8-180,9 18 144,-2-8-413,11 16-3033,-8-20 3302,2-7-90,-6-13 90,23-18 90,-12 3 0,27-29-92,-26 16 272,6-13 360,3-15-270,-13 26 0,9-20 449,-19 38-1339,5 12 890,-4 16-1,3 16 91,6 36 68,-7-12 21,5 29 1,0 4 808,-3 5-1123,-1-14 0,0 6 135,-3-3 0,-1 2-60,-4-22 0,0 2 0,-1 0-76,5 27 1,-2 2 15,-6-16 0,-2 3 0,-2-11-15,0-16 0,-4-3 0,-16 38 0,-5-4-135,-6-10-1509,-26-5 1509,35-65-1031,-23-28 0,-2-9 941,4-2-55,-14-15 1,-2-13-2645,22-6 1,7-4 958,3 12 1,2-2 1919,-3-18 0,7 1 0,9-13 0,6-2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4.2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0 173 12120,'42'12'8545,"0"24"-7555,-18 3-271,-2 22-89,-17-12-4342,0 5 4296,-1 3 1,0 3-315,0 18-750,1 4 1,0-1 659,0 3-688,1-10 1,1 7 687,4 11 0,2-1-681,-5-24 0,1 0 501,4 16 0,0-8 90,-2-24 0,4 19 0,-6-37 1002,0-4-1092,-10-45 1284,-5-18-1284,-6-22 0,-3-8 0,-6-19 819,4 11 0,-1-4-819,3 9 0,0 4 45,4 13 0,1 1-45,-4-17 0,1 1-1098,-4-24 1098,3 9 0,2-1-24,-1-18-36,9 27 0,3-11 0,3 13-30,8-9 45,4 5 0,13 6-801,18 37 1,6 12 755,21-2 90,-19 12 0,-2 12 890,4 44-890,-24-7-90,-6 19 0,-8 7 90,-16 14-45,-2-8 0,-6-1 45,-22-2-494,1-19 0,-4 1 134,-21 26-1110,1-3 1290,13-21-344,32-37 254,11-14 492,12-7-1212,29-36 1,8-13 719,-15 17 0,2-3 1028,29-29 0,0-1-668,-32 31 0,-2 2 360,13-10 0,-2 4-91,-1 2 2492,17-17-2312,-31 31-269,-13 12-90,-2 1 2490,-27 30-2580,1 1-3166,-16 18 3166,7-4-1434,-1 3 1434,1 5 0,2 3-180,-11 53-385,15-44 385,-8 35 2041,19-59-2491,30-10 360,-9-16-90,35-27 90,-15-24 90,0-4 90,-9-4 0,-3-7 270,-8 6 0,-2 1-135,4 1 0,-3 0 3069,1-37-3024,-24 75-90,3 5 0,-11 22 0,6 11-2431,-11 43 2341,7-18 90,-3 29-180,10 1-135,13-18 0,2-1 135,0 19 0,19 6-90,-17-74 90,5-5-90,0-1 90,21-16-89,8-9-1,2-23 0,-1-8 135,-15 15 0,-2-2 45,12-22 0,-4-3 45,-18 20 0,-5 2-1954,14-46 2179,-12 33-180,-11 6 0,-8 48-1607,-5 2 1607,1 24 1427,0 3-1427,0 33 1134,8-6 0,2 1-1224,2 29-783,1-29 0,5 1 828,10 6 0,3-4-45,3 6 45,-2-6 0,0-4-45,-1-10 2526,17 42-2706,-42-24 90,11 16-2796,-94-32 2796,31-28-90,-39 2-579,17-10-1489,28-5-5555,-31 0 7803,45-2 0,-12 0 0,14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45.7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580 210 9871,'6'-21'3688,"-2"2"-180,-3 7-8449,0-2 5571,-8-10 1768,-7-2-2038,-4-2 0,-5 5 1309,-15 9-1489,16 7 180,-29 1-180,15 18 0,-6-3 89,-14 20-89,22-8 180,-35 37 2615,35-20-2885,-16 25 0,27-22 0,3 3 0,3 2-2954,-2 47 2954,10-33 0,-1 24-1,10-40 181,21 34-302,6-1 122,0-20 0,2-1-1866,17 14 1866,7-9 1013,-11-31 0,3-4-1014,17 4-877,-12-8 1,0-4 877,11-12-90,-13-2 217,4-4 53,40-19-90,-36-1 0,0-3-135,1 2 0,-2-4 1130,-2-5 0,-8-3-995,-2-11 95,-5-6-95,-5-4 0,-10-13 0,-5-4 940,1-16-1075,-10 3 0,-6 2-45,-16 9 147,-15-6-147,-3 31 0,-8 2-90,3 11 0,-3 1-319,-6-7 1,-2 3 138,-31-2-2740,24 25 1,0 5 3009,-22-2 0,21 5 0,0 2 0,-7 5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5.7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0 812 22014,'32'25'1080,"4"-3"-810,3-11 179,27 3-269,-11 0 90,22 3 0,3-1-180,3 1-2126,7 1 0,0-1 2126,-10-3-45,-30-6 0,4 1-518,24 1 0,-2-1 473,10 0-131,-6-1 0,-5-2 131,-25-4 225,6-1 0,-1-1-45,-12 0 179,43 0 361,-66 0 1604,0-11-2324,-8 7 2934,-4-12-2934,-7 13 90,-1-5 0,1 5 651,-1-2-561,-2-5-180,1 4 90,-2-10-90,0 6 90,-2-10-90,-1 0 270,-14-55-180,8 26 0,0-2-90,-10-46 45,6 26 0,2 5 45,4 16 0,-9-45 0,9 44-90,0 6 90,2 5-90,3 23 0,0-7 0,3 12 0,-1-3 0,1 5 0,1 3 0,0-2 0,0 5-90,0 1 90,1 0 0,0 1 0,1 2 0,7 5-90,-2-1 90,53 19 0,-10-15 0,33 9 0,-2-24 0,-1-5 0,-7 2-1308,3-4 0,-5 0 1308,-27 2-487,7-2 0,0-2 487,-1 2-1102,8-5 1,-5 1 1101,-26 10-180,17-11 180,-30 14 0,6-1 0,-6 7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6.0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80 11124,'-20'-15'2609,"3"1"-607,12 10-1462,1-2 2043,2 3-2313,8-7 916,8 5-827,27-8-269,-3 9 90,8-1-90,-8 4 90,40 11-90,-24-6-658,0 5 1,1 1 657,-1-1 51,-5 2 1,2 3-52,23 13-90,3 2 0,-32-4 90,-30-4-2013,-21 21 1653,-3-6 0,-13 19 270,-3-10 0,-3 0 0,-6 3 0,5-4 0,0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6.6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95 12030,'-6'-18'8455,"-2"-4"-7555,6 12 629,-3-6-989,4 10 989,-3-8-1080,3 9 1,2 1 90,7 20-450,14 40 0,-4-11 0,7 28 0,-12-30 90,4 23-1620,0 8 1530,-1-1-2975,-1-1 2975,-8-24-90,0-1-503,0 47 593,-4-48-90,1 41 90,-4-67 0,0 10-90,0-14 887,0 5-887,0-8 0,8 7 0,5-4 3033,8 3-3033,17-3 0,-8-5 0,13 1 0,7-5 0,13-4 1357,-9 0-1357,27-6 0,7-3-45,-33 3 0,-1-1-273,27-2 0,-1 0 228,9 0-9741,-15 2 9477,-36 6 1,12-1 0,-46 3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6.8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22 20845,'-17'-10'990,"3"1"359,9 7-1079,4 2 89,0 1 451,5 2-630,30 17 0,-5-6 0,26 15-90,-13-11 179,18 11-179,28 17-90,-25-12-180,6 10 91,-52-25-361,-7-1-360,-31 45 630,4-32-449,-35 44-1,23-51 630,-43 27 0,40-32 0,-24 14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7.9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150 417 12660,'1'-22'7376,"1"-1"-12587,-2 10 5571,-8-3 1408,4 7-1318,-10 2 679,7 9-949,-8 7 540,-18 53-360,18 8 0,2 5-315,-3-25 0,1 0-1,5 25 1,7-4 45,14-8 0,-2-12 0,13 20-45,20-24 0,5-5-45,2-2-176,5-3 1,0-7 175,-6-25 0,7-12 0,1-3 90,3-5-45,2-5 0,-5-5 45,-20-4 0,9-12 0,-15-1 0,-12 9 180,1-14-520,-30 10 340,6 13 237,-26 4-237,-3 28 0,-8 10 0,1 3-90,-11 45-90,33-31-269,-11 46 269,25-54-90,3 8 90,17-11 2987,3-8-3076,7 2-1,21-22 180,-23-4 767,16-13-767,-21 2-3212,6-33 3302,-12 24 0,5-24 0,-15 35 90,1-6-90,-1 2 90,0 3-180,3 24 3392,2 14-3392,11 34-90,5 2 0,10 11-1006,6-11 1006,-6-20-280,10-12 370,-15-18-3176,34-19 3176,-27 1-593,34-30 593,-37 14 89,17-31-89,-23 19 279,-2-21 0,-3-11-324,-10-8 0,-2 0 45,4 10 0,-3 0-894,-5-5 0,-3 6 1073,-2-4 1041,-11-16-1040,5 0 553,-8 9-283,1 9-1,0 27-148,-11 24-121,1 111-90,5-12 1209,10-11 1,4 2-1300,2 19 1494,2-15-1674,3-10 0,1 11 0,1-8-2051,2 32 2141,1-5 0,3-1-629,6 3-4588,7-8 4686,10 6 1,-4-35-1,2-20 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8.1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0 106 18327,'35'-19'1619,"5"2"-1529,7 9-3955,20-3 0,5 0 1976,8 0 720,-7 1 0,-2 1 899,-12 4 1,-3 2 0,-2 1-1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28.8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 44 20575,'-8'-15'3418,"2"4"-3238,1 39 90,2-5-5750,-3 27 5659,3-11-986,-1 16 1077,1 11-440,0-6 260,1-10 0,1-28 180,0-9-90,0-3 180,0-3 1246,-1-14-1516,1-6 2269,0-16-2269,0-21 0,0-1 0,0-16-90,9-6 0,-4 32 89,6-6-89,10 22-2268,1 11 2268,7-5 0,4 15 2268,43 49-2268,-10 5 0,-24-17 0,-2 3-89,11 33 89,-29-34 0,3 10-90,-11-17 3392,4 8-3392,-8-17 90,2 6-90,-7-17-180,-1-1-2249,0 1 2519,0 2 0,-1-4 0,0-1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30.5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0 300 9062,'6'-28'6656,"0"2"-1349,2-5-4228,-5 13 540,3-9 900,-3 13-2339,-1 8 90,1 9-3302,5 83 3122,-2-33-1225,0 1 1,1 0 1224,2 0-90,1-1 0,8 23-335,-4-21 335,5 10-90,11 2 0,-15-35 90,19 14 0,-19-52 0,4-6 0,-3-13 119,8-53-119,-11 27-213,-2-7 1,-1 0 212,-4 3 0,1-14 401,-4 26-401,1-4 2015,-1 4-2105,1 11 2888,0 7-2978,-2 19 0,12 17 90,-4 6 998,10 14-998,-6-1 0,2 3 0,-1 3-3392,-1 3 3302,0 2-696,4 14 696,-4-15-270,12 27 180,-9-42 270,24-33 90,-21-11-90,12-37 90,-21 22 3046,0-2-3046,2-20-90,-3 15 773,1-8-773,0 7 0,-6 22-90,4-8 90,-6 24 0,13 23 0,-5-3-90,11 18 90,-8-7 0,8 26-90,3 7 90,-3-6-90,-5-10 90,-12-35 0,2 2 0,-2-7 0,3 2 90,8-17-180,3-10 0,4-5 0,-2-5 0,-9 10 0,-1 1-539,11-11 539,-11 17-3392,9-9 3302,-14 20 180,2 2 0,15 20 0,-8-9 90,10 17-90,-12-10 90,-3-5 0,3 5 0,-4-7 3302,1 2-3302,2-1-90,-1-4-270,24-1 270,0-14-90,7 2-3302,-6-9 3302,-14 5-755,29-13 756,-29 13 89,25-10 0,-30 32 89,-2 2-89,1 10 0,-4 5 0,-5-9 3063,1 4-3063,2-1 634,-3-7-634,2 3-90,7-6 0,-7-9 90,12 1 90,28-31-90,-7-2 90,17-17-90,-15-8-1516,-19 8 0,-2-2 1696,11-18-241,-10 10 1,-4 2 329,-6 2 1,-3-2-270,-5 19-90,-21 13 0,3 22 90,-13 7-270,-16 59 181,7 11 133,12-27 1,2 1-45,-2 25 90,15-27 0,5-23 3154,2 4-3154,12 0 270,32 8-270,-10-16-2493,54-4 2403,-38-31-50,34-7 50,-33-6 0,0-3-2222,-19 5 2132,10-12 90,-14 4-90,8-9-90,-7-23-89,-11-7 179,1 1 1021,-25 17 0,-8 3-1021,-11 12 50,-20-25-140,10 44 3482,11 11-3302,4 4-90,5 12 90,0 3-3572,-2 25 3572,9-14 0,1 16-706,32 21 796,-11-24-2155,33 41 2065,-23-47 90,9 8-90,-11-13 180,15 16 0,-11-4-90,2 1 2244,-16-12-2244,-10-12 616,-9 13-616,-12 13-90,3-6 90,-5 0 3572,14-12-3572,11-2 90,18 0-90,-2-8-3302,41-19 3392,-27-2 0,24-13 0,-21 2 179,28-27-1268,-27 11 0,1-1 909,25-25 90,-5-6-90,-42 38 0,-3 5 2088,-1 1-2088,-7 17 0,-3 33 0,-4-4 90,-1 60-90,2-44-1179,8 29 0,2 1 1089,-2-17 356,5 7 0,2-5-626,-8-35-1888,4 7-5488,-7-26 7736,-2-2 0,-2-6 0,-1-1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30.7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74 3838,'14'-27'6657,"5"-2"-3856,-10 21-2981,4-1 0,-4 8-1614,1 1-4,3 0 1798,12 15 0,-8-7 0,8 13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34.0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242 958 11041,'-31'5'3148,"-8"7"-7729,17-3 5480,-9 10 1136,-2 15-1495,9-5 269,2 16 1,2 4-630,5-1 90,11 20 0,8-1-270,12-20 391,8-1 1,6-5-662,25-17-1853,3-3 2033,-9-14 1448,36-20-1088,-42 1 180,12-9 0,0-4-91,-16-2 226,-2-12 0,-3-3-315,-14 8 814,7-26-814,-25 40-1910,-1 2 1820,-1 2 360,-14-9 1626,6 13-1986,-14-9 763,13 18-853,-3 0 89,-23 32-268,20-7-181,-19 35 3572,29-25-3572,19 36-3212,-2-35 3392,14 20-180,24-24 180,-14-15 0,29-11 180,6-57 0,-31 16 0,-8-2 0,-5-1 0,-13 10 450,-2-29-270,-7 34-91,-3-12-89,-11 18 90,0 9 0,-7 3-90,4 14 0,2 17 3302,6-7-3392,52 65-90,-21-57 90,47 41-90,-35-61-3302,37-35 3392,-29 10 0,20-31-90,-42 16-180,10-52 90,-15 28 90,-6 12 1,-2-4-136,-7-1 0,-3 2 135,1-24 60,-5 10 0,-4-13 0,1 7 120,-2 11 0,0-1 90,-3-16 0,-2-7 0,0 11-180,-4-20 224,7 33 1,-2 19-45,1 44 90,-1 32-90,2 55-90,4-16 0,3 18 0,2 1-996,10-9 0,7 16 0,-2-8 771,-4-12 0,1-1 15,3 10 0,3 8 0,7-16-4454,8-26 1,2-11 4573,11 13 0,-9-18 0,2-5 0,4-10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46.4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225 1 19676,'-1'47'899,"0"2"-629,-7 1 0,-1 3-90,-3 22-814,3-15 1,-1 1 722,-1 18 460,-2 1-370,1 4-1542,2-23 1,0 2 1452,-4 34-90,5-34 0,0 0 90,-4 23 30,4-14 0,-2 12 0,1-9 131,4-22 0,-1 0-251,-1 15 0,-2 7 0,3-11-4138,1 4 1440,9-35 2698,-2 7 0,14-45 0,-2-7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34.2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31 19946,'16'-11'3777,"-3"3"-3327,-8 6 90,1-1-630,-2 2-270,3-1-9471,2 1 9725,2 0 0,3 0 1,-1 1-1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35.3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19046,'56'16'1979,"16"-1"-7370,-1-5 5616,-19-5 0,1 1 1364,13-1-1589,10-1 0,2-1-195,8 0 15,-26-2 0,-2 0-180,1-1-2878,12 0 630,-12 0 2608,22 0 0,-28 0 0,-1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35.9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38 133 14459,'-16'5'3598,"2"-1"-2969,10-3 2609,1 1-7039,51 1 3981,-18-2 0,66-11-1409,-42 2 1363,-5-3 1,2 1-45,14-1 0,6 0 0,5-1-135,-20 3 0,0 0-619,10-1 0,-1-1 394,31-3-180,-36 6-100,-5 2-2328,0 2 2878,4 1 0,-15 2 0,1 1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37.1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26 559 10231,'-8'-16'990,"2"3"-721,4 9-89,1 0 360,-1-1-360,1 1-90,-1 0 90,1 1 90,0 1-1,0 0 2340,0-2-2429,9-2 450,14-4-541,2 1-3211,35-10 3212,-26 9-90,21-8 79,-7 6 11,7-3-2355,20-2 2265,-11 2-145,-11 4 1,2 0 144,27-6-45,0 1 0,0 0 45,7 1-45,-18 3 0,-2 1 45,-12 3 2256,19-1-2166,-3 0-1777,5 0 1777,-1-1 0,-6 3 2268,1-1-2268,4 0-45,-3 1 0,4 0 117,-22 2 1,1 1-118,31-3 0,-3 0-907,0 1 952,10-2-90,-42 5 2471,-1-1-2381,27-1 0,4 0-90,-4-1-1455,3 1 0,-3 1 1545,-26 0 0,-1 0-502,22-1 592,26-2-1533,-17 0 1443,9 0-90,-41 2-1301,21-1 1301,-15 0 1235,16 0-1145,-1 0-180,-17 2 0,38-4-1185,-37 5 826,40-3-271,-16 3-899,-2-1 0,1 0 540,8 1 1428,-23-1 1,-7 1-1429,-26 2-900,-1 0-270,-7 1 2249,2 0 0,-1 0 0,-2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38.2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83 9242,'18'11'5217,"25"2"-8719,0-7 4312,12 2 180,15-4 1,2 0-542,-6-1 335,13 0 0,4 0-245,10 0-269,2 0 45,-26-2 0,5 0-1,3 0 1,4-1-180,17 0 0,2 0-45,-2 0 0,-1 0-45,-9 0 0,-6 0 0,-28 0 0,-1 0 281,24 0 0,-4 0-326,2 0 45,-4 0 0,-1 0 2388,-7 0-2388,2-4 0,0-1-2219,2 3 2174,-4-3 0,0 0 90,-3 3-365,-10 0 0,1 2 275,11-2 749,-13 2 0,5-1-749,9 0 0,-1 1 0,28-2 0,-12 0 0,-5 0-2027,-19-1 2027,30-1 0,-19 1 0,-16 0 488,34-3-488,-17 1 0,-1-1-45,-8 2 0,-2-1 1644,-1 1-1599,38-3-90,-38 3 0,-5 1 90,3-1 1507,16-2 1,-2 0-1598,-22 1 45,14-1 0,3-1-3150,5 1 3195,25-2-1650,-16 5 1560,-8 1 517,-2 1-472,-5 1 0,-1 0 45,-5 0 0,44 0 0,-55 0 2499,1 0-2679,18 0-540,36 0 270,-12 9-2114,-32-7 1,-3 1 2563,1 9 0,-10-9 0,-15-1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46.0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249 96 18776,'-17'-15'2339,"4"2"-7460,12 11 5571,1-1 2218,27-14-2218,44 0-360,-19 0-270,41 6 90,-38 32-1409,-10-5 1409,3 21-90,-34 4 0,-7 1 91,-17 24-91,-24 20 2448,1-21-2268,-12 12-610,7-23 700,2-5 2955,3-2-3135,9-14 90,12-13 90,6-8-90,28 2 90,-7-9 957,44 0-1047,-3-11 0,-1-1 0,6 4-45,8-1 0,-8 5 45,-38 8-90,18 12-270,-28 23 270,-19 4 0,-3 14-90,-33 5 0,-8-1 90,4-2-269,-4-1 0,-1-3 269,9-16-3064,-3-1 3154,0-1-389,3-9 0,-3 0 119,-27 14 90,27-18 0,1-4-90,-12-4-2326,17-16-102,-1-23 2698,12-1 0,3-24 0,13 5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46.4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1058 741 7892,'-9'-69'6207,"-25"-24"-4813,12 47 0,-3 1-6065,-31-37 5661,3 36 1533,-8 14-1353,-9 8-83,21 11 0,-5 5-772,-6 14 0,1 5-1528,-33 10 1438,34 10 0,2 14 45,0 28 0,6 8-225,10-26 0,4 7-23,9 8 1,-1 15-1,4-1 1,6-14-23,7-18 0,4 1-369,4 22 1,4 18-1,1 1 1,4-19 368,2-20 0,4-3-420,2 17 0,2 8 0,1-8 420,2-17 0,3-4-1,14 22 0,3-1 1,-6-16 0,1-2 0,11 14 0,1-4 45,-11-21 0,2-4-45,16 9 0,3-2 630,-13-12 0,3-3-586,41 15 1,10-9 45,-9-25 0,0-7-45,-3 8 0,5-12 362,-13-19 0,8-13 0,-1-7 0,-11 3-272,8-13 0,-5-5-105,4 5 0,5-6 0,-10-9 119,-17-13 1,-9-8 0,-10 7-105,-8 19 0,-5-4 0,-2-2 0,1-13 0,-3 0 0,-8 10 0,-8 0 0,-10 0 15,-7-18 0,-8-9 0,-1 10-178,-3 12 0,-5 3 118,0 7 0,-4-3 0,0 9 45,1 11 0,-6 2-45,-11-2 0,-12-7 0,-3 0 0,8 8 0,-2-2 0,-2 1 0,-16-12 0,-10-5 0,8 13-285,16 25 0,3 7 105,-1 0 0,-5 2-4736,-24-1 1,0 6 4631,29 9 0,3 5 1,-1 1-1,6 5 1,6 19-1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48.3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38 547 12300,'0'-21'9830,"0"2"-8237,0 6-1233,1 8 270,0 5-360,7 41-3482,0-3 3571,12 54-943,-5-29 674,4 21 90,-8-19 0,2 10 0,-3-7-180,-1-13 0,-1 1-258,2 15 1,1 8-1,-2-12 348,-2 13-45,-3-28 0,-1-1-45,3 25 45,-2-19 0,-1-2 289,1 2-334,-1 6 866,-1-26-776,-1-15 1016,-11-15-1106,1-20 0,-18-44 0,10 2-45,-6-32 0,-1-17-15,10 31 0,1-4 0,0-2-579,2 6 1,-1-4 0,1 0-1,1 5 609,0-3 0,1 4 0,2 5 30,2-14 0,3 13 1854,2 18-1944,10-34 0,-2 19-90,21-31-2232,5 41 2232,3 10 2322,-3 24-2412,24 37 292,-25-1-112,26 20-2269,-28-3 2269,-1 6 0,8 30 1179,-20-12 1,-2 4-1000,-1-9 0,-5 7 29,-10 24 1,-7 14 0,-3-9-1119,-5-10 0,-2-2 1029,1-4 0,0 4 0,-4-4 105,-12 21 0,0-12-135,4-7 45,3-6 0,3-5 2223,13-25-2268,18 22 0,10-39-1359,36-10 0,8-9 1179,-2-9 45,9-7 0,4-4 567,15-22-611,-17 7 89,7-9-180,-28 6 0,2-14 90,-6-1 90,-13 6-1869,-24 18 1869,-7 14 1869,-11-3-1869,-24 26 90,1 8 0,-8 18 0,15 23 0,26-2 1477,7 9-1477,40-11 0,-20-29 0,42-22 0,-43-16 3392,22-11-3392,-21 1 0,0-3 0,7-19-460,-11 8 550,8-29-90,-21 24 0,-1-9 0,-8 23 0,-11-20-90,-16 9 90,3 0 90,-27 14 0,0 42 180,-11 22-90,9 24-90,17 2-1242,32 10 1,9 2 1241,2-9-951,15 18 0,6-6 951,4-39-422,5-8 0,4-7 422,13-14-45,-3-19 0,2-6 45,9-10 469,-10-9 0,-1-8-514,-15 1 0,-3-2-45,1-1 0,-1-1-145,-2-6 0,-3 0 145,9-26 96,-15 16 1,-2-3-187,10-32-336,-16 26 0,-1-9 0,-3 6 336,-4 12 0,-3 0 0,-1-17 0,-1-9 0,-4 9-367,-2 17 0,-2 3 412,-2-16 0,-4-6 45,-5 8 0,-4-5 0,2 9 228,4 15 0,-1 1-228,-12-44 0,-4 9 293,-4 39-203,-3 29-645,-1 31 690,20 30 0,7 10-45,-2 33-45,9-30 0,2-2 45,2 17-45,4-18 0,2 3 355,-2-9 0,1 4-355,6 38 0,3 6 0,-1-16 0,1-1-90,5 16 0,2 2-30,-2-29 1,1-1-1,1-3-240,5 11 0,4-4-4601,9 9 1,2-8 4899,6-2 0,6-11 1,-24-39-1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49.2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405 1458 9817,'-25'-41'6926,"7"10"-5639,-5-9 422,-4 9-1080,6 10 631,-15-3-901,13 18-80,-19 16 171,4 19-180,-13 27-1782,26-8 1,2 1 1511,-7 24 90,8 19-1006,27-28 0,6-3 826,2 5-27,5 1 0,9-7 117,17-27 0,-7-7 0,10-41 0,-2-14 90,-10-2 0,18-39 0,-3-7 0,-22 11-45,-4 5 0,-4 0 1800,-10 4-1755,-5-9-90,-2 9 409,-14-30-409,3 30-865,-10-15 775,0 4 2963,6 27-2963,7 46 90,9 17 90,12 51-90,3-21 0,2-1-2963,7 15 3008,-5-11 0,5 3-90,6-1 0,3-3 522,-5-13 1,4-2-478,14 12 0,2-6-2268,24-10 2358,21-49-90,-41-8-150,3-43 0,-6-16 105,-30 28 0,-5-2 0,15-38 0,-6-2 0,-18 41 0,-6 0 45,-4-17 0,-4 0-90,-3-27 90,-2 27 0,-3-10 0,1 8 365,0 11 1,0 2-321,-7-32 0,-2 0-785,3 30 0,0 5 740,2 4 0,0 1 0,-1 1 0,1 2 1660,-11-25-1570,16 48 0,0 21 350,9 33-305,5 28 0,2 9-90,-1-17 0,1 4-246,5 34 1,3 15-1,-2-10 246,0-16 0,0 0-75,3 19 0,4 12 0,-2-12-60,-3-21 1,1-3-1,1 5 0,1 6 0,3-2-150,0-9 0,2-2 0,-1-3 105,3 18 0,4-2 119,4-14 0,6 1 1,-3-18-1,2-18 0,33 12 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0.4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130 247 1410,'-31'-30'7825,"-15"-15"-3944,22 23-3341,-4-6-718,40 33 807,28 8-449,6 1 1078,16 1-1169,-13-8-134,1-3 1,6-3-1,2-6 0,1-1 1134,1 3 0,1-1-1179,2-7 0,-3-2 360,30-5 0,-28 5-90,2 15 0,-58 8-1,-1 20 361,-28 60-450,11-33-139,-4 8 1,0-1 138,3-11-45,2 16 0,1 1-135,0 1 0,3-18 0,3-3 0,7-10-90,5-39-90,5-7 90,2-23-90,0-7 3345,1-6-3480,-4-18 1,-2-5 314,3-26-94,-5 25 0,-1-1 723,-5-29 91,-2 9-360,0 4-180,-5 17 0,-2 35 0,-1 23 359,-6 59-269,10-25-90,-4 52 0,8-44 0,9 36 0,-1-12 0,9 8 0,3 2-312,5 3 222,-5-16 0,3-2 0,8-2 90,1-8 0,19 3 0,-11-18-90,12-1 540,21-39-3330,-36 1 3419,31-54 403,-64 1-852,-7-22-975,-19 20 1065,-31-12-521,30 47 341,-21-22 2604,33 39-2964,2 3 90,9 7 90,4 5-3053,25 15 2873,7 1 852,9 4-852,17 2-1894,-26-11 2074,12 2-550,-1-3 640,-23-6 89,14 5-89,-30-8 2175,2 3-2265,-5-2-90,-2 4 1,-1 0 3026,0 8-3746,12 75-1845,-7-43 2609,1 5 0,2 0-2493,1-5 2358,0-7 181,0-4 89,-2-14 0,-3-13 179,9-16 1,2-19-90,2-5 90,-2-13 2268,-7 9-1728,8-28-180,-4 10-360,1-1-90,-7 24-45,-1 18 225,1 6-360,54 41 90,-33-15-90,41 34-89,-44-32-1,2-1 0,1 0-1259,46 0 1079,-23-19-2254,27-3 2254,-39-19 1,-11-3 89,-1-4 270,25-53 202,-24 34 158,-3-1 0,-2 1 0,-12 15-1155,1-5 1334,-9 18 1156,-3 2-1245,-18-4-360,6 13 2175,-12-1-2265,9 22-90,4 2 90,-1 22-90,6 1 100,14 22-100,8 5 90,7-7 3302,2 0-3302,-3-20-3482,11 14 3482,-2-2-90,-1-3 31,-8 3 59,-16-19 90,-48 56-90,14-44 45,-13 1 0,-3-3-45,3-13-2219,-43 18 2129,43-28-450,-21 6-5037,24-36 5577,16-6 0,-1-11 0,19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46.9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0 114 11221,'0'-24'9804,"0"-1"-14385,0 9 5481,0-2 688,5 0-1498,-3 11 950,6 2-950,2 18-2359,2 8 2359,5 9 82,4 17 1,0 4-173,5 10 45,-4-6 0,1 6-570,-2 14 0,-3-3 525,4 15-428,-7-18 0,1 12 0,-3-12 428,0 17-270,-2-7 0,0 14 1,-2-14 868,1 15-914,-1-4 0,-1-5-349,-5-34 664,2 13 0,-3-23 0,1 10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1.0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59 11940,'-7'-26'5127,"3"5"-2878,2 11-630,2 9-450,8 65-629,-2-19-360,0 5 0,0 3 180,1 14-3482,-1 9 3391,0-16 1,0 2-274,-2-13 1,1 3 152,1 23 1,2 11 0,-1-8-1163,-1-14 0,0 3 1035,3 7 1,1 14-1,2 0 1,-2-15-23,-1-11 0,1-3-738,7 44 1,0-9 737,1-33 1475,-2-10-1655,33 1 90,-24-26-90,41-36-90,-36-37 180,-7 2 0,-2-3 1,4-29-544,-12 17 0,-1 2 723,-2 0 1013,6-28-1192,-10 50 2259,-1 10-2170,1 21 0,6 32 0,6 20 0,4 3-521,2 0 521,-3-14-90,2 2-1722,15 12 1452,6-4 1,13 2-451,-2-22 450,-15-14-2158,35-71 2214,-43-3 1,-3 18-1,-4-2 1,-12-21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1.6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0 618 17247,'20'27'629,"3"22"1,-2 5-540,1 1-2965,1 10 0,4 1 2695,13 6 90,-8-13 447,5-6-537,-20-36 889,-2-5-1609,-1-6 1,13-25-181,-5-32 2973,3-7-2343,-12-21 1249,-11-9 551,-1 5-226,-4 18 0,-1 3-584,2-2 450,-7-4-3660,8 59 3570,1 5-2258,0 16 2167,2 22-830,4 18 381,1 11-90,2 4 90,1-6-606,3 22 0,3 8 426,-6-23 0,0 3-120,1 3 0,2 7 0,-3-6 30,1 4 0,-3-6 0,-1-2 0,-1-5 1480,4 28-1120,-4-9 111,-18-67-561,-8-36-135,-10-47 0,-1-16 90,11 25 0,0-2 0,-10-31 0,2 1 1459,0-5-1459,8 26 0,-2-8-627,1-2 0,-1-7 1,1 5 671,-1-6 0,0 0 0,4 10 0,-2-3 0,5 12-195,1-11 105,4 7 2008,3 4-2098,4-1 101,29-19-11,-5 33-90,25-7 91,-10 45-1,4 7-32,21 22 1,4 8 31,1 3-224,0 3 0,-3 5 224,-5 19 449,-15 4 1,-3 4-225,-14-12 0,-2-1-90,8 8 0,-9 1 0,-30 3 0,-13-3-2036,-23 22 1901,19-28 0,-3 0-143,-9-3 0,2-7-3005,5-5 3264,-7 4 1,28-27 0,8-11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1.9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0 101 10951,'16'-25'5577,"-1"-1"-2339,-12 14-2878,0-4-360,-11 5 0,6 4 0,-8 3-90,9 8 0,-1 3 90,2-3 90,-1 5-90,2-5 0,-1-1 0,1-1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3.3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547 323 11850,'-7'-20'5667,"1"3"-4318,3 7 630,-1-1-1349,1 3-1,0 0 1350,0-2-1799,2 13-3392,0 40 3302,2-7-90,0 38 0,-1-28-45,3 4 0,1 6-135,1-1 0,1 2 135,0 0 0,2-1-45,2-3 0,2-8-269,8-11 269,4-7-270,40-67 360,-33 10-45,6-14 0,-3-3 45,-10 1 90,5-14-837,2-15 747,-15 38 0,11-24 0,-15 91 0,-1-7 0,2 44 45,-4-18 0,0 1-45,6 20 0,0-1 0,2 2 0,-4-21 0,2 0-180,11 31 0,2 0 135,-11-32 0,-1-3 0,6 10 0,-1-7-225,-4-19-244,-3-10-206,0-8-1383,19-53 1204,-13-13 449,10-28 0,-21 17 90,-10 15 1,-4-8 673,-8-25 1,-6-7 195,2 20 0,-2-2 0,-3-1-121,-2-4 1,-3-1 0,-2 7-517,-5-5 1,-6 6 756,-16-4 0,-1 9-360,-6 1 59,14 24 1,-11-1 0,2 10-150,-3 16 0,-3 12-60,-4 6 0,-8 6 0,8 5-75,3 6 0,6 8-490,-7 15 0,9 8 445,25-6 0,8 2 145,-13 30-145,16-13 0,8 10-30,14 0 0,8 7 0,1-4-402,0 7 1,3 1 431,1-4 0,5 6 0,2-5-45,15 14 0,2-9 758,-8-17 1,1-1-714,13 20 0,3-4-45,-14-29 0,7-2 45,14 7 0,13 2 0,6-12 0,9-21 0,6-12 0,-1 4-476,-9 13 0,-1 4 1,0-16 535,2-23 0,0-14 0,-14-6 1624,6-33-1325,-27-9 1,2-18 0,-6 7-528,-10 15 1,-3-2 197,7-14 0,1-10 0,-12 6 1108,-21 3 0,-11 5-1093,3 14 0,-5-4 45,-11-18 0,-8-9 0,0 10-45,3 14 0,-4 1-45,-9-10 0,-6-6 0,-1 9-80,-3 10 1,-5 6-71,0 6 0,-5 1 0,3 4 15,-3 0 0,2 6 0,-9 2 0,2 8-9696,-26 12 9401,19 23 1,0 7 0,27 19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4.8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344 213 8043,'-11'-39'6116,"-1"2"-7094,-6-8 1878,4 14-91,-5-2 667,0 14-1117,1 10 1053,-31 35-1142,17 20 0,2 9-507,2-13 0,2 1 282,-3 23 0,7-1 45,11 3 2203,5 20-2338,11-26 0,5 6-135,10 12 0,5 2 135,3-4 0,6-3-45,7-5 1,5-11-492,-4-22 0,3-12 491,11-16 0,-1-9 886,23-7-661,-18-25 0,-5-8-2337,-12-5 2382,18-29 941,-38 30-941,-3-42-135,-26 29 0,-3 0-45,1-32 0,-16 39 0,-4 12 0,5 27 892,-13 4-712,-22 53-180,24-19 389,-29 39-389,41-28 90,1 17-90,9-2 0,14 0 0,7 0 3302,6 6-3347,10-12 0,6-4-45,8-15 90,18-2-90,-4-26 1,2-8 89,28-17 89,-18 4 1,0-8 180,-9-17 0,-7-4-180,12-12 90,-22 12 0,-6 2-90,-13 12 270,2-14-360,-19 32 0,0 3-180,-17 51 180,8-7-180,-5 49-90,9-31-1741,9 11 0,4 1 1742,0-5-1225,11 1 0,4-6 1314,-4-27-270,17 4-90,8-37 360,-12-8 180,13-11 90,-17-17 450,-11-13 90,-4 4-91,-5 0 91,-8 24-360,-1 15-180,-3 7 2358,0 13-2178,3 40-180,4-4-90,3 23 0,1-22 0,-1-9 0,0-3-180,9 17-90,3-15 270,13-10-90,-7-20 0,16-53 0,-23 20-2268,17-42 2358,-23 38-90,3-11 2277,-7 21-2457,5-5 270,3 42 0,5 16 90,-6 17 0,-1 13 45,3 23 0,0 4-90,-5-22 0,1 1 1038,3 30 1,-1-6-994,-4-9-37,-5-27 0,1 1-8,-2-1 0,0 0-622,0 1 1,0 0 576,1 1 0,-1-1 0,4 35-2463,-3-32 2553,-3-9 833,3 5-203,-2-10-631,-1-22 1,-1-22 0,-3-23-90,-1-11 180,0-31-1407,-7-24 1317,2 4 0,-2-13-46,1 28 1,-1-6 0,0-1 0,0 5-45,1-3 0,0 4 0,0-3 30,-1-18 0,0-3 0,1 9-425,2 3 0,2 9 395,0 15 0,1-2-449,3-10 1,2-8 0,1 10 403,-1 20 0,1 3 45,3-26 0,7 6 1076,26 18-1076,-17 25-90,68 62 90,-61 5 0,6 6 0,-4 3 90,-12 12-817,-3 6 727,-4 3 307,-8-7 0,-2 2-397,2 15-73,-8-3 1,-3 2 117,-3-25 0,-4 0 0,-9 24 0,-4 2-45,4-16 0,-5-2-789,-15 12 0,-1-9-2179,-1-14 3634,-20-27 0,50-47 0,-2-23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5.8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185 846 10141,'0'-50'7196,"0"13"-5757,-7-23 1170,-7 12-900,-10 11-1349,-19 27-91,1 62-269,9-2-89,12 31-1,30-25 0,-1-7-270,35 38 270,-21-49 0,19 19 90,-23-47 0,-3-5 0,-2-3 90,0-1 0,2-17 450,-4-12-451,-1 1 1,-6-9-90,-16-2 0,4 9 90,-11-4-90,13 26 90,9 48 0,11-1-90,6 18 0,14-9 0,-9-26 0,11 2-90,40-41 0,-32 3 0,4-11 0,0-8 1,8-30-1,-23 21 0,0-7-1251,-4-10 0,-1-9 1,-3 6 1250,-2 8 0,-3-1 0,6-29 0,-7 2-473,-13 9 518,-7 21 0,-5-2 45,-10-3 0,-3 3 0,-7-29 0,-14 29-90,12 68 90,6 3-2201,-9 16 2201,8 0 1703,-2 28-1703,13-9-90,0 27 90,14-29 0,7 1-910,7 8 0,2 1 955,-3-7 0,2 0-130,10 5 1,3-4 264,8 11-46,-10-12 1,0 0-45,3 11 2099,1 21-2099,-28-58-1634,-10 30 1634,0-28 2034,-7 17-2034,5-26 411,0 1-411,3-9 418,0 5-418,25-12 0,18-22-90,42-27 0,-18-5-90,10-12 3441,-36 21-3441,11-21-1149,-4-13 1149,-2-3 90,-16 1 0,-4 0 90,-4 4-45,-4 8 0,-2 3 134,-7 12-89,-3 8 0,-21 1 0,10 23-90,-21 11 0,9 27 0,3 2 0,-4 46-2119,16-37 2029,1 30-180,23-2-90,4-1 45,3-11 1,3 0-406,17 15-127,-1-10 397,-15-26-90,-13-14-4317,-4-2 4857,-4-3 0,-2-2 0,-4-4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5.9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88 9062,'0'-25'-383,"9"-8"1,-3 22 0,7-8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6.3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224 2 17247,'-16'-1'4318,"6"2"-6347,-23 37 2209,20-12 180,3 31-270,18-10 150,13 9 1,4 3-601,14 15-1185,-5-8 0,-2-2 1275,-10-16-1816,-18 50 1996,-18-62 575,-28 43-575,13-48 90,-11 5 0,-2-11 0,1-3-360,-5-4 2024,9-21-2474,19-4-1434,4-25-275,12 12 2566,0-12 1,11-16-1,1-10 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6.9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76 117 9781,'27'-28'6477,"-5"1"-5758,-22 19-89,-1 4 809,-14 15-899,-21 51-270,15-19-90,-16 37-90,29-37 269,1 45-359,14-18-3392,1 19 3482,22-23-90,-7-29-90,16 13 180,-8-23-90,-1-5 180,-6-8 90,-13-12-90,-3-4-90,-7-1 270,-4-7-91,-5-4 91,-5-7 0,-2-7 270,-7-20-1,-1-35-2807,4 12 2358,6-26-90,18 38-1607,15-14 1607,19 7 1427,0 12-1607,26 1 0,-24 27-90,9 7 0,1 4 90,-8 4 90,46 10 0,-63 12 2268,11 26-2088,-20 49-180,-13-11 90,-4-17 0,-5-3-90,-10-1 450,3 8 90,7-39 2942,7 6-3392,10-32 89,19-20-89,-3-5-90,10-14 90,-11 8-90,0-2-3392,-1 0 3392,9-15 0,-9 14-2358,14-17 2358,-20 29-90,3-2-180,3 26 270,-10 10-90,10 17 2269,-14 7-2494,7 29 0,2 7-135,5 9 1966,-6-10 1,3-1-7454,25 9 1799,-22-46 3290,19 11 0,-32-36 0,-5-3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6.9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35 17067,'15'-9'-765,"-1"2"1,-3-2-1,2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38.2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1 365 13110,'0'-22'6836,"5"2"-6297,-2 16 360,16 47 1,3 23-630,-5-6-1050,5 15 0,-1 1 870,-6-8-62,-1 13 0,-1 3-28,2 8-915,-5-25 0,0 9 0,-1-9 915,2 18-87,0 14 87,-5-50 0,-4-29 804,-3-7-894,-17-73 90,7 14 0,-1-5-45,-2-5 1,0-8 44,-2-25 0,1-15 0,3 10-868,4 9 0,1 3 868,-2 4 0,-1-5 0,4 5 480,7-8 1,7 9-481,6 27 0,2 3 0,-2-4 0,2 3 0,27-23 0,-13 47 0,1 8-1848,42 30 1758,-34 0 0,29 29-300,-46 10 0,-9 5 300,3 11 90,-4-10 0,-3-2-90,-8-4 0,-8 15 90,2-8-90,-7 20 90,2-20 0,-1-6 0,-1 1 0,-3 14 818,3-16 1,0-1-819,-2 19 1132,3 9-1042,3-20 2919,11 9-2919,5-45-90,7 9 0,2-10 0,3-6-2326,5-2 2147,21-6-832,-16-3 561,19-4-76,1-17-2262,22-11-1819,2-8 4607,5-5 0,-23 7 0,-1-1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47.5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30 13199,'-22'0'4588,"2"-7"-4228,16 7-1,2-6 541,35 15-630,-7-5 0,28 7-90,-12-8 224,9-1 1,3-1-3617,15-1 3437,17 1 0,4-2-135,-33-3 0,-2-1-1180,11 3 1,1-1 1224,1-4 0,-3-1-45,-16 5 0,2 0-225,31-1 0,2 1-90,-29 1 0,-2 0 0,4 2 1,-5-1-2385,-3 1 2609,-30 0 0,-2 0 0,-12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3:59.5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121 124 20845,'1'-26'2699,"0"2"-2070,-1 11-89,0-1-450,0 1-90,-7-4 0,4 10 0,-5-2 0,6 12-3392,0-1 3392,-1 2-90,-1 8 90,2-4 0,-1 8 0,4-7 0,15 40 90,-4-19-90,13 29 0,5-14 0,-5-13 0,22 21 0,-17-24 0,32 27-747,-31-29 747,20 21 90,-27-17-90,-7 0 0,-6 4 0,-32 15 0,-10 2 0,6-2 1511,-13 9 0,-8 1-1556,5-24 1,0-6 393,-17 17-529,-19 7-387,41-35 117,14-8-9084,-2-1 8751,14-19 1,10-6 0,4-13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0.1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548 671 870,'-12'-22'5037,"2"3"3791,2-2-8288,4 10 2847,-1-12-3207,14 10 770,-2 3-770,31 0 1744,-11 9-2014,24-2 90,-10 2-682,4-1 412,21-4 1,4-2-91,-12-3 0,0-4 90,21-10 90,9-16-2530,-57 15 2800,-11-1 0,-15 10 0,-2-8 90,-30-21 826,6 11-826,-41-23-814,6 26 1,-3 4 723,-18-12 0,15 12 0,3 4 1068,7 9-1068,0 3 0,-3 2-846,3 6 1,-3 2 845,-27 8-102,17 1 0,1 3 102,-4 14 45,7 41 0,7 11-135,12 1 30,15-18 0,0 10 0,8-9-25,12 22-5,11-12 0,4 5-45,4 2 0,4 0 0,1 1 0,3 2-45,0-10 0,2 2 0,5 1-440,10 6 1,5-1-1,-2-3 485,3 10 0,1-4 229,-5-16 1,4 1 0,-1-13-410,1-18 0,1-11 444,37 10-489,4-7 839,-2-49 0,1-18-524,-39 8 0,-2-3 0,33-16 0,-7-5 464,-37 9 1,-10 0-330,6-30-1,-21 1 1,-6-16 0,-1 8 476,0 19 0,-3 0-596,-1-19 0,-3-9 0,-4 14-945,-21-11 1125,-9 23 0,-12-9 0,4 9-919,11 14 0,-2 3 649,-8-12 0,-7-6 1,-5 12-1081,-4 25 1,-4 10-1,8 4-890,-22-13-24,-19 10 0,7 12 2024,50 22 0,-16 14 0,18-2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1.7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44 17517,'-2'20'180,"2"-1"-782,3 2 691,1 2-178,9 31 89,-8-27 359,6 16-269,-8-37 107,0-1-17,-2-12-3101,-1-6 3461,-8-38-271,2 17 721,-4-22-810,-3 11-180,7 26 294,-5-15-204,10 33-90,-1 0-450,3 7 3663,9 24-3843,4 4 270,6 11-180,-1-11-4407,6 1 4947,-10-16 0,6 6 0,-12-18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2.0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86 137 13379,'-22'-49'2609,"-4"-1"-1890,4 13-449,8 51-180,13 6 0,14 58-180,1-38-360,4 9 1,1 1-255,1-8 254,13 31-89,-15-48 359,-8-11 0,4-1 360,-6-23-90,-2 4 89,-2-12 1,-5-3 990,-16-49-271,3 27-674,-8-8 0,-2 4-45,5 23 180,-14-11-360,17 42-196,3 27-4661,9 40 4009,4-12 0,19 19 0,-2-40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2.7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17517,'6'37'899,"0"-2"-6289,1-3 5570,2 0 1499,5 16-1589,-3-12 769,8 25-1129,-6-15-2538,-1-3 1639,-3-13 1169,-6-17 0,-1-9 0,-1-2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2.9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0,'7'38'2129,"1"0"-959,4 20-721,-2-15 1365,4 14-1364,5 13-1170,-3-16 361,3 9-1610,-3-20 170,-8-26 2178,1 1 0,-6-14 1,-2-3-1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3.1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9871,'0'20'1709,"2"8"-1439,2-4-90,3 8-4341,1 3 4071,7 35-278,0-7-352,-2-11 1,0 0-451,4 10 361,0-9 291,-8-30 0,-6-16 1,1-1-1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3.6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0 207 10591,'3'33'989,"1"0"-6379,4 0 6020,14 39 868,-9-29-1588,10 28 680,-12-41-770,-2-5-450,5 4 91,-7-16 449,3-27 90,-11-18 3482,-4-28-3302,-7-5 0,0 14 1079,-13-41-719,14 54-2853,-10-28 2673,17 52 0,-1 0 539,4 9-719,0 4 90,4 7-90,-1 3-540,30 76-630,-16-38 450,2 4 1,0-3 179,-6-16 0,-4-11-269,-3-11 179,-2-4 270,1-13 90,-3 0-90,-2-30 90,-8 1 0,2-11-45,-5-2 1,-1 0 134,1 0 90,-13-44-90,17 66 3212,-2-10-3212,9 30 0,-1 0 0,5 17 0,2 11 0,2 12 0,1-1-90,1 11-720,3 19 360,-5-28 1,2 21-1170,-3-30 1619,-4-12 0,1 1 0,-2-13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3.8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102 159 5509,'-28'-48'4498,"-2"-4"-4048,18 32 1971,-7-11-1251,13 23-1909,-1 14-251,9 13 488,3 18-487,4 0-1,2 4 240,12 40 0,-7-26 1,8 28-1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4.6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77 245 9602,'-16'-45'6296,"2"2"-1889,-4-14-2788,7 20-5240,-1-3 4070,7 24 1850,6 10-2029,1 6-90,8 15 0,1 13 0,6 19-1,-1 9-44,-1 9 0,0 8-90,-3-9 0,-1 3 470,0-3 0,1 5 0,-1-3-515,1 18 0,0 0-45,2 15 1,0-5-1,-5-29 0,0-4-45,2 8 0,-1-7-796,-1 0 347,6 18-7735,1 12 3777,-1-18 4497,-2-9 0,-7-41 0,-1-5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48.3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356 34 18237,'-8'-19'3328,"2"4"-3058,16 108-1,-6-45 91,4 35 0,-1 3-4432,-3-22 4117,-2-14 0,0 1-1094,1 26 1409,-2 8-1787,1-3 1517,-2-4-1015,-8-3 1015,3-17 90,-11 37-90,1-21 968,0-3-878,-7 7-180,6-37 90,-5 10 0,3-19 0,-10 6 0,-3-3 1493,-1-5-1583,2-7 180,-1-9-90,13-6-20,-6 2-250,8-7 2359,8-1-2359,-5 1-900,6-2-1168,2 0-1736,0-1 3984,5-1 0,1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4.8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50 11490,'4'-23'5397,"-1"4"-1349,-1 11-3418,2 16-91,1 11-388,5 21 209,2 7 0,2 7 270,11 30-377,-5-14-43,1-2 0,5 15 0,-3-10-300,-7-21 0,1 0-60,6 20 0,3 10 0,-1-7-4766,0-3 1,-2-6 4682,-6-15 1,-1-2-1,3 7 1,-4-6-1,-9-19 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5.4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1 437 19226,'20'-40'1889,"4"3"-6740,26 8 5211,-8 9-494,22 3 0,1 2 314,-11 6-90,35 6 0,-1 4-90,-41 7 493,11 2 1,-2 3-584,-14 5-674,1 4 675,-14-6 89,-12-3 0,-7-7 1754,0 1-1934,1-1-180,-2-2 360,12-18-1350,-12-4 1350,15-34 0,-13 14 2358,3-32-2268,-8 28-81,3-33 81,-5 44-90,3-11 90,-2 33 0,52 55 0,-27-21-90,6 10 0,0 2 0,-6 1-627,2 9 1,0 3 626,9 14 0,-8-9 0,-1 0 0,-1 7 298,8 27-253,-16-18 0,-2 3 0,-6-20 0,-1-1-903,2 19 0,-7-4 858,-20 4 0,0-16 90,-42 27 0,18-47-674,-45 17 494,34-41 0,-8-2-1529,0-19 0,1-8-5397,-5-18 7016,5 11 0,5-4 0,12-25 0,17 10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5.8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1 306 11850,'15'-10'7646,"-1"3"-6927,-6 16-5839,-2 7 5659,4 13 1680,2 21-1589,6 14 114,-4-10 1,3 4-566,0-3 1,0 0-1269,-1-2 0,1-1 1269,12 29-90,-10-28 2236,9 18-2236,-9-19-90,6 11 90,-10-24-380,0 2 380,-5-13 3368,-1 4-3368,-12-26-90,-3-6 180,-26-51-11,10 10-124,-2-8 0,1-3-965,-1-9 920,-8-23 45,12 21 0,1-2-45,3 9 0,1 0 0,-4-12 0,2-1-45,4 7 0,3 5 45,1-11-90,9-6 0,5-1 0,16 1 45,-11 21 0,4 6 692,13 22-737,0 35 90,-2 14 0,6 22 0,-12 34 0,-10-20-90,-6 17-360,-8 0 1,-2 0-361,4-3 180,-5 2 1,4-4-2339,15-27 2120,4-19 0,7-1 0,1-15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7.3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0 834 7976,'29'-36'2923,"1"-9"1,0-1 110,-1-2-2585,19-31-89,-39 59-490,-5 10 490,-3 3 900,-4 5-1080,-8 17-90,-2 7-90,-15 45 0,14-24 256,-3 44-616,23-7 90,5-30 1,4 0 179,5 22-90,13-17-1344,-20-47 1434,-1-4 1649,9-23-1289,8-66-180,-8 28-1559,0-36 1649,-20 48 0,-8-4-180,4 2-90,-5 6 1434,13 26-1434,-1 13-270,18 8 90,-2 1 2089,26 8-2989,37-21 900,-23 1-179,33-29 359,-59 10 0,9-13 90,-20 7-2179,5-21 2269,-11 8-441,5-32 441,-15 29 225,-7-12 0,-3 0-135,-3 6 90,-10-38 89,-1 55 2006,1 11-1825,-15 24 2549,13 17-2909,2 40 0,4 9-90,5-8-46,1 5 1,2-2 45,4-18-90,10 38 90,2 15-360,10-3 1,2 2-207,-10-37 0,0-3 386,9 22 0,1-6-360,6-5-1439,9 2 990,-18-32 629,-4-11-90,-30-50-809,-26-39 809,12 18 135,-2-2 0,0-1 225,-1-3 135,5 8 0,-3-3-677,2 3 1,0 1 1171,-19-33 984,13 24 1,3-1 4,-4-19-1439,3 8 0,15 12-2502,25 4 2143,14 3 89,6-13-378,22 1 288,-19 27 90,12-5-90,-13 15 90,0 3-359,28 2 449,-2 30-1427,3-3 1427,-17 31 1205,-9 40-1115,-17-26 546,-5 0 1,1 14 0,-1-1-592,0 15 0,-1 1-45,-3-19 0,1 2 0,0-3 0,4 22 0,1-10 90,6 4 1524,-5-32-1614,-1-21 696,17-52-876,-14-18 90,12-20-2417,-21-4 2327,-6 26-371,-2-13 0,-1-3 371,0-9 461,0 12 0,0 3-461,0-2 180,1 29-90,3 13 3052,8 33-2962,-1 4-2218,7 20 2218,-5-11 0,9 20 124,13 22-259,-4-29 0,2-1-225,18 16 180,6-14-90,5-96 180,-36 20 90,26-39-90,-39 32 0,-1-4 0,0-34 90,-6 32 0,-1-21-2268,-4 43 2268,0 5 90,2 14-90,-1 3 0,5 22 90,12 36-90,-5-22 0,15 41 0,-16-57 2178,5 7-2178,3-11 90,-9-12 3752,21-18-3662,-24-1 90,13-23-90,-15 15-180,3-2 90,6-4-270,27-13 180,-13 10-180,32-23 90,-22 11-2116,13-16 2206,-13 6-658,4-19 748,-15 5-1162,-10 10 0,-3-1 1252,3-18 0,-5-8-90,-13 48-90,-1 6 1428,-14-4-1428,7 19 0,-24 13 90,18 18 547,-10 19-637,12-3 0,1 23 3392,6-21-3347,10 30 0,7 6-45,9 4-45,8 12 0,4 2-271,-13-45 0,0-4 316,4 4 0,-2-2-170,2 19 260,-17-34 0,-36 46 0,5-46-1623,-18 7 0,-5-2 1533,1-11 0,-31 9-2411,-1-19 2051,36-8 93,-25-1 267,32-34 0,22 8 0,-9-26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7.5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 6807,'26'-1'2158,"1"1"-1618,-9 0 809,23 34 735,-16-1-1454,9 29 807,-25 11-1707,-7-29-360,-2 18 2089,0-41-6496,-5 10 5885,5-24 0,-3 2 0,6-15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7.6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60 6723,'2'-23'90,"1"-1"-1144,0 12 1054,16 20 0,-4 6 0,12 18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7.9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81 89 8792,'-13'-30'1799,"-4"1"-1349,4 16-5301,-5 0 6920,9 10 239,-2 10-329,13 22-737,3 5-792,11 18 360,12 10-451,-3-14 181,17 28 270,6 3 2141,-11-17-2591,3 11-3195,-25-37 3105,-5 0-2068,-4-9 2068,-4 0 179,-31 35-359,9-27 200,-26 31-650,2-36 2179,12-10-1819,-14 1 0,27-25 0,0-4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08.0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86 8702,'64'-15'4915,"0"-1"0,-3 1-4343,8-3 0,-11 4-572,-43 11 0,3-2 0,-29 10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12.09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77 132 9781,'-12'-25'4318,"-1"4"-1440,0-3-1888,4 8 1079,-3-5-1530,7 13 451,-3-5-1,6 10-809,-1 9 0,4 15 180,3 30 0,1 8-1465,1 10 1150,0-4 0,0 0 135,1 1-3056,0 5 2966,2 6-948,1 8 1,0 4 902,-3-31 0,0-1-105,5 37 1,-1 3 149,-2-17 0,0-5-323,-3-13 1,1-1 277,2 15 0,0 8 45,0 4 0,1 7 0,-1-8-45,-1-11 0,0 0-15,1 12 0,1 8 0,-1-13-30,-4-25 0,0-6 45,0 0 0,0 0 803,0-1 0,0 1-803,2 16 0,0 2 1078,0-2 0,0 2-1078,2 16 0,0 0-1031,-2-22 0,0-4 986,-1-6 0,0 2-214,2 22 1,0-2 303,1 10-90,-1-13 0,-1-1 90,0 9-90,1 0 0,-5-31 0,1 0 3,2 46-3,-2-5 0,-3-37 0,1-1 0,0 21 0,0 7 2149,-1-39-2149,-1-1 0,0-2 90,0 19-90,0-19-1907,1 26 1907,-1-34 0,0 9 1457,0 22-1457,0-28 0,0 30 0,9 8-365,-6-21 365,8 19 0,-7-19 0,-2-29 2810,2 14-2810,-2-5 1140,0-15-1140,2 24 0,-2-29 0,1 22 618,-2-24-618,1 8 0,-1-12 0,-1 0 0,1-1 0,-1 2 0,1 2 0,0-2 0,0 0 0,-1-1 0,1-2 0,0 3 0,-1-2 0,0 2 0,1-2 0,-1 2 0,1 3 0,-1-2 0,0 0 0,1 3 0,-1 0-3392,0 7 3392,0-3 0,0 8 0,0-4 0,0 4 0,0 15 0,0-17 0,0 15 90,0-21 90,0 1 3482,0-2-3303,0 0-179,10-5-180,-4-15 90,13-27-90,-7-7 0,4-18-90,4-12 45,-5 22 0,1-1-1696,0 1 0,1-2 1291,7-16 1,-1 6-4068,-3 6 4517,3-1 0,-22 52 0,1 2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12.36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647 302 13289,'-36'22'6297,"11"-8"-3239,-32 0-2698,35-10 0,-25 0-90,25-4-1,-21-14 91,-40-21-450,23 2-180,12 5 1,3-2-2430,2-13-269,3 0-1260,9 1 4228,14 12 0,3 0 0,0-1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49.1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 1395 12480,'-15'17'2069,"1"-2"-7190,12-10 5661,1 1 1529,-1 2-424,19 22-1465,-5-12 1134,39 21-1224,-23-27-90,20 2 89,-19-11-89,-5 0 270,32-2 2484,-8-13-2574,14 6-90,-14-10-3144,-19 7 3144,-1 1 450,20-12-360,-25 9 269,17-10-359,-32 13 90,2-1 419,-6 2-239,2-3 3302,-1 0-3483,0-1 271,5-34-270,-6-1-90,6-16-90,-6 10 0,0 17-180,2-39 180,-1 26-180,2-27 0,1-1 90,0 16 45,0-16 0,0 1 45,-5 26-89,4-42 89,-5 51 0,1-6-90,0 10 90,-2-3 0,0 7 0,-1 1-90,0 16 0,0-16 0,0 7 0,0-14 0,0 4-3392,0 10 3392,0-8 0,0-4-540,0 5 361,-4-7-1,3 22-5487,-4 20 5757,5 3 0,-2 10 0,1-9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13.41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544 202 8972,'-10'-27'3868,"1"3"-2069,-2-1 3418,-20-19-4048,11 20-719,-11-12 809,13 27-1079,2 6 0,-15 17 0,5 0-887,-10 17 1067,-21 50-283,17-9-122,0 9 0,1 2 45,6 3-45,11-28 0,3-4-45,4-9 0,2-5 0,3-7 0,1-6-360,2 6 1156,9-23-796,3-2-180,35-81 270,-18 28-1779,3-11 0,0-3 1689,2-14-198,-5 0 1,0-3 422,-8 27 0,-1 1-1114,3-11 0,-2 4 1159,-3 7-90,-7 28 0,1-2 2048,-2 12-2138,2 3 665,6 1-575,0 5 3302,30 12-3392,42 37-3302,-5 0 3302,-31-16 0,-3 0 0,4 9-2179,19 24 2179,-31-27 0,24 28-449,-24-7 449,-19-11 0,-2 3 0,16 32 0,-21-33 0,0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14.85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63 499 10771,'-18'0'7645,"1"0"-7375,6 0 0,1-3 0,5 3 0,3-3 449,12 3-359,66-10-270,-29 3 0,50-8 135,-32-2 0,-3 0-135,10-3-1196,11-3 0,-1-2 1286,-10 4-91,22-9-2568,-28 10 2569,1-1-1,-19 6 1,4 0-460,17-4 1,0 1 414,-13 2 0,4 0-70,19-1 0,9-1 1,-8 3 69,-13 5 0,-2 1-45,32-6 0,3 1-186,-11 6 1,-9 2 185,8 0 0,-6 0 0,1 1 707,-29 1 1,-3 1-708,0 0 0,3-1 570,43-1 1,-2 0-571,-9 0-539,-21 3 0,9-1 0,-12 1 539,1 0 1780,32 1-1780,-25 1 97,-8 0 0,3 0-97,-14 0 0,3 0 0,21 0 0,10 0 0,-12 0 0,20 0 0,-2 0 0,-6 0 0,-33 0 0,15 0 0,-14 5 0,1 0 2330,6-2-2330,-6 3 0,-2 0 0,-9-4-2516,-1 3 2516,0 0 80,35 6-80,-8-1 90,12 3-2137,-2-2 2047,-35-4-1118,45 7 1118,-45-7 1494,22 4-1494,-33-7 69,8 1-338,6 1 89,-13-3 2268,-3 1-7845,-17-3 5757,-7 1 0,3-1 0,-9-1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15.19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80 123 11311,'-21'-25'6476,"-1"0"-5397,12 13 1620,-5-10-2250,11 15 181,-3-8 180,6 12-630,8-5-1,4 6 1,20-1-90,9 2 0,37 12 0,-22-6-90,33 14 0,-46-9 0,51 17 0,-52-11 0,37 16 0,-49-11-3392,0 4 3392,-11-2 90,-10-5-1397,-17 40 1127,1-27-359,-23 45 179,11-42-180,-8 8 540,-25 24 0,23-30 0,-24 27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15.91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298 1 16797,'-12'14'4588,"-5"18"-4318,-10 23-5481,-11 27 5481,14-32 690,-10 22-691,10-19 524,1 1-523,-8 19 0,4-3-90,3-1-91,8-13 631,56 22-630,-12-42 0,42 27 0,-25-53-796,41-4 436,-31-3-4646,24-4 1,2 3 4800,-9 7 0,-14-7 1,-4 1-1,-14 10 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35.5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360 57 12210,'-12'-24'4048,"3"5"-2249,-5 5-180,-36 25-1439,17-3 179,-38 32-179,43-10-90,-8 12 90,12-4-1334,2 3 1244,-4 28 45,16-19 0,2 2-135,-8 22-1346,19 5 0,8-3 1346,6-26-45,-2 2 0,7-1-405,42 7-180,-7-34 1,4-6 463,-9-2 1,-1-4 30,10-4 0,-2-13-753,-4-23 1,-8-7 887,2-2 1163,-2-3 1,-3-4-984,-15-4 90,-3 1 0,-15 4-328,-21 19 238,-3 4 3203,-11 8-2484,-52 26-712,37-2 83,-16 27 0,4 7-180,26-6 0,2 9 0,5-1 0,15-18-90,14 40 90,34-11-90,-11-7-90,31-8 90,-39-40 472,7-3-472,22-37 90,-25 16 0,32-58-90,-47 43 180,3-47-180,-26 31 0,-8-27 0,-2 38-3482,-4 1 3392,10 31-233,-2 42 233,11-11-360,10 49 1,9-38-2162,8 8 1442,21-3 359,-15-18 40,21 3 501,-19-31-271,20-38 630,-21 10 314,-4-16 1,-4-1-45,-12 13 2136,7-29-1867,-15 41-396,-1 10 127,0-4 0,-1 8 180,0 4 2904,1 12-3264,7 30-347,0 0 257,5 19-3299,-4-16 3209,1 2-133,6 22 223,-4-13-115,3 15 115,3 7 0,-4-17 90,3 6 450,-8-32-630,0-28 3355,-5-4-3355,2-10 341,-5 5-431,-1-7-2772,0-5 2772,0 1 90,-1-4-90,0 0-2340,0 7 2340,0-6-180,0 3 180,-8-1 1941,6 7-1941,-7 8 90,8 16 0,-2 9-90,2 2 90,0 10 3212,1-9-3392,-1 5-450,1-3 91,0-5 179,0 5-540,0 3 271,-10 10-990,-3 23 1079,-3-13 90,-1 6-539,4-18 629,4-10-899,-9 16 1169,8-22 90,-2 5 0,6-17-450,4-4 180,-4-12-1349,0-16 990,-1-6 89,2-10-180,1 7 720,-4-50 0,2 38 0,-3-38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36.35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34 616 6903,'-14'-64'9265,"6"16"-14296,-1 2 7460,6 22-751,11 10-1498,-4 5 950,11-5-1130,-7 10 0,4 0 0,-3 1 3302,8-1-3662,7 0 180,-2 0-899,7 1-1,-4 13 720,-9-4 1,3 8-1,-16-7 0,1 0-539,2 9 269,1 3 360,0-1 720,3 6 269,-2-15-269,1 3 1079,-1-10-4111,20-24 3301,-6-5-359,11-11-854,-10-2 763,-13 20-89,1-1-90,-5 11 450,2-1-720,18 37-180,6 12 3060,3 14-2970,-5 0-180,-14-23-3014,15 18 2834,-12-20-89,10 11 89,-17-27-2518,6-3 2968,0-14 90,3-9 360,1-50-90,-12 26 4741,1-40-3212,-9 42 540,-2 5-91,43 102-1438,-15-8-495,3 7 0,0 3 45,-3 0-3482,-3-3 3571,-4 5-269,-5-16-822,-3-3 1,0-2 821,-3-4 719,4 32-629,-22-54-90,-2-13 0,-9-20-90,-5-43 90,8 6-90,-5-27 0,1-5 0,1-4 0,-1-9 0,2-1 0,5 12-45,5 26 0,0 0 1329,0-17-1284,5-1 0,0 0 0,0-2 0,1 1 0,2 2 0,8 17-90,10-3 90,23 47-90,8 58-492,-10 6 492,-11 28 2531,-24-27-2530,-3-12-1,-11 33-360,-5-19 0,-4 1 80,-5 16 145,3-15 1,0-9-5533,7-34 5757,5-4 0,6-18 0,6-7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36.9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0 213 0,'26'-51'3677,"-12"22"-3057,6-9 1449,-14 24 2265,-3 4-3885,-3 3 1438,-3 8-1527,-2 3 2168,1 4-1988,-4 13-181,0 16-179,0 4-90,2 6 90,5-22 0,0 21-90,13-9-90,-7 4-90,11-14 90,-9-21-360,10-6 270,-2-5-2268,12-17 2358,-12 0 0,1-7 0,-9 4 180,-3-26 90,-20-32-270,9 23 2358,-17-15-2358,19 63 0,-3-2 0,5 10 3392,0 1-3752,7 14-89,10 14 89,0 1-270,14 14 360,-13-21 0,6 2 1,-6-10 1078,-1-6-539,7-12 90,-11 1 359,4-13 1,-10 9 89,3-6-719,-3 6 0,0 0 360,-2 7-360,8 21-90,-2-2 90,22 40 0,-7-13-90,10 21 0,-7-6 0,-9-21 0,-5-1 0,-8-17 0,-2-7 90,-1 2-180,-10 3-270,2-12 0,-6 5-89,4-16-1,-1-7-5863,-5-35 6313,6 11 0,-1-18 0,10 26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37.06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 17247,'18'-3'2609,"-5"-1"-1890,1 53-629,-7-21-360,13 49-989,-5-34 899,-1 0 360,-3-21 0,-5-29 0,1-6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37.1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44 178 0,'-12'-41'3029,"1"3"-1860,2-2-449,2 16 2173,3-1-2893,11 16-3598,35 28 2519,-12-7 87,22 24 992,-27-17 0,-2 0 0,0-1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37.4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61 246 420,'-9'-47'3778,"0"3"-2069,0 3 900,0-5 1969,-2 10-4128,4 12 989,1 16-900,8 41-134,5 24 0,2 7-315,2 24 0,0-12 0,1 0 681,0 3-771,0 4-90,1 0-360,0 9 0,1 1 225,-6-43 0,0 0 0,5 37 1,0-5-316,-4-23-90,0-8 225,1 11 0,-4-30 1,0 4-1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49.8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306 1 18237,'15'12'1349,"1"10"-989,-10-3-1,2 11 1,-2-3-90,1 4 270,2 15-270,-2-9 449,7 61-3399,-9-49 2770,4 39 90,-7-51-90,1 2-1844,-1 17 1844,-1-21 0,0 17-903,-1-9 902,0-7-89,0 15 270,-13 26 1010,8-32-1280,-11 32 90,11-43 2616,-2-3-2526,-3 16-180,1-12 90,-3 8 1981,4-13-2071,-1-6 0,-1-1 90,-17 22-90,12-19-90,-17 16 90,18-28 0,-2 1-90,0-2 0,1 2-90,-7 6 0,6-6-179,-10 12-901,-2 4-1438,0 5-91,3-2 2789,9-7 0,7-13 0,1 1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38.06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25 322 9145,'-8'-26'4228,"-2"-7"-257,4 7-4061,9-8 0,1 19-180,12 2 1499,-8 11-1589,5 1 1040,-6 0-1670,6 2 4112,-4-1-3392,2 1 91,3 9 89,-5-5-90,2 8-90,-7-7-630,9 13 630,-2-5-719,25 21 809,-21-24-180,12 7 270,-5-27-1192,6-23 1102,-1 4 197,1-31 523,-18 19-2433,-2-8 2433,-5 15-181,-3 8 91,0 10 342,1 4-702,0 7 270,20 67-270,-10-28-90,5 14 0,-1 2 0,-3-13-36,2 10-54,-3-9 180,1-5 3392,-3-7-3213,0-9-269,-3-26 0,-3 4 0,1-10 90,-3 5-90,-1-3-90,1 3 90,-1 0-90,1 5 90,0 0 0,2 1 90,2 2 90,2 0 0,9 1-180,7-11 90,0 2 0,9-18 0,-5 0 0,-5 2 0,-1 0-90,-11 12 180,4-3 90,-2 5-360,7 11 0,-9 2-180,5 22-1979,5 19-2248,0 7 4497,2 6 0,-6-11 0,-8-16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0.3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1 452 10861,'52'16'4137,"-9"-6"-2877,27-4-721,-24-5 270,17-12 1,4-1-450,-4 2-90,10-6 0,7-4 135,-3 2 0,-4 0-692,-18 5 1,0-1 376,25-6 0,-1 0-1853,-21 6 0,-4 2 1852,34-7 61,-18 5 0,11-2 0,-2 2-702,16-1 1,-1 0 581,-24 3 0,3 0 0,-3 1-670,31-2 0,-12 2 730,-6 1 12,-32 4 0,2 0-12,9 0 0,-2 0 1517,16-1-1517,4 0 0,-1-1-90,-7 2 1089,-10-1 0,3-1-1314,-11 2 1,-2-1-136,-1 0 0,-1 0 2852,37-5-4650,-37 4 1310,-16 3 0,-13 2 0,1 1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3.8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14 153 19856,'-6'41'2158,"9"26"-1888,4-3-2875,1-11 0,0-1 2785,1 11-1,2 18-399,-4-24 0,0-2 310,1 4-473,5 37 652,-10-70-791,0-5 791,-2-5 1022,-1 3-1112,-2-14 1596,-2-13-1595,-10-56-135,0-27 0,0-8 0,4 38 0,0-2 1016,-2-38 0,2 7-1061,5 32-45,7 0 0,2 0 45,-2 3 1032,5 2 1,10 12-1123,39 51-3085,-15-3 3175,26 27-2123,-34-6 2033,0 2-1135,-1 4 1136,12 18-1,-12-8 0,16 31-90,-17-10 0,-2 16 0,-13-13 90,-10-14 0,-18 1-90,-1-17 0,-15 11-269,-24 7 179,16-22-1484,-11-1 0,-3-3 1754,-2-8 0,-17 4 0,33-17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4.1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17157,'13'34'2249,"-2"4"-1709,-9 3-91,-1 3-5749,0 2 5660,0 0 1408,3 21-1768,1-1-449,3 12-541,-3-19 630,-1-23 575,-2-18 0,-2-15 0,0-1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4.2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0 149 15358,'7'-37'2339,"-1"5"-1889,0 5-181,-2 7-628,4 0-1080,-1 13-271,3 1 1710,4 25 0,-4 2 0,6 12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4.8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82 36 14459,'4'-16'6206,"-2"1"-5936,-8 11 360,0 5-1,-1 1-269,30 68-360,-7-41 90,33 55 0,-25-60-90,7 3 90,-4-2-90,-9-9 0,0 2 0,-11-10 90,-5-2-90,0-1 0,-16 15 0,-10 0 0,-5 6-630,-42 3 91,37-18 539,-34 5 0,46-14 0,-2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5.2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42 12570,'0'-20'6836,"-5"1"-5667,5 17-179,-4 3-631,12 43-89,-2-5-4251,5 30 4251,-1-12 362,0 0-272,4 32-91,-1-9 1,1 8-360,0 0 0,1 0 0,-1 0 1,0-3-226,0-10 0,-2-9-4517,4 6 1954,-1-3 2724,-2-19 1,-8-33-1,-2-5 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5.4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35 16078,'24'-18'899,"4"3"-5798,17 14 3819,-2 0 1354,44 13 1,-36-3-1,30 9 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5.7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331 0 11400,'-38'34'4498,"8"-6"-3689,-5 9-5749,10-6 5479,0 2 1860,-4 22-1770,5 17-884,12-13 1,4 3 434,10 37-473,6-37 1,6-5 381,11-7 2089,13-8-1908,-11-44 270,-3-20-450,-7-9 0,-11-3 0,-15-12 0,-1 12 0,-10-16-450,-11-5 0,-4-1 591,-8-12-771,7 14 1,2 3-2552,8 14 3091,13 14 0,8 13 0,2-1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5.9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18686,'6'23'1260,"-2"-2"-1080,-6 2-270,1 17-3462,0-5 2743,1 13-3042,7 9 3851,0-21 0,6 16 0,-2-32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50.3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1838 15195,'18'13'1709,"-1"-2"-1223,-8-10-126,1-1 12,5 0 708,38-21-721,-20 10-83,28-17 174,-22 8-252,-10 4 342,36-24-360,-35 21 0,24-27-90,-33 25 90,2-9-681,-7 8 501,-5 6 90,-3 1 0,3-16 0,-4 9 314,6-41 1,1-10-225,-4 6-45,2-13 0,-1 3-2435,-6 21 2390,2-6 234,-2-1-234,-1 19-134,0-19 44,-2 29 0,0 4 90,-1 4-90,3-17 2032,-2 4-2032,2-3 390,-4 8-390,1 14 0,-1-5 59,0-51-59,0 30 0,0-37 0,0 49 0,0 1 0,-7-10 179,5-7-89,-5 9-90,6 3-90,1 24 0,0-1-449,0 1-4678,0-2 1209,0 1 4008,-6-4 0,2 7 0,-5-3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6.5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9 113 10141,'0'-26'5127,"0"2"-3598,0 4 540,0 3-180,-6-3-1439,4 15 809,2 33-854,10 39 0,4 12-360,-5-26 0,0 3 45,2 12 0,0 9 0,0-7-1466,-1-4 1,-2-5 1420,1 1 0,-1-1 0,0-5 0,0-5-45,2 14 180,3 15-2421,-3-26 2421,0 7 106,-2-31 164,-5-16-360,13-22-90,-7-11-38,10-42-52,-3-7-290,7-18 245,-9 37 0,4 1 1868,22-23-1912,-10 21-1,6 39 180,-24 28 6,2 24-96,-9 1 90,-4 3 0,-21 38-45,2-35 0,-1 1 45,-17 36-45,9-30 0,3-8-45,11-24-57,-6 9-573,19-37-8994,32-47 9714,-12 16 0,25-36 0,-21 35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7.0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1079 17967,'-2'18'449,"0"-1"-269,2-6 360,-1 27-540,1-10 0,7 22 0,4 2-90,1-13-180,23 33 90,-17-62 90,7-5 0,2-21 1,-3 3 89,6-16-90,-11 4 0,9-34 629,-7-24-359,0 14-90,-10 3 0,-9 53 0,-1 8 270,-1 4 90,0 12-91,4 26 181,10 53-450,-3-23 90,8 24 270,27-8-91,5-73-269,12 17-3392,-14-102 3302,-30 8-45,-9-2 0,-3-1 45,-2-9-30,-3 17 0,1-10 0,-3 5 30,-4 3 0,-2-1-675,2-1 1,1-4-1,-2 4 675,-3 3 0,-2-1-90,0-7 0,-1-6 0,2 11 0,-4-16 45,1-4 0,1 31 151,4 111-106,4-17 90,0 32 0,2 7-90,1 2 0,-1-7 0,1 14 0,1-10-45,-1-20 0,0-1-45,0 21 0,0 11 0,0-14-90,0 14-331,3-19 0,1-2 331,-1 1-270,6 12 279,-5-32-1807,-1-25-451,1-1 2476,-3-24 0,-1-5 0,0-2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7.3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50 16348,'-3'-19'2878,"1"1"-2698,8 11 0,-1 2-360,46 24 90,-25-8-90,32 16-90,-33-18 90,2 1-90,-3-4-539,14 2 719,-20-6 0,10 2 90,-22-4-90,0 1 0,-2-1 0,-2 1 90,2 1 90,-1 4 540,3 13-360,4 22-180,-1-2 179,11 29-3301,4-8 3212,-3-11 90,3-3 360,-9-27-271,-6-7 181,3-2-540,-6-6 0,-15-37 0,2 14 0,-14-31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8.2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1487,'36'24'2969,"34"33"-2700,-23-14 46,-1 3 0,0 2 2224,0 9-2269,14 21-1009,-17-1 1,-3 2 828,-16-34 0,-1 4 180,1 17 0,4 16 0,-1 1 0,-7-13 139,-5-8 1,-3-2-290,3 29 0,1 11 0,-5-16-670,-4 8 640,-3-28 0,-3 7 59,-5 3 1,-2 7 0,-2-2-90,2-12 0,-1 0 0,-2 5-361,0 11 0,-2 9 0,0 0 1,0-9 330,0-12 0,1-7 0,-3 9 157,-1 3 1,-4 9 0,0 4-1,0-2 1,3-8-158,-2 6 0,2-7 0,-2 6-245,-2 5 1,-1 9 0,-1-2-1,4-11 215,-2 12 0,3-7 45,-1 1 0,1-4 233,4-20 0,0 0-278,-2 19 0,0-2 0,5-27 0,0 0 45,-1 20 0,0-1 614,3-17 1,0-2-705,-1 15 0,0 0-197,4-6 1,0-4-209,-1 31 90,3-40 1,1 5-1665,4 19 0,2-1 2024,6 13 0,-5-22 0,1-7 0,3-21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8.7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1 281 17697,'28'-13'1529,"7"-11"-1259,-16 4 360,23-23-451,-23 22-89,11-11 0,-17 19 0,-3 1-90,0 3-629,7-5 449,-8 7-1889,7-3 1889,-5 20 0,-5-4 0,2 9 90,-10 10 360,1-13 1799,-1 12-720,1-13-449,-4 3-91,1-7 361,-6-7-991,3-15 181,-6-15-360,5 6-3392,-4-11 3302,7 19-371,-2-9 191,4 14 270,-3-6 0,6 11 0,-1-1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48.9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186 17 8072,'-28'-5'2969,"0"0"-8090,2 1 5211,3 2 779,4 1-1498,4 1-2740,-4 14 3369,8-7 0,-2 11 0,10-10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52.7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4 346 20845,'-2'43'1349,"0"3"-3774,7 11 0,2 3 2604,-3 12 1,5 9 0,-1 1-709,-2-11 619,2 17 309,-3-35 0,-1-3-129,0 1-90,4 26 360,-7-61-270,-1-14-90,-2-20 1999,0-3-2089,0-19 0,-3-34 0,0-8 1149,1-5-1209,1 17 0,-2-13 0,2 11 60,2-24-956,5-1 0,3 0 866,0 4-10,1 22 0,1 7-80,2 18-211,0 10 211,0 7 711,19 23-621,-9 36-90,8 8 3297,-15 29-3296,-7-14-1,-3 35 0,-1 5 123,1-10-63,-1-12 0,2 11 0,-1-19 30,1-21 0,19 37-90,-8-65-466,75-8-209,-44-22 1,0-4 629,3 7 0,-1-2-135,28-32 1,-61 29 89,-2 1-180,-5-4-3212,-3 3 3932,-2 2-180,-12 4 359,-30 44-2717,15-16 2268,-20 34-26,33-26 26,2 0 2256,4-2-2346,2 9-90,17 38-270,7-24 90,3 12 180,0-44 0,-5-28 0,-5 4-180,8-25-179,-13-1 359,-1 5 90,-6-1 90,-12 11 269,-2 4 3284,-5 2-3463,4 8 327,0 23-327,7 5-3302,-1 20 3212,5-6 0,1 5-1909,33 47 1909,-16-44 89,14 8 0,8-13 1,15-46-90,-11-29 0,-2-10-90,10-23-272,-23-7 1,-9 0 181,-11 9 2087,-2-9-2132,-9 11 0,-3 2 135,-1 0-45,-3-19 1,-2 1 3165,2 29-2941,-10-35-87,11 81-3,-2 3 90,5 57 0,7 29-135,3-18 0,2 3 316,-4 17 1,2 1-452,6-10 0,3-5-1961,7 16 1871,2-3-792,21-3 703,-18-49 179,12 3-450,18-84 450,-35 27 90,26-61 90,-43 62 90,0-13-180,-3 22 2074,-14-4-1984,9 11 859,-13 3-859,14 10-90,-1 21-180,3-13-270,7 40-629,10-8 719,-2-1-3572,6-5 3123,-9-31 899,7-14 90,-6-5-2269,1-12 2359,-7 3-180,-2 4 0,-1 2 2988,4-4-2988,12 29 0,0-8-90,10 28 3482,2 1-3482,5-3 0,0-3 0,1-8-90,3-12 0,-12-3 90,32-26 180,-12-20-180,1-7 134,-15-13 1,-5-4-135,-8 2-1696,-2 5 0,-2-3 1876,-6-26-1104,-4 15 1104,-3 19 0,-1-2 179,-2 3 1,1-1-135,-1 0 0,0 1-45,-9-41 0,5 48-90,-7 33 2799,5 33-2829,0 34 0,-1 24 0,2-9-150,-3 28-270,3-17 0,-1 21 1,0 0-1,2-20-6,2-27 0,0-4 366,0 27 0,0 9 0,-1-17 0,2-15 0,-1 21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53.9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119 973 7436,'-23'-41'4228,"-6"-11"-1240,8 15-2268,-3-7 179,10 13-539,6 11 270,12-20-540,7 21 1360,11-11-1630,15 11 90,-5 8-360,56-5 360,-47 12-270,42-2 360,-61 6 813,6 0-813,-11 10 179,-6-1 91,5 25-180,-9-10 359,0 24-449,-4-14 90,0 8 90,3 34-180,0-31 180,5 26-180,-3-51 180,1-6-180,-1-12 90,10-13-90,8-28-90,-3 2 0,4-47 0,-19 34 90,1-20-45,-7 15 0,0 4-45,0 5 90,0-38-90,0 75 90,-1 4-90,15 34 90,1 10-90,7 19-270,-3-2 0,0 0 180,-1-4 1786,-2-3 1,0-4-1697,-5-14-180,8 7 360,-10-20 90,17-38-90,-20-5 89,9-53 91,-13 23-180,-2 9 0,1 7 0,-2 27 0,1-4-90,0 8 180,1-1-90,9 22-90,-4 1 0,8 12 0,2 9-90,-6-11-270,8 5 270,2-32 0,-4-7 0,6-18-269,3-23 269,-13 24 90,6-18 0,-15 32 0,-1 4-90,2-4-90,0 6 180,14 17 0,-6 3 0,17 28 0,-7-7-216,2-1 216,-2-4-90,9-8 90,-13-11 0,31-11-90,-5-40-3230,3-4 3320,-5-14-2221,-17 0 2221,-15 23-408,3-12 408,-8 21 88,-2 3-178,1 1 2062,-3 8-1702,2 1 2993,-4 19-2993,1 6-2461,-1 31 2641,-1 36-749,0-9 389,0-9 0,0-1 0,0 5 45,-3 11 0,-2-1-135,3-10 45,-3-9 0,1-5 45,2-23 3064,0-7-3154,0-5-2765,0-6 2585,-1-3-180,-2-12 180,0-15 0,-4-32 180,2-31 0,3 28 0,1-1-189,-1-29 324,4 26 0,-1-1 225,1-34-135,4 1 0,2-3-180,-4 37 0,0 1 44,7-27 1,0 9 0,-1 30-90,4-3 90,-3 28 270,20 67-270,-17-17 90,12 61-90,-36 4 3254,-4-3-3299,-3-20 0,-1-1-1160,-7 12 1025,-6 4-450,11-33 1,9-20-4395,-1 3 4934,19-27 0,9-12 0,12-9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54.0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16 11490,'35'-7'7916,"-11"3"-7826,-5 1-90,-13 2 0,2 8 0,-2 1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55.4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6058 4493 18506,'-6'21'1350,"-1"-3"-991,-9-14 451,-39 2-630,14-1 90,-52 1-90,43-4 44,-12-2 1,-2 0-225,-4 0-2036,-2 1 1,-6-2 2080,5-4 0,0-1 0,-8 2 0,-1 1-750,0-5 1,2 1 704,18 3 0,-2 1-449,-6-2 0,-7-2 1,3 1 493,-11-2 0,-1-1-284,-5 0 1,-7-2-1,6 0 239,-9-3 0,8-1 525,19 4 1,-2-3-496,-10-4 0,-8-4 0,10 2-30,19 4 0,2 0 0,-10-3 0,-7-2 0,10 1-90,-25-10 0,18 1 0,-12-7 0,9 3 90,17 8 0,0-1 136,-16-8 0,-8-4 0,15 4-136,-6-10-90,2-4 90,24 13 0,1-1 0,-23-21 85,28 22 1,-2-4-131,-6-13 0,3 0 2145,-13-15-2070,10 4 0,-6-15 0,8 12 2629,-5-14-2659,16 22 0,-4-7 0,8 10 1112,3-2-1022,-10-19 0,0-1-1274,6 11 1184,3 4 0,-2-3-1464,5 15 1,2 4 1463,-5-9 0,2 7 0,1 1 124,2 4-214,-16-22 90,8 13-90,7 9 0,-3-3-1938,-20-31 1938,17 28 0,1-2 541,-21-30-496,21 30 0,-3-2 1103,-2-4 0,0 1-1058,7 10 0,-1-2-1086,-12-17 1,2 4 1085,4 5 506,-3-8 0,1-1-506,4 6 0,1-3 0,2 0 0,12 15 0,-5-16 0,12 21 0,-8-52 0,10 21 0,3 23 0,2 1 0,4-23 1982,2 31-1982,1-3 1792,1 18-1792,0 6 0,0 2 90,0 0 90,0-5-90,0 7-90,0-6 90,0 8-90,0 0 0,-6-1 964,3 9-964,-6 3-90,5 9 0,-1 1 90,-4 4-90,3-6 90,-5 3 0,6-8 0,0 0-89,-11-18 89,4 1 0,-18-43 89,16 24 1,-10-35-3482,14 40 3482,-2-7 0,4 13-90,3 9 0,-6-6 0,-5 31 90,-5 12-90,1 17 0,3 6-2268,4 3 2178,5-14 2358,-2 21-2178,14-25-90,27-6 90,57-49-90,-21 3-45,4-12 0,-3 1 2609,-24 16-2834,26-10-720,-31 40-90,-20 2-3597,23 29 4677,-22-8 0,5 16 0,-8-10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51.2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9 459 11580,'-4'-20'2339,"0"1"-1529,3 10-181,1-1 900,0 0-1169,0-7 180,10-19-360,-5 10 0,11-15 0,2 14-180,33-11-90,-11 11-90,22-2-450,-10 23 0,-2 3 361,-4-1 89,52-1-180,-70 5 0,6 0-675,31 7 1,6 2-132,-7-3 761,22 4 1,-2-1-2901,-38-6 3215,23 1 90,-42-3 180,21-1 0,-25 0 180,18 0 809,-14-13 540,-5 2-1259,0-7-1,-8 6-89,-9 5 0,-1-1 270,3-3 988,2-12-1438,-2 8-90,2-8 1863,-7 11-2313,-8-1 0,0 5-90,-7 2-359,-9 9 539,5-3-899,-56 19 899,41-12 90,-31 13 0,42-9 90,3 0 0,-1 4 90,2 0-3482,-5 12 3572,1 4 0,-1 20 0,8 5-90,6-10 90,7 5-90,1-23 0,10 20 0,-3-17-90,9 9 0,-4-15-360,7 5 3663,-3-9-3843,13 10 270,-9-14 90,0-1 90,-5-7-719,-3-1 269,-5-4-449,2 3 231,-7-3 0,-1-2 0,-1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58.1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344 15 9242,'-29'-7'2518,"7"0"-1456,-50 55-432,40-22-46,-10 13 1,2 3 533,12-1-578,6 7 0,2 4-1,2 28-4,-1 17-130,30-25 0,8-5-315,2-13-45,2-2 0,6-9-45,21-29-3011,-18-8 3101,48-17 682,-29-9-728,-7-1 1,0-5 45,17-35 0,-15 13 0,-24-1-90,-18 23 0,-3 9 90,-10-9 0,-15 8 0,4 6-90,-10 2 90,2 24-90,16-6 3392,-9 12-3392,19-5 0,1-1-270,18 31-449,25 0 539,-8-2 90,16-11 0,-34-30 0,3-1 90,25-23 180,-9-6 180,13-18-180,-28 14-1,-11 4 91,-7 13-180,0-1 0,0 4-90,0 0 0,0 6-90,-1 0-90,3 20 0,-2-7-1079,6 28 629,-5-18 541,3 8-631,0-11 0,-3-10 810,33-44 90,-22 18 0,22-34 90,-24 33 0,-2 2 90,-2 8-270,-1 16 179,0 58-89,-3-13 135,0 15 0,1 4 135,0 18-181,0 4 1,0 1-180,-1 2 135,0-11 0,0-8-45,-2-35 90,1 18 629,-3-44-719,0-34-90,0 10 0,-1-54 0,1 22-1191,-3-19 0,-1-19 1,0 10 1145,2 22 0,1-1-45,-3-18 0,-1-9 0,2 11-532,3-9 532,0 11-2063,8-29 2063,-2 34 90,14-29-90,-7 47 2063,31 12-2063,-13 50-90,19 34-135,-26 26 0,-9 7 45,5 9 99,-8-16 0,-3-6-98,-5-23-541,4 24 540,-4-38 0,4 16-990,25-85 991,-16 9-1950,25-40 1949,-16-1 90,-6 12-557,5-18 917,4-15 1547,-13 34-1548,8-30 346,-17 55-525,-10-5 2476,-1 23-2476,-12 5-90,3 14 2424,-4 7-2424,2 3 89,-7 45-198,11-18-71,-3 35 90,22-43-90,7-11 180,2-18-89,2-6 89,28-30-3392,-20 6 3392,28-22 0,-31 11 179,0-20 1,-2-3 0,-2 9-135,-1-5 0,-3 3 45,-11 28 90,0 0-180,11 43-90,0 2 3212,11 46-4021,16 7 449,11-29 180,-2-3-180,42-68 450,-56 1-3572,39-39 3572,-54 26-2268,12-25 2898,-7-3-486,-7 13-54,-4 2 180,-13 35-810,0 24 180,0 7 1622,4 18-1262,7 43 0,-5-27 0,6 33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4:59.3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5214 104 10861,'9'-20'3418,"-1"4"-2249,-5 9-89,1 0-181,-2 1 990,3-4-1439,-2 3-90,0-3 269,-1 4 540,0-1-809,-15 2-360,6 2 90,-39 17-180,21-5 90,-65 26 0,49-21 0,-48 19 0,51-18 0,-14 4 0,-1 1-90,1 3 90,6-5 0,-1 1 0,-13 8 0,14-7 0,-11 9 0,-1 0 0,3 0 0,-25 16 0,-5 5-263,32-19 0,0 1 263,-19 14 0,0 0-661,21-14 1,5-2 660,-24 19 0,19-13-1405,-8 8 0,-3 3 1405,-8 7 0,9-8 0,0 1-993,-13 14 993,17-15-1438,-15 15 1438,22-17-90,3-2 0,-4 2 271,7-6 0,-3 2-271,-13 9 0,-7 6 1,6-6 879,9-7 1,1-2-821,-3 0 0,-5 3 0,0-2-60,-22 13 0,4-5 598,20-13 1,-3 1-539,-14 8 0,-8 3 0,12-8 3192,-9 2-3192,14-9 0,-11 6 0,13-7-3020,-8 0 3050,10-2 0,3-2-1914,12-9 1914,1 2-90,-16 7 0,-22 12 0,14-8-45,-2 2 0,3-2 45,16-7 45,-4 1 0,4-4-45,21-9 0,-16 1-539,5-7-271,-14-18 270,5-3 361,9-9 1997,8 1-2178,5 1 271,5 5 269,-16-13 269,20 15-179,-5-3 90,13 9 270,2 1 89,-1 0-359,1-1 0,0 3 180,-10-7 179,-11 3-359,4-2-2448,-6 6 2268,7 18 2046,-33 33-2046,8 2 0,15-12 0,0 1 0,-7 18-90,0 4 90,18-22-90,1 6 90,20-31-1,24 4-89,57-40-179,-15 12-1530,6-13 0,-1-2-900,-11 9 2142,26-11 1,-42 21-1,-3 0 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5.6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1 241 21295,'13'16'1979,"-3"0"-1709,8 42-5391,0 19 5391,2 14-90,-2 3-584,-7-35 0,-1-3 494,2 12-220,-3-18 0,1 1 310,3 19-90,-1-8 180,-1-8 1427,-8-36-1517,0-4 2088,-3-18-2178,-4-20 0,-13-65-90,1 2 0,4 28 0,1 1 3392,-6-24-3392,3 1 0,1-3-45,5 29 0,1 0 45,-5-31 0,2 4-90,6 3 90,3 26-3482,1 12 3392,14-8 0,15 22-90,66 35 90,-21 13 45,-25 1 1,-1 8-46,1 17 0,-6 2 0,0 2 90,-6-6 0,0 2-90,-1 12-388,-10-12 478,5 16-2200,-11 6 2200,-7-14 90,-3 19 1010,-15-19 0,-4 1-1010,-11 20-1100,1-15 0,-2-4 1010,-9-4 229,-36 12-768,34-41 89,-21 12 469,33-32-19,-17-32 0,15 12 0,-16-23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6.1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94 15448,'10'-20'6746,"1"-5"-6206,-8 17-90,3-5-90,-4 8 629,3-4-809,-2 4-90,2-2 180,-3 5-90,15 51-90,-8-24-1742,8 27 1,0 3 1741,-4-11-2358,9 31 2268,-13-39-225,5 12 135,-3-14-180,3 10 90,-6-24-90,-3 0 270,-2-11 0,-2-4 0,0-1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6.5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66 37 21025,'-14'-21'1529,"1"5"-1259,7 17 450,-7 29-630,7-7-90,-4 18 44,27 6 1,8 1-45,-2-5 0,4 6 0,3-1 0,10-2 90,-12-13 90,24 26-180,-33-35 180,10 11 180,-25-26-180,-23 21-180,3-15 90,-32 19-270,7-21-3392,0-3 3122,5-4-454,17-5-1345,2-1-5127,-3 0 7376,3-12 0,3 5 0,4-11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6.8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3 193 8792,'0'-29'9085,"0"-17"-7646,0 19 2069,0-18-2249,0 29-899,0-4 180,-2 10-1,25 47-359,-10-7-45,8 14 0,2 3-45,-1 10 0,-4-7 0,0 5-1786,-3-4 0,-1 2 1651,4 14 0,0 0-45,-5-11 0,0-2-135,1 10 0,-1-4-44,1 7-4647,-3 8 1,-1-2 4786,-3-20 1,3 45 0,-10-81-1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7.0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1 175 5355,'37'-42'6206,"-6"11"-5801,27 3 0,5 4-1575,-2 6 315,-3 1 1,-3 3 854,-12 13 0,7 11 0,9 2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7.3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 48 13649,'-7'-19'479,"8"2"1,7 6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7.9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358 23 13559,'-14'-16'7376,"1"10"-11499,-19 13 4662,-5 20 779,9-2-1138,-7 12-90,13-5 807,-3 20-897,7 12-680,2-10 590,10 3-759,16 1 759,0-22 90,10 20 505,20-34-235,-18-11-1,20-12 1,-32-6 810,5-24-370,-11 14-440,-18-42-225,-17 16 0,-5-1-225,-8-19-45,0 15 0,2 8-135,18 23 239,-7-4 1,22 15-1,-1 1 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8.1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19946,'25'39'2068,"-6"-7"-1708,-9 19 180,1 5-360,-3-12-5481,8 28 5391,-4-23-90,0-5 1139,0-10-5366,-6-20 4441,7-18 1,-7-10 0,2-20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52.0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1785 321 10951,'-15'-7'2878,"1"-1"-1799,10 2-179,-6-7-4432,0-1 5061,-21-25-399,10 15-771,-11-15-179,14 20 90,-1 1-180,-2 0-2088,-12-5 2087,7 6 1,-11-3 0,-4 3 0,-6 3-90,-1 1-90,-14 5 90,25 6-863,-4 1 773,13 1 1975,3 0-1975,-4 0 0,-19 13 0,-3 0 90,0 9-90,7-4 1247,14-5-1157,2 2-90,0 0 180,2 2 0,-26 24 90,8 2 0,-8 10-180,25-17 3482,17-16-3482,8-8 0,-1-2 180,1 9-180,1-4 0,1 6 0,0-5-180,0-3 0,0 3 90,0-1 0,-9 10 0,-1-5 90,-9 5 0,-30-6 180,6-9-3482,-16 0 3482,16-10 0,9 0-1909,-52-18 1999,38 8 90,-36-14 179,43 10-1426,4 0 1067,6 1 1427,9 2-1517,15 7 2088,1-1-2448,2 1-269,0-1 539,3 3 0,1 1 0,1 2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8.2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76 9332,'0'-20'1259,"-1"1"-1799,10 5 540,4 3 0,11 2 0,3 6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8.6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30 170 1140,'-7'-47'6206,"3"15"-4227,-4-5 1529,4 12-1244,2 12-1095,-1-2 718,1 18-628,3 41-1079,-2-8 180,12 54 0,2 10-270,-2-15 60,3 3 0,6 17 0,-4-19-61,1-1-758,3 8 1,0-7 668,-9-46 90,4 13 0,-8-39 1517,0-5-1607,25-26-90,-12 1-90,47-54 180,-40 38 999,16-5 1,3 4-1090,-8 18 0,51 11 0,-53 17 90,11 17-90,-17 2 90,-10-6-2358,2 11 2358,-12-11 0,-5 0 90,-17 41-90,2-31 0,-15 30 90,-3-35-90,4-10 0,-36 5 0,34-17 2088,-21-1-8114,18-39 1348,17 12 4678,-10-23 0,34 1 0,2-2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9.1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1231 14189,'22'12'2968,"-8"-7"-989,22 48-1079,5-15-810,0 10-1,9-22-89,-31-25 0,18-13 90,-14 3 90,13-16-4251,-19 11 4341,5-7-91,-14 12 861,7-5-680,-10 10-270,18 28 0,-6 13-2269,8 16 2269,-4-2-90,-3-13 2249,0 2-2159,20 27 0,-2-18 0,10 9 0,1-29 0,-12-20-180,41-58 0,-41 17-1161,-3-17 0,-5-7 621,-14-27 267,-2-5-357,-8 21 1,-2 0 449,-1-15 382,-3 15 1,-3-18-1,0-4 1,0 9 546,2 8 1,0 6 0,-1-4-480,-3-29 0,-1-5 0,2 8 269,1 0 1,2 16-110,2 15-70,1-4-1,0 36 361,12 17 1771,-1 25-2131,14 40-136,-13-4 1,-2 10-135,2 18 0,-1 11 0,0-5-299,-1-2 0,0 2 89,-1 11 0,0 9 1,-2-13 619,-2-26 0,-1-5-1984,0 19 0,1 2 1083,0-8 1,0-3 0,2 29 0,-2-36 0,0 1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9.3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68 13199,'3'-27'6567,"6"7"-5938,53 6-898,-22 11-2664,12-1 1,5 4 1043,8 11 2072,34-5 1,-38 7-1,-5-8 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19.94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1 145 17517,'1'23'2249,"0"3"-1800,-1-3 451,0 37-720,0-18 90,0 22-180,0-29-3302,0-5 3301,6 6-113,-2-14 114,12 9-270,-9-23-90,6-2-540,4-88 721,-9 17 89,0 7 0,-2 2 89,-6-1 271,0-26-360,0 48 90,8-39-451,-3 57 361,7-2 0,-5 14 90,14 13-90,-4 3 0,20 25 0,-7 9-90,4 21 476,-10-10-476,-6 2-90,-4-6 90,-4-15 0,4 14 270,-9-31-90,1 3 180,-4-15 3212,-2-8-3482,-2-11 0,1 0-90,-1-19 90,2 14-90,1-12 90,16-15-1628,2 9 1718,9-8-259,4 20 259,-9 14 90,14 0-1,4 6-179,-7 0 0,8 13 0,-16-3-90,-1 6 1573,-2-2-2023,7 5 585,1 0-225,14 10 270,-16-9 270,9 14 90,-8-1-180,-2 4 179,3 12-89,-12-5-180,1 0 90,-2 12-3662,-9-25 3302,0 10-6296,-4 1 6386,-11-2 0,-2 4 0,-10-9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2.48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548 142 9602,'-7'-23'9444,"-17"-18"-8364,7 18 1618,-50-15-2248,36 29-90,-29 1 179,1 30-4071,-22 36 3622,11-6-45,33-16 0,6 3 714,4 26-579,10 14-180,2-9-90,10 6 0,18-5-180,9 2 0,3 4 180,-7-25 0,3-1-90,27 39 1,4-12 1822,-2-36-1733,28 10-180,-17-44 135,-5-21 0,0-5 135,14-3-1256,-10-11 0,-7-4 1256,-23-1 0,13-32 0,-36-24 0,-1 27-90,-29-27 90,5 65 0,-19-7 0,15 24-1209,-9 2 1209,-8 23 0,14-2 1993,-17 21-1993,29-12-270,14 57 90,8-39-359,30 52-181,2-44 360,4-6-179,8-11-1908,-22-22 2267,30-18 1043,-20-11-638,-5-12 0,-2-5 359,1-22 136,-3-32-451,-38 41-179,-2 17 2671,-8 23-2671,6 21-90,5-2 0,-1 4 1996,3 15-1996,14 27 0,-3-11 0,9 11 0,2-30 90,-8-12-180,8-1 90,2-23-3392,4-12 3392,0-4-1945,-2-6 1945,-9 9 180,6-20-180,-9 21-90,4-12 90,-10 27 2339,-1 5-2339,15 18-484,-5-3 484,12 13 0,-2-4-90,-2 0 90,0-3-90,-3-3 90,-8-8-449,6 0 89,4-4 2823,20-17-2732,-15 2-3175,10-16 3265,-19 8-1,-1 0 0,0-1-360,8-25 540,-11 22 0,6-17-90,-10 25 90,-3 8 710,2-2-530,5 19 3392,8 18-3482,0 3-3392,3 12 3391,-9-10-849,16 30 760,-11-23-360,32 44 180,-33-59-270,14 12 1,-15-45 269,-10 2 0,9-41 360,-15 18 2970,2-16-2160,-4 16 552,-7 13-913,5 10-89,-5 26-270,5 5 0,2 20 134,5 6 1,4 11-45,4 26 0,1 4-270,-2-7 0,1-1-1741,3 13 0,-1-9 1740,-2-8 1,1-2 109,-1 4 1,-1 1 250,0 6-225,0-16 0,-5-11 45,-12-38-90,-12-48-180,-3-8 0,-8-28 0,5 4 0,-3-8 936,-1-8 0,-2-7-981,4 9 0,1-3 45,0 3 0,-1-5 0,2 6 0,1-4 0,3 4 0,-2-11 0,3-1 45,4-4 0,3 2-45,2 23 0,2-1 267,-1-27 1,11 7-358,28 22 90,-7 1-90,29 45-2869,-28 26 2869,28 34 90,-26-13-387,-2 12 1,-4 5-64,-6 30 225,-11-21 1,-3 1-46,-7 22-4646,-14-19 1,-4-5 4854,4-10 0,-20 31 0,24-53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3.1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81 298 16348,'6'-16'4767,"-5"2"-4137,-6 15-271,-21 38-269,12-12 0,-15 66-90,23-50 0,-1 19-180,6-20 90,13-4-179,16 14 179,-4-21 0,40-27 90,-40-16 90,24-17 179,-25-4-179,-6 8 270,0-21-90,-11 22-4072,-16-40 3892,-1 35 0,-13-25 1040,-17 20-1130,19 18 0,-16-6 0,16 30-90,13-3 0,-4 8 3392,20 2-4112,32 20 540,-11-15 90,25 9-89,-31-27 89,3-2-90,9-14 90,-3 0-90,13-25 0,-1-5 180,-6 2-1561,-1-1 0,-4 1 1651,-18 10 90,-2 1 0,-3 3 450,-3-5-360,-3 11 0,-10-11-1300,2 23 1210,-10-1 2747,3 25-2837,1 1 0,-1 10 0,7-4-2837,3 1 2837,19 47 0,-4-30-404,16 16 1,3-1 493,-4-18-1077,24 25 1077,-32-39-90,-4-3 180,0 5 2129,-6 4-2219,-2-1 90,-25 28-90,3-25 874,-16 18-964,-11-10-90,16-16-180,-21 6-1259,29-21-559,-8-16 1458,19 0-1439,1-20-539,14 5 2176,8-11 1,4 2 0,4-2-1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3.3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16258,'51'13'2698,"0"1"1,18 33-2789,-36 12 0,-28-3-810,-5-41-539,0 0 1439,-3-12 0,-3-17 0,-5-14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3.4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83 10321,'13'-37'1799,"-5"14"-1619,10 5-1709,1 15 719,-3 2 810,30 22 0,-21-5 0,17 18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3.6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0 14729,'-4'50'4137,"0"8"-3417,11 13-91,3 9 1,1 5-675,-2-29 0,0 2-1273,1 10 1,2 8 0,-2-10 507,3 27 514,0-1 0,-1 0 1,-2-4-1,-2-23 0,-1 1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53.0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5187 1365 7263,'-10'-25'3058,"-1"1"-269,-14-24-991,-6-6-6828,-2-3 5659,1 6-133,-8 6 0,-1 2-316,1 3-310,-4-4 0,0 3 310,13 17-1105,-3 1 1015,-1-1 0,-4 0 0,-4 0 448,-5-1 1,-11-4-659,-12-3 0,-10-3 1,4 1 119,-9-4 0,-2 0 22,18 8 1,-8-1-1,3 0 1,10 6 21,8 4 1,3 2-45,-23-7 0,1 0 45,19 8 0,1 1 0,-1-1 0,-4 1 0,-23-7 0,0 1 0,22 6 0,-3 1-145,-3-1 1,-6-2 0,7 3 144,7 2 0,1 2 625,-39-8 1,0 1-626,42 9 0,-3 1 45,-29-1 0,-14 1 0,10 1-45,14 3 0,2 1-15,4-1 0,-5 1 0,0 2 30,4 4 0,1 2 0,8 0 665,13 0 0,0 1-680,-43 4 0,3 2-45,9 5 90,2 1 1021,4 4-1021,0-1 135,-4 7 0,-2 2-2168,-9 3 1988,11-2 0,3-1 45,16-3 2148,-17 15-2103,33-15 0,0 1 127,-28 18-172,4 3 0,30-18 0,-2 3 0,12-10-180,3 2-2249,18-11 3479,3-2-3749,0 2 1807,1-4 0,-3 4 0,-3 1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3.8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0 118 12750,'12'-30'4947,"0"5"-3026,35-4-1381,-16 16 0,39-3-361,-39 13-268,16 2-631,13 1 270,-4 10 106,14-5 344,-11 8 0,-33-10 0,6-2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4.4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30 210 14639,'-13'45'1709,"5"-18"-1439,1 13 449,5-24 1,11 12-630,-4-17-90,11 6-180,-6-22-3392,11-13 3572,-8 2 0,4-8 90,-12 7 90,-1 1 989,0-19-989,-2 19-90,0-14 0,-1 23 90,1 1-90,-1 2 539,1 1-359,26 25-180,-10-8 0,20 19 180,19 19-270,-14-16 0,17 18-270,-4-19-809,-35-24 4111,14-6-3392,-41-19 180,-25-29 180,9 19 0,-16-14-90,30 28-270,-1-2 270,33-18 90,-8 12 0,62-41 0,-41 36 90,28-18 0,-37 22-90,-1 0 180,9-8-90,-9 7 0,4-4-90,-3 1-180,-13 12 180,11 7-90,-17 18 90,6 13 0,0 20 90,-2-9-3032,15 51 3122,-13-40 47,3 2 1,-1 0 132,-1-11-1792,9 22 2692,-10-37-451,-1-5-809,-1-8-360,-6-9-4857,1-2 1227,-5-1 3990,3 0 0,-4 0 0,-1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02.5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20485,'0'47'1619,"3"3"-6919,4 6 5660,2 7 35,-4-3 1,2 23 0,-1 9 0,0-2-1,0-13-694,-2-8 0,0-8 0,1 10 335,0 12 0,1 14 0,1 4 0,-1-2 0,-1-10 294,-2 3 1,-1-9 0,1 12-242,-1-12 1,1 10 0,-1 5 0,1 2 0,0-3 0,-1-8-410,1 8 0,-1-8 1,1 1-1,0 6 335,-1-8 0,1 8 0,0 4 0,0-3 0,-1-8 0,1-12 15,-1-4 0,0-11 0,1 4 0,1 25 0,0 4 0,1 1 0,-1 1 0,0 0 0,1 4-8,0-10 1,0 4-1,0-1 1,-1-4 7,1 7 0,0-4 0,0-2 265,-1-8 1,1-2-1,0 5-273,0 4 1,0 5 0,1 4-1,-1-2 0,0-1 1,0 0 0,0 1-1,0 0-22,-1-18 0,1 2 0,-1 0 0,0-1 0,0-2 0,0 16 0,1 0 0,-2-6 0,0-13-339,-1-12 1,-1-3 367,0 14 1,0 6 0,0-10-30,0 20 0,-1-15 0,0-7 0,0-20 154,0 8 1,0 2-155,0 2-797,0 38 887,0-74 805,0-5-805,0-1 0,0-3 90,0 0 1405,0-1-1585,-4 3 1792,5-13-1792,-4 2 3302,10-16-3302,4-3-179,32-44 179,-15 22-45,6-9 0,-2 0-45,-8 11 90,18-24-90,-31 40-90,4-5-630,-18 24 540,0-1-2068,-5 9-5488,-4 15 7826,4-2 0,-7 15 0,7-8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02.7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724 91 19226,'-17'11'1709,"2"-2"-1169,7-6 1439,-43 2-1170,12-2-89,-41 1-5571,0-3 5031,7-12 1409,-1 6-1410,20-9 361,-27-5-540,42 9 680,-33-11-1040,59 16-7305,-2-6 7665,8-2 0,2 4 0,4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03.7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392 19 19316,'-26'27'2339,"-18"40"-1980,20-19-179,-15 33-5038,17-31 5038,0 3-537,-4 8 0,0 3 537,-1 5-90,-2 4 0,2-4-533,9-21 533,-4 11-982,7-19 1162,5-10 719,0-4-719,6-14 1426,4-11-1516,2-8 0,16-46 2179,-5 13-2359,11-34 0,-5 12 0,0-3 0,-4 17 0,0-2 0,5-17 0,1-1 0,-6 16 0,-1 2-90,12-43 90,-6 26-2359,0-5 2359,-16 58 0,2-1-90,9 22 2359,-3 4-2269,34 60-1180,-15-8 1,1 5 1179,-3-12 0,-1 1 0,6 16 0,-2-6-90,2-3 1,0-1-1,2-3-360,16 18-2429,-21-32 1,2 1 2733,-1 0 1,-1-1-1,21 30 1,-21-26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04.9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20845,'13'15'990,"8"0"-2049,12-7 1239,0 0-2987,55 6 2987,-33-7-90,32 1 307,-5-5-307,-19-1-868,13-2 0,3 1 868,4-1-554,7 0 1,1 0 553,2 0 571,-27 0 0,0 0-571,34 0-60,-25 0 0,14-1 0,-1 2-264,-4 1 1,-1 2 0,2-1 233,9-2 0,3 0 0,5 0 18,-23 2 0,7 1 0,1 0 0,-6 0 0,-9-1-7,17 1 1,-3-1-12,-15-1 0,7 1 0,2 0 0,0 0 22,-2 1 1,1-1-1,0 1 1,0 0-23,1-1 0,0 1 0,1 0 0,1 0 0,6 0 0,3 0 0,-1 1 0,0-1 22,-3 0 1,-1 0-1,2 0 1,2 0-153,-6-1 0,4 0 0,0 1 0,0-1 0,-4 0 130,7 0 0,-3 0 0,0 0 0,3 0-23,-4 0 1,5 1 0,0-1-1,-4 1 1,-9-2 22,4 1 0,-8-1 0,-5 0-9,6 1 1,3 0 8,-2 0 0,12-1 0,3 1 0,-2 0 200,-8-1 0,-1 1 0,0 0 1,2 0-201,11 0 0,3 0 0,-2 0 0,-4 0-176,7 0 0,-5 1 0,-10-1 176,-10 0 0,-1 0 0,11 1 0,8 0 0,-1 0 0,-14 0 0,-2-1 0,2 1 0,13 0 0,2 1 0,-1 0 134,-8-1 0,-2 0 0,5 0-134,1 1 0,6 0 0,0 0 0,-8 0-257,-5-1 1,-5 0-1,4 1 257,1-1 0,6 1 0,-1-1 0,-5 1 0,3-1 0,-4-1 0,-8 1 572,-7-1 1,2 0-573,15 0 0,9 1 0,-10-1 560,-20-1 1,-6 0-606,2 0 0,-2-1 45,35 2-685,-18-1 595,-19 0 1992,7-1-1992,-20 0-2059,-9-1 1069,-5 0 356,-3-9 364,-16 5 2089,3-8-2179,-11 7-2538,1 0-1599,-4-4 5154,2 1 0,-6-9 0,0 2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05.22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70 19046,'-15'-22'3148,"3"4"-1888,4 6-1080,4 5-1,0-1 181,4 5-270,4 3 90,20 7-1576,1 2 1486,16 6-885,47 17 885,-37-13-525,41 15 525,-35-7-2523,-16-7 2433,10 9 924,-4 11-834,-16 16-90,-28-6 0,-6 2-90,-6 22-711,-17-22 0,-7-2-2077,-20 18-180,6-5 2975,-17 10 1,31-35 0,-9 7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06.2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333 0 19226,'-12'40'1799,"0"-1"-6920,-1-8 6291,-20 39 508,11-23-1408,-1 1 0,0-1 0,1 0 859,-8 12-949,8-17-560,1-2 740,-7 16 3204,-11 21-3114,6-5-3385,39 16 3025,9-50-90,41-3-2083,-14-28 1993,4-1 375,3-2-5201,28 1 1,4 2 4758,0 2 0,1-2 1,-4 2-1,-23 2 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6.0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564 159 10951,'-18'-38'6476,"5"17"-4947,-8-4-449,-6 22-4882,-11 17 4252,-6-1-134,-19 28-46,24-12 225,-15 22 0,1 5-406,8-4-939,-4 9 0,4 1 940,22-14 0,-1 16-327,17-6 147,18 19-90,35-1 90,1-16-90,24-26 12,7-45 1,4-13-13,-29 9 0,0-3 45,40-14 1,-1-6-46,-32 0 0,-10 1 90,7-7 90,-2-9 0,-49 41 270,-38 8-180,11 6 2042,-32 9-1863,-6 22-1946,22-9 1767,-32 36-90,46-31 1585,-10 27-1675,24-30-180,19 36 270,0-38-90,15 17 244,-10-34-244,0-4 90,19-17 0,1-17-1942,3-2 2031,-11-6 2304,-15 3-2213,-7 15 981,0-11-981,-5 16 90,0-5-360,0 4 90,1-7-90,3 18 3392,9 2-3392,4 11-270,21 10 91,-8-5-271,23 10-3302,-12-10 3662,-2-1-449,-1-6 629,-7-17 359,-9 3 271,2-22-450,-19 17 360,0-15-360,-1 16-91,2-7 1,0 11 3302,1 1-3302,-1 7-180,32 18 90,-20-7-179,32 28 89,-31-17-270,10 19 90,-10-16 270,-2-2-270,-8-14 180,9-19-90,4-10 0,7-6-225,1-16 1,0-2 224,1 1 135,-4-1 0,0 2-45,-3 6 180,-1-2 0,0 2 180,19-27-180,-20 33 0,13-14 359,-26 38 271,23 57-540,-16-15 0,5 17 0,0 5 0,-5 7-1,2 1 1,3 15 0,-3-9-135,-4-22 0,0-1-1696,13 51 0,0-6 1741,-6-31 0,2-6-1089,-1-4 0,1-1 1178,1-2-89,16 31 180,-25-67-270,-6-40 0,0 11-90,-14-54 0,-3 30 0,-6-23-90,-2 10 1,-3-6 179,-2-10 0,-2-5 1114,-3-9 1,-1-7-876,4 8 1,0-5 0,3 9-195,4 18 0,2 1 45,-4-29 0,4 10-90,11 38-90,42-27 90,-20 45-180,50-5 0,-6 84 90,-15-14 0,-10 12 0,-9 11 0,-23 2 1,-7 1-104,6-15 1,-2-1 192,-10 13 0,-6-6-90,-13-3 90,5-18-90,-3 6-1868,10-22 1868,5-6 0,1-4-1079,12-16-4768,47-58 5937,-13 16 0,-1 1 0,2 0 0,3-2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6.8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77 135 14789,'51'-48'3238,"-22"19"-913,18-15-1785,-41 37-270,1 0 247,-19 22 293,-30 38-630,18-16 36,-24 29-126,30-29 180,-5 20-180,2 23-90,4-17 0,7 9 0,9-49-3004,10 4 3004,-2-17-269,31-11-1,-3-32 0,0-9 270,16-2 0,-11-8 0,-7-2 0,-12 9 180,-1-9-180,-8 19 0,-4 12-90,-6 23 90,-1 5 0,-3 27 90,2-13-90,-1 65 0,12-30 0,1 40 90,11-44 0,14-17-90,-10-19 3482,37-34-3392,-33 3 0,13-31 0,-1-8-90,-12 8 0,-2-2 0,-3 0 89,-14 7 1,-3 0 180,1-18-270,-6 26 0,-14-21 0,1 46-90,-29 5 90,18 18 0,-12 12-90,7 14-982,6 13 1072,3 1-90,8-5 90,7-14-242,1-4 242,18 43-90,-8-26 90,11 9 0,1-1-90,-6-16 90,12 24 1133,-20-47-1133,0 3 90,-3 2 90,-1-3-90,-2 1 271,-11 6-361,5-11-90,-7 16 0,25-11 0,3-6 0,9 1-269,37-23-3213,-24 2 3302,31-13-2538,-9-12 2538,-15 0-360,27-33 450,-32 18 135,-9 5 0,-1-2-1202,12-28 1607,-15 22 0,1-1 1787,10-24-1518,-12 15-359,-19 40-180,-16 27 2358,-1 14-2178,-9 37-180,5 4-225,4 5 0,2 2-45,0-1-1224,5-9 0,1-7 1134,1-25-179,0 12-7415,10-6 7864,-7-18 0,7 3 0,-9-21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53.7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88 405 10501,'0'-34'4767,"0"0"-4268,0-11 581,0 16 1489,0-13-1400,0 25 491,0 2-1030,0-2-451,-2 0-89,2 10-1194,-1 7 1194,4 22-173,3 38 173,-2-1-1136,-1-10 1,-1 3 1135,-1 13 0,-1-1-165,1-13 1,-1 1 119,0 31 0,0-3 45,0 2 964,-4-15 0,0 2-1009,2-9 0,-1-2-50,-6 38 95,4 2 903,4-68-993,1 1 343,-1-19-343,1-4 0,-1-7 0,0-15 0,0-10-90,1-15 397,0 4-397,0-6 1342,0-56-1342,0 28 0,0 9 0,0 0 0,0-10 0,0-5 0,0-1-45,0 7 0,0-2-725,0-18 860,0 22 0,0 1-2840,0-22 2840,0 25 581,0-9-581,0 33 0,0 8 0,0 6-90,0 4 535,0 3-535,10 0 90,14 19 0,4 1-90,10 22 3482,9 14-3482,-10-6-686,14 12 596,18 21-868,-26-23 959,24 25-1,-34-29 90,-2-1-90,-2 8 0,-2 2 0,2 9 0,-3 4 0,-4 1-2818,-14-6 2728,0 8-491,-23 4 1,-7 4 400,-11 15 225,7-14 0,-4 0-90,-7-14 1,1-8 482,-4 3-393,-1-8 0,-2-4-45,3-6 90,-16 2 0,-25-9-90,45-16 0,-34 3-89,47-27-181,4-2 2414,-6-15-2054,11-26 0,6 17 0,4-19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7.0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73 11580,'0'-24'5038,"0"1"-6118,3 6-539,1 10 1619,8 6 0,1 17 0,6 5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7.8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201 0 19226,'-11'24'1889,"4"-5"-1619,5 1 359,14 30-134,17-4 0,5 1-315,6 25-45,2-20 0,1-6-812,-7-11 767,-4-2 540,-8-3-450,-28 1-3680,-20 4 3589,-9-1 1,-15-6-1250,-30 1 1250,27-12-90,-30 6 0,30-13 0,15-4-180,-3-2 37,11-15-667,43-37 540,-9 11-180,27-9 1,9 1 179,2 7 0,-2 3 0,2-1-90,18-8 91,1 3-1,9-3 180,-33 22 0,10-3 450,-6 13-181,-19 6 1,12 12 90,-27 6 0,0 13-180,-7-5 90,-1 17 2178,-1-9-2268,10 27 180,26 20-180,-8-27-90,26 14 0,-27-52 3392,3-1-3482,10-24 0,-19 4-90,13-25 90,-24-1-3392,-11-28 3482,-4 15 265,-18-33 5,7 41-90,-6-13 269,4 16-660,4 7 301,3 4 3287,5 8-3197,46 14-180,-12 6-90,31 7-83,-16 14-7,-16-5-449,24 27 269,-26-21 314,8 8-1033,12-53 629,-23 7-449,38-34 449,-30 32-1709,51-6 1800,-33 29-181,29 6 270,-46 14 900,-1 36-450,-21-30-1,3 24 1,-12-34 0,0-3 360,0 4-270,0-5-3149,0 3 721,1-3 2158,3-10 0,7-4 0,4-12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28.1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0 12210,'-15'11'3328,"9"18"-2338,18 6 719,42 49-1350,-21-36-44,2-9 0,0-5 225,-3-10-270,-2 1 719,-1 1-449,-18-11-270,2 3 989,-19 12-1079,-3-12 0,-17 30-180,5-27-1080,-27 34 181,25-35-1260,-11 18-629,24-26 2788,3-2 0,1-1 0,2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30.3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0 344 20485,'3'30'2159,"2"6"-7280,3 10 5661,2 7-180,1 9-1078,0 8 1078,1 7-220,-2 3 0,0 4-50,-4-31 0,1 0-75,2 30 1,0-3 74,1 0 90,-1-6 0,3 14 90,-4-33 0,-1-2-180,4 20 0,-1-2 1623,-9-72-1623,-2-15 2068,-7-42-2158,2 7-27,-5-26 27,1-12-45,1 23 0,1-5 0,0 0 0,2-4-45,3 0 0,1-6 0,1 9 90,1 11 0,2 4-90,6-29 0,4 8 0,4 29-450,36-12 360,-16 55-89,26 22-1,-22 46 180,-21-17 0,-3 6-90,-2 22 0,-5 3 90,-2-17 0,-3 1 45,-4 17 0,-3 5-90,-2 12 0,-3-5 90,2-35 0,1-2-45,-7 31 0,11-11-2149,28-43 2239,-5-13 61,44-35-61,-25-8-90,4-6 0,4-6 135,-10 4 0,0 0 1179,7-6 0,0-2-1044,-5 1 0,-6 3-90,-4 6 0,-18 4 180,-48 53-180,8-7-90,-15 20 90,25-14-1905,4 1 1815,1 15-174,14-1 174,-1-6-180,27-15 90,3-30 0,13-10 90,-8-7-90,-8-2 90,-7-26 0,-11 29 2451,1-31-2451,-21 38 0,5 5 0,-9 4 2669,7 17-2580,-2 7 83,-2 9-82,-1 8 0,6 14 0,11 42-90,3-26 45,3-7 0,5-1-45,29 12 0,-6-15-3392,17-8 3302,-27-33 0,37-18-90,-13-12-2088,19-10 2178,-21-6-45,-17 0 45,12-34 0,-14 8-60,-11 7 0,1-12 0,-3 7 105,-7 13 1,-1 0-1,9-40 0,-3 2-291,-11 4 157,-3-8 179,-12-3 0,-2-3 0,5 45 0,0 1 0,-8-38 0,-1 9 37,2 37-37,-6 5 0,-10 41 90,6 3 2053,-4 41-2053,14 28-90,5-13 378,1 30-378,6-12 1496,3-10 0,4 11-1856,3-2 0,4 7 1,-1-5-178,0 7 0,2-1 417,3-10 0,3 2 0,0-17-150,8-17-2963,12 1 3053,-10-31-359,23-23 449,-21-5 90,30-50 90,-41 23 314,-3-11 1,-3 0 270,-8 13-495,1-23 0,-16 45-90,3 9 819,-9 4-729,-2 26 270,0 32-360,2-9-90,21 47-90,3-54 2855,15 21-2855,-3-31-539,34 3 539,-22-16-45,16-13 0,1-8 45,-14-7 0,8-19 0,-3-6 90,-13 0 0,12-30 270,-21-4 180,-7 14-270,-2-5-91,-10 22 91,-2 36 270,1 25-360,0-1-1517,12 33 0,5 6 1517,-3-14 0,24 49-233,-9-53 143,-5-16-2073,30 4 2073,-9-32 0,8-1-374,2-35 284,-15-9-45,-13 2 0,-4-6 0,-7 2 0,-3-3 0,0-16 1,-5 1 1975,-3-16-1931,-8 16 0,-3-5 135,-5-1 0,-1 1 27,3 9 1,-2-1-118,-5-17 0,-1 10-45,2 24 0,-2 7-1030,-1 71 1210,10 6-566,1 39 0,3 13 296,2-25 0,2 7-455,3 7 1,1 14 0,1 2 0,-1-12 229,0 7 1,1-4-286,1 3 1,2 5-1,0-13 935,1-22 0,-1-7 0,5 23 1,4 12-1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31.1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0 114 14549,'20'-21'3778,"1"0"-8180,22 6 5032,15 0-1527,3 3 986,-10 4 1,-2 2 988,2 0-1168,23-1-90,-42 5-90,-6 2-449,-5 0 359,-5 0 2538,2 13-2178,-10-4 3482,2 17-2942,-9 39-360,-2-21-3392,1 37 3392,0-39-575,0 16 665,5 1-90,0-3 719,24 12-368,1-44-261,25-7-90,-10-37-90,-5-13 0,-13-3 180,-1-31-628,-10 23 448,4-27 2747,-13 24-3017,-4 12 920,1-1-920,-8 20 334,4 14-244,5 61 90,4-21-90,9 43-2700,-3-39 2790,2 0-1681,0-4 1591,25 31 90,-20-35 90,21 23-90,-34-46 90,2-2-90,-10-13 2560,-3-4-2560,-13-25 0,3 7 0,-8-17 2603,3 1-2513,6 4-90,1 0 360,5 6-360,14 10 90,-2 7 90,35 3-90,10 11 0,2 2-90,27 13 0,-49-8-90,29 13 0,-45-15 90,7 2-180,-15-3 90,-4-1-270,4 2 180,-5-3-90,2 2 0,2 2 90,1 2 180,41 26 90,-14-14 0,21 13-90,-27-24 90,-13-4 0,-1-3 90,-2 1 0,4-2-450,-3 0-180,3 0 1,1-9-4498,-5 4 4947,2-6 0,-8 8 0,-2 1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31.4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267 0 21205,'-32'8'450,"4"1"-360,10 14-5661,3 1 5661,3 17 0,5-10-1167,11 39 1167,4-33 987,12 19-1077,-1-25 0,5-2 225,15 5 0,2-1-45,-5-3 0,36 23 2358,-58-42-2268,-6-5 3122,-31 17-3662,-15-4 90,-16 7-810,-1-8 1,0-2-1080,4-1 2069,-1 0 0,3-2 0,20-6 0,-5-1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32.2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4 108 9871,'0'-37'4588,"0"5"-1800,0 9 720,-4 7-2878,15 80-1,-3-14 1,1 11-271,4 26 1,2 14 0,-1-6-2176,0 1 1,0-2 1875,-2-10 0,0 3 0,-1-12-15,-5-22 0,1-4 90,3 17 0,1 0-45,4 28-755,0-14 1,2-2 664,-1-11 90,10 24-180,-8-66-90,9-29 90,-4-8-270,10-45 1928,-2-22-1927,0-12 89,-2 6 3842,-9 38-3572,0 43 90,-5 15-90,5 17 90,-4-3-3482,1 3 3482,0 0-1503,2 2 1413,0 1-90,22 28-809,25 8 519,-14-12-340,8-11 2999,-40-41-2639,12-16 1710,5-9-1620,0-7-3323,-4-5 3233,0-17 360,-15 22-492,12-26 492,-22 40 90,3-4 1170,-5 14-900,5 18-181,-1 5 3576,16 69-3755,-12-31 214,7 28-393,-15-49-541,0-12 0,-2-3 1,1-3-1260,-1-6 1979,3-7 0,-4-2 0,1-1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32.6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189 615 17427,'14'-28'4318,"7"54"-3959,-8-1 181,12 72-270,-12-39-180,-4-8 0,1 5-1476,2 15 1,-1 1 1475,-2-12 0,1 7 90,3 25 0,2 15 0,-2-13-931,-2-21 1,-1-4 780,0 2 0,1 5 0,-3-14 150,1 0-90,-10-70-90,-3-11 0,-6-37-90,-5-4 90,-1-5-45,1 10 0,-4-7 653,-7-26 1,-3-10-587,8 31 1,-1-5-1,-1-3 1,1 2-1,1-1 1,0 0-1,0 1 1,1 2-23,-4-12 0,0 4 0,3 3 45,-2-16 0,5 8-1071,9 27 0,3 4 1026,2-40-1432,18 8 1432,7 56 170,6 17-170,16 24 1059,-4 10-1059,14 7 1758,0 20-1848,-21-13-539,23 48-2430,-23-2 3059,-15-28 0,-2 0 0,0 20 0,-14-18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33.1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 11850,'8'15'-5397,"-2"3"5397,-14-5 0,2-1 0,-6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5:33.3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0 122 5169,'24'-49'6926,"-9"19"-5030,5-2-1896,-15 25 0,-2 3 0,-4 4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54.3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210 933 13919,'-19'-11'2788,"-5"5"-2158,13 6-90,-15 17 359,1 11-4341,-13 42 3622,11-15 0,3 20 744,16-31-924,3 1 0,3-11 0,2 2 90,16 32 0,-4-27-1,10 20 1,-8-46 0,12-27 90,-8 0 3829,28-70-3649,-30 34-3533,9-30 3352,-21 46 1,-3 16-2268,0-1 2358,-1 3-1787,-1 3 1607,0 9-90,2 43 0,8 26 0,2 8 1300,5 2-1390,-2-33 90,12 9 0,23-12 0,-15-8 0,16-17 0,27-69 0,-37 22 0,4-5 0,-3-4 90,-13-9-90,-1-4 2071,-4-10-2071,-2-3 0,-3-5-45,-8 18 0,-2-4 0,0-6 0,-2 1-456,-1 7 0,0 2 501,-2 0 0,-2 0-747,-5-11 1,-2 1 836,-2-23-195,0 16 1,-1-1 284,-9-21-90,5 23-1,-5-9 1714,0 9-1803,6 38 885,-9 8-885,12 46 0,0 26 0,4 8 45,3-4 0,3 5-499,3 5 1,1 3 408,0 6 0,0 2 45,5 2 0,1-2-45,-3-13 0,1 2-1033,5 31 1,1 1 942,-4-25 0,1 2-415,2 1 0,1 7 0,-1-9 460,-2-11 0,2-3-180,7 31 0,2-5-180,1 0-285,7 10-165,-12-45 1153,7-8 1,-14-19 0,4-5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3.8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46 52 16438,'-5'-19'6296,"1"5"-5666,2 8 449,0 1-719,1 2 449,-1 0-89,1 1-630,-2 13 0,0 11-3392,-3 14 3392,3 12-180,-3 31 180,3-11-90,-1 7 0,4 6 45,3-30 0,3 4-90,4 26 0,2 1 45,-2-18 0,1-2-292,4 2 0,2-7 202,2-14 0,51 22-89,-24-37-1171,11-17 1,3-13-4040,5-38 5389,10-18 0,-27 3 0,-17 13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4.0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3 305 10051,'-2'-28'4588,"2"-1"-8360,27-19 4312,-8 16-180,25-21 1028,0 18-1478,-9 11-719,13-1-4459,-3 9 5268,-14 9 0,-1 0 0,-20 7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4.2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0 329 8271,'25'32'3059,"3"-7"-1715,2-22-715,18-14-224,9-11 0,3-4-675,18-12 135,-17 7 0,-3-1-585,-8 0-179,-1-1-3082,-2 0 2092,-3 0 1673,-4 0 0,-3 1 1,-3-1-1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4.6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35 166 7706,'-10'73'4228,"4"-9"-3060,13 12 0,7 19 1,-2-12-1079,-4-30 0,1 0-77,10 32 0,6 12 0,-4-21 167,-1-19 0,0-9 0,-1-1 1518,4 2-889,-8-26 1155,-6-18-1874,-28-89-90,-5-8-351,3 17 1,-2-4 305,3 7 0,0 0 0,1-2 0,0 0 0,2 3 0,2 2-45,3 5 0,1 4-91,-2-34 91,6 28 90,15 15-90,2 27 1,29-4 89,2 31-90,10 4 1772,-4 21-1682,-9-1 90,19 26 0,6 17-1,-24-24 1,-1 3 0,-7-9 0,-2 2 151,8 19 0,-3 4 28,-10 2 1,-3 1-135,1-4 0,-2-1-1224,-6-5 0,-7-5 1179,-16 12 0,-1-30 0,-23 4 0,-4-2-90,4-8 1998,-40 16-11829,-4-65 9680,33 3 0,-34-25 1,48 12-1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5.2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27 206 13739,'3'-16'4588,"-1"3"-3599,-1 11 1889,12 72-2518,-5-27-45,3 23 0,0 6-45,-2 2-61,-2-4 1,1 14 0,0-9-417,-3-20 0,0-1 267,1 21 0,1 9 0,-2-14 30,1 8 0,0 13-3008,-1-37 3097,-1-7 181,-1-12-270,-4-7 90,-2-25-90,-5-13 0,-8-55 0,0-16-180,-2-8 67,5 22 1,-2-12 0,1 1-128,4 4 0,2-1 0,1 5 1389,-1-12 0,0 1-1284,-1-18 0,3 3-1473,10 29 0,2 9 1428,2-8 0,10-32-330,6 56 240,9 20 180,12 19 90,-4 38 0,-1 16-45,-8-4 0,-2 5-45,8 12 0,-4 2 86,-13-18 1,-2 0-43,5 16 1,-1-1 389,5 15-434,-6-17 0,-1 0 1541,5 19-1720,-6-19-91,9 25-630,-7-23 360,-7-15-8274,-4-13 8814,-11-37 0,-1-7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5.4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41 17787,'-5'16'2339,"4"-3"-1800,19-7-359,4-4-2908,38 2 2548,2-19-2886,8 7 997,-10-13 1611,-4 6 1,-16 5-1,9-2 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5.7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 51 12930,'-14'14'4317,"2"-2"-3327,10-9 2697,1-1-3237,10 3 0,7-4-90,13 3-3392,7-4 3571,14 1-449,-3-1-797,7-5 0,6 0 347,-5 1 0,1-1-1664,9-3 0,5-1 2024,-4 2 0,5-1 0,-7 1 0,-10 0 0,-1 0 0,34-3 0,0-1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6.2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58 39 10231,'-17'5'5487,"2"0"-3868,8-4 3508,-2 2-4857,3-3 0,3 0 449,45-2-629,-9 1 90,59 1-90,-34 0-90,22 0 90,-14 0 0,2 0-426,24 0 381,-1 0 0,5 0-45,-28 0 0,-1 0-90,17 0 0,3 0 0,-5 0 0,4 0-330,-5 0 0,5 0 0,-9 0 240,-9 0 1,-2 0-1,27 0 0,-7 0-1338,-21 0 978,-21 0 540,9-16 0,-46 6 0,-4-14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6.5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151 133 15808,'-59'-32'6386,"28"16"-5666,-16-12-450,38 22 539,5-1-719,10 0 90,23-3-90,23-1 0,6 2 0,19 4-90,-10 4 90,-5 1-90,17 11 0,-2 11 0,-15 5-3392,-1 5 3302,-39-7 0,-5 1-180,-6 26-135,-21-3 0,-6 1-45,-2 23-2114,-10-14 1,-5-4-1664,1-13 3667,-11 9 0,11-20 1,0-2-1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8.2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15 316 3748,'-4'-17'5577,"0"1"-257,2 4-4151,0 3 1859,0-1-2758,15 52 770,-3-10-726,11 37 1,1 7-225,-2-6 45,6 25 0,-1-1-45,-9-33 90,1 5 0,-1-5-90,-9-35-90,2 11 180,-10-38-180,-2-3 90,-9-26-1,-12-43-89,-3-17 0,9 28 0,0-3 45,1-6 0,2 2-90,2 14 0,2 2 1696,-2-4 1,5 5-1652,9 0 0,15 39 0,10 19 0,8 23 0,26 40-1416,-20-19 1371,-9-11 0,2 4-45,0 3 0,-2-2 0,9 9-45,9 8 0,-1-3 45,-12-22-269,34 24 179,-45-51-450,21-63 450,-26 15-1686,-2-45 0,-5-7 1866,-9 13 0,-1 1 0,-2 3 179,0 10-89,-1 1-29,0 21 29,0 13 0,-2 18 0,-7 31 89,1 2-89,-6 27 0,4-9 0,0 5 45,2 13 0,0 5-45,-2 24-736,4-23 0,0-4 646,2-2 34,1-11 416,1-26 1972,7-16-2332,1-27 0,7-29-90,-3 0 90,-2-9 0,5-23 0,0-4 2561,-2 1-2606,2-1 0,-1 7-674,-4 36 719,1 3-701,1 5 701,-3 13 0,3 4 0,17 48-2282,2 36 2237,-8-20 0,0 5-45,-3 14 0,-2-1 984,8 29-1029,-10-20 0,0-1-45,3 1-1285,0 12 0,1-3-963,-3-25-2244,-1-3 1,0-8 4581,-5-26 0,1-4 0,-3-12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38.6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294 1 14908,'-46'24'1574,"4"9"1,2 1-1216,0 5-5749,-26 35 5660,46-36-90,2 3 762,5 5-672,4 45-270,17-19 0,0 19-90,15-40 90,-2-22 755,22-2-845,10-27 90,0-2 0,-2-25 270,4-48-180,-27 28 2771,18-41-2771,-34 41-577,-4-3 666,-4 9-54,-8-19 1,-1-1 53,-1 18-89,0-12 0,-2 7 0,4 34 270,-4 8 116,4 6-386,-1 8 1344,5 16-1344,0-4 778,1 16-733,9 13 0,2 2-45,1 11-1502,2-2 0,1-2 1502,1-3 0,0-3-2517,1-2 2337,18 32 0,-14-34-90,12 22 0,-18-45-180,-2-7 360,2-6 0,-8-7 0,0-3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54.8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112 186 9152,'-27'-25'5577,"-6"-6"-3419,9 7-808,1-1-1,19 14-1079,15 8 0,5 4-91,25 8 1,-8-6-90,23 2 0,2 0-90,-7-3 0,1-1 0,-2 0 0,-19-1 0,27-10 0,-14 4 90,14-8 180,-7 0 0,-19 3-270,3-4 90,-25 7 0,-8 3 0,-3 1 180,-9-1-91,1 4-89,-14 1 0,9 1-90,-18 14 90,8-5 0,-9 14 90,-10 35-180,19-18 0,-8 33 0,23-28-90,4-9 0,4 6-90,9 14-676,12 12 586,5-5-689,11-9 779,-4-31 1,4-6-181,8-6 270,-10-7-180,33-25 270,-20-11 90,10-13-2970,-19-4 3150,-9-38-90,-13 30 72,3-35-72,-15 54 0,-4 0 534,0 9-264,-22-31-360,10 30 90,-19-15-90,15 40 0,-8 20 0,6 2-90,-14 55-90,20-21 2494,-3 35-2674,12-30-3377,2 22 3377,11-7-359,4 6-2014,7-30 2193,0-20-359,-6-20-1170,11-16-450,-4-5 2133,11-14 1,-8-4-1,1-4 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8.4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47 14369,'6'-19'6476,"0"5"-5666,-4 8 449,-1 1-809,0 3 809,1 3-989,0 5 90,2 35 179,2 55-449,0-19-45,0-11 0,-1-4 45,3-8-1651,7 4 0,1 1 1561,0-6 90,16 32-1166,-6-51 1166,-5-12-90,6 0 0,2-14 0,-6-4-540,18-3-1708,-5-11 1869,-2 4-4389,-6-7 4322,-15 6 0,-3 1 1,-1 1-1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9.0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1 289 24893,'10'-19'539,"10"6"-359,10 13 0,8 2-2875,28-10 0,5-1 2785,0 1-45,0-3 0,-2 0-1123,-13 1 1168,-1-2 988,2 1-1033,9-5 0,1-2-45,5-1-45,0-2 0,2 0-1922,4-4 1697,-15 6 0,-4 2-90,-41 12-1888,-4 2-3971,-4-2 6219,-4 1 0,-3 0 0,-2 2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29.3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131 74 9781,'-33'-14'4408,"4"2"-4510,14 4 1541,3 2-1857,-1 0 2217,3 0-122,1 1-598,2 0 361,4 2-1081,13-2 489,7 4-668,7-1 90,38 3-180,-9 8 0,17-3-2178,-3 11 2088,-28-6-1338,29 13 1428,-37-11 0,10 6-90,-27-10 1607,-3 1-1517,-2 4 0,-4 13-90,-11 9-180,-9 14-180,-4-9 380,-2 1-8115,2-3 8095,3-11 0,0 8 0,5-16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0.5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46 14369,'0'-24'6296,"0"4"-5037,2 19-629,14 53-4612,-6-8 4252,12 40-90,-10-33-85,3 22 85,-2-20-90,2 16 359,3 14-2254,-9-41 1895,5 26 1985,-10-48-2255,0 0 1035,-1-7-3643,-1-2-181,-3-11-1438,0-2 4407,0-2 0,0 0 0,-1-1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1.2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53 29 17157,'-15'-11'2159,"3"2"-1709,10 7-1,2-1-89,1 1-90,2 0 809,73 14-4381,-37-3 3482,58 13-675,-36 10 1,-4 4 494,3 2-851,-1 1 0,-3 1 941,-22-6 0,7 20-259,0 29 169,-14-5 0,-17-14 0,-8-1 90,-14-2-90,-12 23 0,-27-16 0,15-27 0,-16 4 0,-10-3-45,6-20 0,0-4 0,2 6 0,1-3-225,-3-9 0,7-5 1574,19-5-2204,-11-13-2028,21-2 2928,-4-18 0,16 10 0,4-5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1.58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90 11940,'0'-25'9715,"0"1"-7647,0 9-1708,-5-4-90,4 12 630,-1 27-810,7 34 89,1 9 91,4 34-3482,-1-12 3302,0 0-45,-3-33 0,1-1 135,5 27-180,1-1-1089,4-19 0,2-5 1089,0-11-90,27 29-180,-26-63-9561,76-32 9710,-52 7 0,2-7 1,-3-5-1,-16-7 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2.4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23723,'2'44'1170,"12"51"-1650,-2-33 660,1 3 0,0-1-3798,0-2 3708,3 20-552,-7-26 0,1-2 552,2 15-541,2 8 0,-1-1 541,-1-19-240,-2 3 1,1-5 239,-4-23 1366,3 19-1456,-7-41 2043,0 0-2223,-2-7 2323,3-12-2503,1-13 180,1-6-630,2-36 631,-3 35-1463,0-19 1552,-4 38 0,1 1 90,0-10 180,1 4-90,0-4 90,0 5 89,-1 2-179,1 1 0,0-2-90,-2 4 3482,1 0-3392,0 0 90,3-13-450,0-12 90,-1 8 90,-1-3-90,-2 24 91,-1 3-271,2-1 180,-2 1-9651,2 0 9635,1 12 0,-1-5 1,1 8-1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2.68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226 0 20395,'-14'2'2789,"1"-1"-7910,9-1 5661,1 0 1948,-4 1-2038,1-1 589,-1 2-949,2-2 0,1 0-90,-5 0 334,-10 3-8160,-16 3 6978,1 1 0,-5 1 0,12-1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4.6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5992 3387 19946,'-31'16'1978,"-44"14"-1798,33-19 0,-7 4 0,-1-1-90,3-3-2740,-22 4 0,-3 1 2740,1-2-167,4 0 0,2-1 77,4-3 90,3 2 0,-3 1-90,8-4 0,-1 1-326,-12 3 0,1 1 326,-31 4-1190,25-4 1190,0-1 194,20-4 1,-2 0-285,-28 3 219,11-1 1,1 0-220,-13-2 90,29-1 0,0 0-90,-23-1 45,23-1 0,-6-1 0,-32 3 0,-3 0 45,28-1 0,-1 0-219,-36 2 0,7 0 219,24-1-373,-3 1 0,-3-1 373,26-3 0,1 1 462,-10 0 1,-4 2-508,-27 4 0,6 0-45,7-1 848,-5 2 1,-2 2-849,33-5 0,1 0 45,-23 6 0,-5 1 0,-3-1 0,1 0 757,13-1 0,4-2-712,10-4 0,6-1 0,-5 1 90,-1-2 2482,1 2-2483,-23 3-89,18-3 0,-39 6-1286,40-8 1286,-16 1 596,15-5 0,-2-1-551,8 0 0,-1-1 14,-8 2 0,-1-3-14,0-7 0,7-4-476,7 1 431,-25-17 180,-5-17-90,36 17-45,-1-4 0,2-1-45,12 1 89,-4-9 1,1-2 0,2 2-45,-3-7 0,1 1-45,11 13-1516,-18-30 1606,17 21-90,0-1-381,-5-20 381,15 29 33,-14-46-33,14 26 0,-4-30 0,6 24-1609,1-17 1699,1-7 471,1 19 0,-2-2-516,3 9 0,-1 1-45,-1 0 0,0 3 90,-5-29-70,-1-9 25,7 29 0,-1 0-45,2 11 0,0 0 0,-1-13 0,2 5 90,0 1 1130,0-8 1,1-6-1176,2 11 0,0 2-45,-1-3 0,1 1 45,1 0 0,0 8 1358,0 11-1358,-1-25 0,0-3-35,0 16-10,1-5 0,0 4 464,2 29-464,-1-1-90,1-13 90,7-2 0,-1-2-90,15-21 208,-12 39-208,25-41 90,-22 50 0,18-18-90,-13 23 90,2-1 0,10 0 0,23-6 0,-4 4-45,14-2 0,5-2-2415,24-4 2415,-29 7 0,0 0 45,24-6 25,4-4-25,-37 12 0,2-1-676,15-5 1,-1-1 675,-12 4 0,0 0 0,31-7 0,-4-1 0,6-2 0,-15 7 0,12-2 0,-11 3 0,-25 7 0,-2 0 1167,39-9 0,-2 1-1167,-10 5 0,0 0-45,-22 6 0,5 0 45,20-1 0,10-1-476,0 2 0,9-1 0,-5 1 506,-23 2 0,-4 1 0,4 0-60,25-2 0,5 1 0,-14 0-1046,-29 3 1,-4 1 1075,17-2 0,-1 0-1279,25-2 1279,-4 0-508,-28 3 1,5 0 507,15-2 0,1 1 495,-13 1 1,-2-1-496,6 1 0,-1 0 0,-6 1 0,-2 0 0,-10 1 0,2 1 0,36-1 0,-1 0 0,-34 2 0,-4 0 752,-2 0 1,2 1-753,18 5 0,-5 0 257,-7 1-302,35 8 0,2 4-45,-21 3-305,-1 2 1,-2 0 394,-10 1 1723,4 6-1813,-12-4-1810,-8-5 1811,8 5 1505,11 5-1506,-22-9 45,4 5 0,0 1 45,-2-1 971,18 15-971,-33-19 0,-2-2-90,20 18 380,-11-9-290,0 1 0,9 11 0,-28-23 0,14 13 0,-20-16 0,-1 1 0,6 12 0,-3 1 90,-1-1 3180,-5-6-3180,0 20-3050,-1 2 3050,1 21 0,-3-13 12,-2 5 1,-1-1-13,1-1 0,0 14 0,0-2-90,-2-25 90,1 42-2268,-2-54 2178,-1 18-97,0-6 97,0-7 90,0 44-90,0-37 90,0 17 0,0 0-1,0-9-44,3 29 0,0-1-45,0-26-156,2 8 1,-1-4 155,-1-21 2022,2 47-1932,-4-35-90,1 16-1501,-12 8 1501,4-42 89,-9 29 139,-1-27-228,2-4 531,-8 6-441,-5 0-90,-12 4 90,-2 0-90,-5-3 90,-7 0-90,7-9 0,0 1 0,-19 13-1619,-9 4 0,3-1-1440,23-12 720,1 0 1,1-2 2923,13-8 1,-1-1 0,0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5.3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117 494 11940,'-32'-22'6297,"5"4"-4311,6 4-1357,9 7 2172,-6-4-2351,14 22-79,2 4-11,10 35-180,1-9-1552,2 9 0,1 2 1372,-1-5 90,7 30-1053,-11-55 963,-2-4-1697,-1-5 1787,0-3 0,-1-3 0,-1-2 90,1-2 1697,0-13-1877,-1 1 90,2-53-90,-3 24 1453,0-41-1453,-1 25 45,-4-1 0,-2-6-45,3 0 0,-1 0 0,-2-1 0,0 0 0,2-7 0,2 10 0,2 20 0,7-23 0,28 68 0,-6 0 0,33 47 0,-17 13-1067,-16-19 1,0 1 1066,15 33 0,-5 0 1122,-13-23 1,-1 4-1303,-2-4 0,-1-1-955,2 4 0,-1-4 955,5 22-682,-21-55-8969,-4-11 10305,-9-2 0,0-11 0,-7-3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55.3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2639 479 7436,'-33'-48'1664,"0"-1"0,-22-21-1349,18 27 0,-5 3 224,-6 8 1,-2 4-90,-30-13-225,25 17 0,-1 2 1149,-28-1-1014,-8 3 0,-4 4-91,25 8 1,-5 1-90,1 2 0,-7 3-23,10 1 1,-9 1-1,-4 4 1,1 5-68,-3 10 0,-1 6 0,1 4 0,1-1-90,4-5 0,1 0 0,2 2 0,4 4 145,-15 14 0,5 6 0,14 4-145,11 17 0,13 6 0,9 1 0,5 1 0,-2 1 0,3 1 0,5 6 0,5-2-565,10-21 1,2-2 564,2 3 0,1 0 446,1-2 0,3 5-446,5 14 0,2 8 0,2-5 0,-1-5 0,6 6 18,3-7 0,7 16 0,3 5 0,0-4 0,-2-15 27,8 14 0,2-5-126,-4-11 1,4 9-1,1-1 1,-3-14 125,4-2 0,0-9 548,0 0 1,6 4-535,8 5 1,8 7 0,-2-7-15,1-4 0,4-1-227,-6-10 0,8 6 1,1-3-1,-5-11 182,8-4 0,-1-7 0,20 8 0,4-6 0,-11-18 0,-3-8 0,-15-2 0,1-4 0,35-7 0,6-9 45,-9-11 0,-1-7 183,4-1 0,-1-5-228,-30 6 0,-1-3 0,-4-1 0,5-7 0,-1-7 0,7-13 0,5-10 0,-6 4 0,-3-1 0,-1-1 0,-1-2 0,4-5 0,-8-1 29,-17 12 1,-5 0 0,-2-2-30,0-8 0,-2-2 0,-1 0-360,0 1 0,-1-1 0,-3 0 360,-5 1 0,-2-1 0,-5 4 279,-2-7 1,-5 3-280,0 1 0,-4-3-30,-5 8 0,-2-3 0,-2 2 30,-1-8 0,-4-1-30,-6-4 0,-5-6 0,-1 8 441,-3 10 1,-4 4-457,-13-22 0,-5 5-45,8 29 0,-3 4 0,-5 1 0,-2 2 0,-1 3 0,-2 4 512,-1 1 0,-1 3-1546,-2 3 0,0 3-406,0 3 1,-3 3 1529,-24 1 0,1 4 0,30 7 0,2 3 0,-16 2 0,0-1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5.5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267 280 14434,'-46'-14'1529,"3"1"-3348,2 1 2269,4 2 2227,-7-2-2407,19 4 1615,-6-1-1345,61 5-450,-7-1-90,38-2-1903,30-16 1453,-29 4-1244,1-2 0,-1-1-2623,-1-2 4317,20-8 0,-30 9 0,-1 2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5.76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23004,'29'51'1079,"-6"-9"-1124,-11 13 0,-3 3-135,2 3 45,-3-11 1,0-1-226,1-1-6114,-2-7 3505,-1-1 2614,-2 2 0,-2-21 0,-1 1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5.9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20126,'39'18'2158,"-2"-3"-7368,-7-11 5929,20 1 93,6-3-902,-6 1-2500,41-2-4426,-35-14 6523,14 9 0,-29-12 1,-28 12-1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6.16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13 215 11400,'-6'-20'5397,"1"3"-1709,3 7-3238,14-14-4342,0 8 4162,13-12 391,11 10-661,-5 4-720,41-6 720,16 2 0,-14 3 0,6 1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36.7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1399 265 8612,'-13'-26'7376,"-5"-13"-5847,3 10-4041,-21-29 3141,14 31-89,-16-13 1319,9 23-1499,-7 4-520,-6 4 430,-8 5 0,11 1-771,-30 10 0,-3 3 681,3 0-90,-5 2 0,0 2 90,11 2-1,-1 4 181,-26 12 191,45-14 0,-3 4-371,-28 19 0,1 3 508,30-16 0,4 1-598,-19 20 0,8 7-45,28-6 0,10 8 44,8 11 1,7 9 0,1-5-45,-4 4 0,5-1-45,7-9 0,4 3 0,3-8 90,8-3 0,3-6-45,2 5 0,3 2-977,13 15 0,2-1 932,-11-18 0,3-2 45,10 8 0,3-3 300,-9-16 0,4-2-300,32 11 0,4-4 939,-28-16 0,2-6-984,34 1 0,2-13 0,-37-16 0,1-10-30,16-11 0,8-9 0,-7 0 30,-9-2 0,-3-4 0,-3 0 0,3-4 0,-8-2-731,-2-11 1,-8 0 730,-9 13 0,-2-6-23,1-12 1,3-13-1,-1-5 1,-8 9 67,-2-16 0,-3 2-45,4 4 0,2-4 0,-10 7 0,-14 5 0,-13 2 89,-21-18 1,-11 3-90,6 19 0,-2 2 0,-14-24 0,-7 10 33,2 40 0,-3 12-33,5 8 0,-1 4-45,1-1 0,-3 3-1349,-27 1 0,0 7-181,29 7 1,1 2 1574,-24 1 0,2 3 0,-5 13 0,13-1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3.3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589 217 8882,'-19'-34'6296,"-2"2"-4317,1 4-2962,-38-21 1703,25 24 756,-41-14-1026,49 34 884,-12 1-614,-25 41-1099,27-13 559,-31 36 90,31 5 2536,0 19-2806,3 8-90,16-9 0,4 2 391,5-36 0,5 4-639,7 17 1,4 15 0,5 2 0,3-11-4579,18 15 1,4-4 4569,-10-5 0,0 4 0,5-14 0,10-13 0,0-16 0,7-10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4.3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41 744 4798,'1'-99'4317,"-3"17"1,-2-2-2114,-2 22 0,0 3-1980,1-4 1,0 2 1107,-7-33-703,10 82 729,4 12-1178,4 18-2491,11 42 2401,-4-7-766,0 3 0,1 7 766,1 14 0,0 2-79,-3-13 0,1 2 19,-1-2 0,0 4 0,-2-8-512,4 29 482,-5-33 0,-1-1 90,3 15-90,-2-3 45,-2-15 0,1 3 1894,5 32-2209,-8-31 1,7-14 176,9-38-87,-5-16-270,6-41 0,0-8 270,0 12 275,8-1 0,6 7-275,9 33 90,6-3 3392,-10 32-3482,1 25 180,-14-12-90,16 22 90,-7-7-90,-9-12 90,8 8 90,20-9-90,-18-34 0,17 4 90,-25-49-2721,-13-7 2631,-3-4 90,-6-15-90,-7 26-1246,-16-24 1,-5-1 1335,2 12-923,-8-8 1,-3 6 832,8 35 89,-6 2 91,-8 33-390,14 5 480,-17 33-180,24-13 1552,1 58-1462,25-1-180,-3 2 1098,7-43 1,5-4-1009,29 18-396,-8-17 306,11-8 3045,-22-37-3045,5-16-2320,5-19 2320,-6-4 90,-4-13 0,-9-9 0,-8 10 0,1-34-1932,-11 34 2022,-1-10-90,-3 18-90,0 14 2358,0 0-1908,1 21-2449,12 34 2089,-1 1 90,12 25-90,-2-15 0,2-2-384,30 26 294,-17-27 90,6-4 0,8-11 0,5-33 0,1-9 1944,29 3-2034,-30-14 0,-8-7 1741,-16-6-1696,-6-7 0,-3-9-45,-4-12 0,-4-8-660,-2 15 0,-1-4 0,-2-1 660,-6 1 0,-2 0 0,-3 1 45,-4-28 0,-4 1 135,-3 2 0,-4 0 36,-3-5 0,-1 9-126,-10-3 0,5 34-90,17 98 90,6 7 0,11 34-45,-2-25 0,2 10 172,7 18 0,3 12 0,1-3-247,-4-18 0,1-2 0,1 3 559,0-4 0,1 5 1,2-1-1,-1-6-649,3 3 0,1-5 1,-2-5-928,1 2 0,0-4 957,1 0 0,0-6-5847,4-6 5937,-19-53 0,-1-4 0,-22-51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4.4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0 159 12390,'21'25'4677,"3"-4"-8808,24-13 4851,35-17-1170,-11-2-987,22-17 537,-40 4 89,4-4-1438,-1 0 1869,0-1 1,-3 1 0,0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4.7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391 92 12120,'-22'-35'5847,"-1"6"-10248,2 14 5390,-1 7 338,-11 3-248,-23 29 400,13-5-760,-2 29 1,4 8-450,12 1-1046,3-2 1,6-1 955,14-7 592,3 33-592,14 6 68,7-8 0,6 15 0,-1-10-203,-3-16 0,3-1-26,5 15 1,7 7-1,4-16-154,12-27 0,0-11-135,28 23 135,-31-32 1,-4-7-2115,-5-16 310,8-12-2828,-9-1 4512,11-13 0,-23-3 0,-2-2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4.9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180 17 19496,'-57'0'2428,"4"10"-1168,9-8-541,18 12-539,30-14 0,8 4-3302,80-15 3212,-42 7-90,2-3 0,0 0-30,0 2 30,17-2-2139,-28 4 2139,14 0 180,0 13 0,-14 22 0,10 48-90,-32-16-90,-17 24-45,-8-35 0,0 0-495,0 32 360,-1-32 1,1-1-5488,14 36 1259,-2-62 4408,10 18 0,0-33 0,1-1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56.4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9795 872 10501,'4'-22'4857,"-2"3"-6427,-1-4 2290,-10-10 1804,-31-48-2255,10 32 46,-12-1 0,-3 4-135,3 14-90,-4 2 0,-1 1 90,-5 0 566,-21-8-476,-10 0-180,18 10 0,-3 0-568,13 5 0,-1 0 523,-33-10 0,3 2 1557,-2 2-1602,11 6 0,-4 1-45,10 5 0,1 2-208,-1-1 0,-2 1 208,-1 2 0,3 2 45,16 3 0,2 2 0,-3-1 0,-2 2-45,1 0 0,-1 0 45,2 1 0,-5 0-30,-15 1 0,-11 1 0,8 0-870,9-1 0,-5 2 882,6 1 0,-13 2 0,-6 1 0,-3 2 1,5 0 17,1 2 0,1 3 0,-1 0 0,2 0 0,1 0-34,-12 0 1,2-1 0,1 1 0,-1 1 33,-10 3 0,-4 1 0,6 0 0,16-2-676,14-1 1,0 2 697,-4 2 1,-13 4-1,-3 0 1,6 0 7,0 1 0,3 0 0,-4 1-401,-1 0 0,-6 2 0,2-1 0,8-1 401,11-1 0,6-2 0,1 1 487,0 2 1,0 0 0,-1 1-488,-1 0 0,0 2 0,-6 2-120,-4 3 1,-5 3-1,-3 2 1,2 0 111,1 1 1,0 1-1,0 1 1,3-2 7,-14 8 0,3-1 0,2 0 0,9-4 0,2 1 0,5-1-30,-11 8 0,1 3 158,9-4 0,-5 4 0,3-2-158,12-8 0,1-1 0,0 1 0,-10 8 0,-1 2 0,8-5 45,9-6 0,5-2-45,-1 2 0,0 0 0,3-3 0,-4 5-249,-17 17 0,-8 9 0,6-4 249,9-8 0,0 2 30,-8 6 0,-6 8 0,10-9 15,19-14 0,5-4 0,-2 2 0,1 0 0,3-2 0,-3 4 45,-12 15 0,-7 10 0,3-4 0,-2 5 0,-2 1-42,17-19 1,-4 5 0,-1 2 0,2 0 18,1-1 1,1 3-1,1-3 1,5-5-23,-13 18 0,3-4-45,7-8 0,-1 2 0,6-9 1381,-15 24-1201,28-40-180,-6 6 0,21-30-449,5-9 179,3-3 1308,-2 3-6255,3-4 1574,0-1 3643,0 2 0,1-4 0,1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5.6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200 409 9462,'-11'-58'7016,"1"4"-7760,-8-23 1554,10 34 373,-6-20-823,10 45 1854,0-4-1944,3 20 66,0 0-156,4 25 2787,3 33-2787,3 23 0,1 8-180,-3-29 0,0 3-222,2 22 1,2 10 0,-2-13 221,2 18-776,-4-32 1,1 8-1,-1-10 866,-1 16-90,0-21 0,-1-3-1617,-3-4 1707,1-8 0,-2-14 0,-1-5-292,0-10 382,0 1 1427,0-1-1517,-34-48-90,16 10 0,-8-20 0,1-6-90,5-6 1224,4 3 0,1-9-1224,-4-35 0,2-3-322,5 31 0,0-2 382,0-7 0,1-7 0,3 13-59,3-13 89,0-8-2206,4 14 2116,10 8 90,2 0-179,23 5 89,2 41 581,4 4-626,17 44 0,4 17 90,-19-2 0,0 3 45,19 10 0,-3 2 0,-23-10 0,-7 1 1098,-5 1 0,-5 0-1008,5 38-90,-18-3 0,-7 0 0,-8 7-45,-23-10 0,-11-3-584,-19-8-496,27-27 1,-1-4 562,-22-2 1,43-29 0,0-4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5.8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17697,'-3'42'2518,"1"2"-2290,5 8 0,2 5 491,7 35-449,-1-22 0,2 10 0,0-9-225,-2-16 0,1-1-135,9 33 0,-1-6-90,-2-18-495,-1-7 1,0-2-316,-3-15 1083,10 7 0,-21-55 1,1-12-1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6.05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37 270 4634,'-25'-64'9830,"13"31"-8710,14-32-670,14 49 1496,38-13-1766,7 17-877,-7 4 1,1 1 337,26 0-271,16-1-4373,-19 4 5003,-21 0 0,15-2 0,-27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6.2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11580,'13'24'8186,"2"-1"-7017,-9-14 1440,5 6-2609,-6-10-90,3 2-2519,-2-5-686,-2-1-932,1 1 4247,-2-1 0,-2 1 0,0 1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6.8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127 810 960,'-37'7'6566,"12"-2"-2595,-3 0-1992,13-3-1260,5 0 810,-1 0-1079,10-1 1319,2 0-1140,34 2-359,-1-3 270,40 1 0,10 0-360,9-1-620,-23-3 0,11-2 1,-8 0 529,-13 1 0,-2 0-45,18-6 0,9-1 44,-14 1 1,9-2 0,1 1 0,-4-1-30,5-1 0,-3 1 0,7-3-346,-8 2 1,8-2 0,3-1-1,-3 0 1,-9 1 315,5 0 0,-7 0 0,8-3-197,1-1 0,11-2 0,2-2 0,-3 1 1,-12 3 196,-7 2 0,-8 1 0,8-1-12,8-2 0,12-3 0,3-1 0,-5 1 0,-14 4-18,11-2 0,-7 1 287,-12 4 1,3-2-1,3 0-257,17-3 0,3 0 0,-7 2 21,-2 0 1,0 1-52,-1-1 0,7 0 0,-6 1 0,6 1 0,-8 3-45,-22 2 0,3 1-195,20 0 0,12 0 0,-14 2 105,-26 3 0,-1 1-3142,20-1 0,9 0 0,-13 4 3210,19 12 1,-38-8-1,-2 2 1,15 13-1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8.5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 28 18956,'-9'-15'3508,"2"2"-3148,8 13 450,0 0-271,40 55-269,-19-22-90,30 44 180,-15-11-1519,-8-11 1249,11 21-1279,-13-19 1,0 1 1278,11 22-45,-9-17 0,1-1 45,5 12-90,2-2 120,-2-14 0,8 10 0,-4-8-563,-7-13 0,1 0 473,14 20 0,9 7 0,-3-10 15,-4-18 0,1-6-421,17 14 1,2-2 420,-13-13 0,1-2 0,15 4 0,0-4 1054,-11-11 0,-1-2-1054,-1 1 0,1-2-1144,-4-4 0,0-3 1099,-1-3 0,-3-3 0,29 4-441,-30-7 0,-2-1 441,13-2 1113,-16-2-1068,14-6 0,1-1-45,-13 1-45,15-3 0,-6-1-404,-37 4 2447,3-2-7395,-27 4 3932,-3 1 1465,-14 4 0,5-2 0,-8 4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6:48.8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28 152 16438,'-7'-21'3148,"1"2"-2159,3 9 2249,-1-11-2878,1 12 180,0-11 269,2 14-629,7-6-90,6 4 180,24-5-180,13 6 0,-6 3 0,5 2 0,48 16 0,-40-7-45,25 8 0,0 2-45,-14 0 90,23 6 0,-50-3-90,-25-9-90,-14 45 0,-9-28-270,-22 42-9471,-10-17 9657,13-16 1,-6 3 0,25-30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7:29.9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11 265 22554,'22'18'900,"-2"6"-6291,-4 14 5751,2 13 0,1 7 539,0 6 0,-1 2-854,2 0 0,-1 0 0,-3-5 0,-3-5 913,-1 13-868,-3-18 0,0 11 90,-5 1 89,-1-31-179,-9 17 0,2-44-38,-12-8-52,4-16 90,-14-34-90,6 6-1134,-4-25 0,1-6 1134,2 0 0,5 16 0,0-11 0,3 11 0,0-14-45,1 4 0,2-1 1742,3-11-1697,1 8 0,4 2 0,9 31 0,0 1-90,14-1 90,7 26 3019,-3 1-3199,68 36 90,-51-5-45,27 18 0,1 5 135,-20-3-1600,-8-4 1,1 1 1509,10 18-19,-14-12 109,12 12-90,-16-7 0,0 3 90,11 27 45,-7 0 0,-4 5-272,-18-22 1,-5-2 271,0 0 0,-4 2 45,-10 19 0,-5-5 0,-3-4-1,-3 0 1,-4-5 0,-2-18 0,-9 10 90,-27 4-90,21-28 2463,-49 16-2553,38-38 544,-36-21-814,33 0 14,2-30 1,4-8 0,16 6 0,3-2-1,-1-1 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7:30.6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317 1259 13649,'-9'-36'3868,"2"10"-8719,-9 0 5571,5 12-181,-1 4 2285,-30 14-2555,16 3 181,-37 27-270,35-8 786,-8 14-517,5 28-359,15-21 90,-3 39-45,31-34 0,8-1-2281,13 17 2191,-9-21 0,5-7 2281,19-17-2236,-20-17-301,18-14 481,0-21 0,1-12 90,0-21 0,-17-20-180,-14 9 0,-4-2-91,-10 29 91,-2-2-270,0 24 3285,0-13-3195,3 27 0,6 13 0,6 8 0,6 13 597,3 1-687,25 31-3392,-18-21 3392,20 22 90,-23-31-90,24 5 0,14-36 90,-9 5-2179,13-66 2269,-45 5-45,-8 6 0,-2-2-502,-2-24 457,-6-15 0,-5 8 0,-1 16 0,0 10 0,-1-10 0,-1 4 0,-2 0 0,-1 0 0,2-4 0,1-6 0,-1 4 492,-4-7 1,0 8-493,2-18 0,0 16 0,4 60 0,7 60 0,-1-6 90,7 52-90,-3-19 800,1 10-800,2 5-759,-4-23 0,1 6 669,5 21 0,1 3 45,-4-18 0,1 3 189,1-3 0,0 5 0,0-4-459,2 15 0,-1-6 225,-2-14 0,-2-4-1503,3 9 1,-12-29 1592,-13-57 0,-4-3 0,-9-31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7:31.1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94 296 0,'-22'-15'5278,"-3"-1"-1128,9 4-2801,1 0-359,8 6-91,2 1 3119,1 0-3659,20-4 771,5 3-591,42-5-359,-13 7 0,20-2-90,-18 1 90,3-2 0,7-2-45,0-2 0,1-1-135,-1 2 0,-1-1 45,-2-2 0,-9 2 45,-19 3 180,15-2-2449,-32 14 2179,2-3 2358,-23 16-2358,-5 0-2178,-40 58 2178,22-22 0,-18 29 0,36-40 0,8-9 2268,21 12-2178,19-8-90,-6-4 0,48-35 90,-50-11-45,15-18 0,-1-6-45,-13-2 90,-3-5 0,-4-1 0,-12 2 0,-2-6 90,-6 17 180,-2-8-90,-13-11 89,1 4-269,-7 11 0,5 24 180,3 16-1452,3 5 1362,2 25-204,15 19 0,6 6-66,8 28-1440,8-6 1,4-4-1619,-2-21 3141,25 13 1,-33-51-1,10 3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2:56.6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136 175 8432,'-2'-31'9445,"-4"-24"-8546,3 30-89,-2-16 269,3 31 91,0 2-901,0 3 1,-1 6 0,-2 14-3482,-1 6 3482,-3 14-361,0 6 361,-5 36-757,6-16 1,-1 11 0,1-5 531,-1-5 0,1 4-147,1 5 0,-1 13 1,1 0-1,3-15 192,5-10 0,2-5 45,0 41 0,8-5 135,30-12-90,23-28-1111,6-25 751,28-34 675,-16-10-3194,-16-3 1,3-4 2698,-5 3 0,0-1 0,-2 0 0,-1 0 0,-6 2 0,0 1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7:31.7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559 386 2759,'-2'-19'4407,"1"4"-616,0 10-2711,1 4 1528,-1 6-2158,0 37-90,0-6-91,-1 30 1,0-16 1409,-2 4-1319,-3 8 0,-2 1 110,-1 6-380,0-9 0,-1-3 90,-1-17 3290,-9 9-3020,-21 1-181,-5-11 1,-8-10-90,16-23 180,-39-59-270,43 21-1555,-7-17 0,4-5 1555,14-1-90,-5-23-1900,10-5 1990,7-16 100,9 43 0,6 0-145,13 0 0,5 6-45,9-8-1607,28 22 1607,-18 47 0,0 4 1517,5 20-1562,6 32 0,1 10 0,-18-27 0,1 5 15,13 21 0,6 11 0,-7-12 942,-17-23 0,-1-4-957,15 22 1,-2-5-1988,-3-11 2122,5-2 90,-14-22 2031,-9-18-2121,-4-32 45,-2-53 0,-4-15-135,5-8-707,-8 31 0,-1-10 0,-3 14 617,-3-3-1310,-1-6 1040,-3-13 0,-1-3 1327,1-9-2092,-1 3 1,0 4-1934,2 25 3058,1 1 0,0 30 0,1 7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7:32.7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0 853 1140,'1'-47'3868,"-1"3"1187,1-1-4066,0 16 3520,1-2-4060,3 33 724,2 8-544,9 40 1,6 41-495,-9-42 0,-1 3 1629,2 13 0,1 1-1630,1 5 1,-1-5 45,4 16 0,7 8 90,-17-74-180,13-27 0,-9-8 314,10-23-404,-7-13-89,-3 9-1697,0-9 0,0 1 1786,-2 5-90,7-28 0,-11 54 0,-3 11-90,4 0 90,16 36 90,-1 5-135,3 12 0,0 3 2830,1 5-2785,11 17-3311,-24-44 3312,-1-5-1,3 2 0,-7-11 0,3 2 90,-5-20-90,-4 4 90,2-10 0,-6 5 0,-2-15 346,-4-2-167,-2-16 3213,1 14-3302,1 3 0,5 17 0,4 7-90,0 4 90,7 11-3482,1 2 3392,4 8 90,1 1-90,0 1 0,31 50-2268,-23-37 2268,18 29 90,-31-53 0,-3-9 270,0-1 1908,15-23-2178,5-16-90,4-6 90,22-25-90,-25 42 3392,12-9-3392,2 41 90,13 26-90,2 1 0,-1 7 270,-14-12 89,-24-18-179,23-10-180,-26-13 90,10-15-90,-8-14 0,-6 2-90,2-17-45,-9 5 0,-1-3-134,0-26-1,0-6 0,-3-9-1561,-6 10 0,-2 2 1741,5 9 0,-1-4-60,-5 4 0,-3-6 0,2 12-119,-4-22 269,-13 9 90,18 86-1,1 39 1,4 14 0,3 1 0,-1 36 0,2 3-150,3-31 0,3 10 0,0 2-300,4 13 0,2 2 1,0 0 239,-2-10 0,0-1 0,2-2-390,6 4 1,3 0-1,-1-18-1469,8-2-539,13 16 2518,-14-59 0,-5-11 0,0-8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7:32.8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13 10051,'18'-13'7196,"7"23"-6386,-12 7 539,12 35-809,-12-16-181,3 15 901,9 38-1170,-9-38-45,-1 1 0,-1-1-135,-1-13-5061,8 19 4791,-11-36-1749,2 4-410,-10-27 1952,-3-3 0,-2-12 0,-3-4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7:33.0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4 109 12030,'-3'-25'3508,"8"0"-3688,0 14-2878,7 0 3058,41-3 0,-26 6 0,36-7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7:33.4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80 9871,'-5'-35'5937,"2"12"-4678,0 1 2609,3 28-3239,8 51 1,3 17-360,1 12-1538,-2-17 1,2 12 0,0-2 1267,-1-11 0,-1-2 0,1 0-90,0 3 0,0 0 1,1 0-277,4 32 0,0-5 231,-4-27 0,-1-7-224,5 19-541,3 17-1890,-2-6 1980,-1-10-1169,-5-23 1262,-7-34 717,-2-11 0,-3-10 0,0-6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7:33.9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40 250 14427,'-15'-27'3328,"2"4"641,1-8-3340,56-4-539,-20 11-3642,51 1 3552,-36 22 0,2 1-1330,42 12 1330,-38-8 142,28 8-232,-39-11 0,-3-11-269,23-19 359,-24 8-90,2-11 90,-28 25 2178,0 0-2268,0 2 3212,-2 2-3122,4 10-90,2 16 0,18 42-417,-7-16 507,12 19-3314,-13-35 3314,1-2-2246,9 7 2156,3-7 0,7-3 90,-9-14 270,33-39-180,-37 10 90,33-31-90,-43 28 317,9-12-317,-11 20 2268,19 24-2358,-15 9 45,3 32 0,-1 7 45,-5 1-45,-2 8 0,-2-2-45,-7-20 90,1 23-2269,-4-31 2269,-12 17 0,-3 5 0,0 7-45,-4-7 0,-2-3-382,-1-12 607,-32 27 2102,-16-10-2192,1-1 180,11-48 0,2-13-180,16-15 2485,-30-27-2575,55-6-360,5-33 0,3-8 90,-1-4-840,10 5 1,4-16 0,5 10 1019,9 16 0,2 4 0,3-18 0,1 4 0,2 29 0,-1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7:34.1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35 11490,'37'-10'4048,"-17"6"-4048,8-9 0,-22 9 0,2 1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7:36.6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10238 1823 0,'-32'-51'3448,"1"11"1,-2-2-197,-27-34-2848,27 36 1,-3 0 1034,-14-14 0,2 3-1079,3 5-447,2 2 1,-1-2 895,-22-17-629,21 21 280,-1 2 0,0 2-370,-1 0 135,-16-4 0,-1 0-135,1 5-45,7 4 0,1 2 453,5 9-409,-30-11 1,-7 3 0,-3-1-88,7 7-2,25 8 1065,-5 1 0,-7-2-976,6 3 1,-2-1-90,-21-5 0,2 1-906,23 6 0,6 1 906,-28-6 0,26 5 861,-20-6-1,-7-1-860,30 7 0,-4-1 45,-15-4 0,-15-4 0,-2-1 0,12 3-45,-3-1 0,4 0-186,1 1 0,-6-2 0,12 3 276,-22-8-883,18 7 1,1 1 792,-10-3 45,-4 0 0,1 2 1630,15 5-1675,-20-4-735,28 8 1,2 1 734,-18-2 45,21 3 0,-5 1 419,-9-1 0,0 1-464,16 2 0,-1 0 45,-30-3 0,-6-1-45,0 2 0,4 0 0,34 3 0,0 1 0,-33-3 0,4 1 2237,12 1-2237,14 1 0,-7 0 0,-18 2 0,-1 0-1119,20 0 1,0 1 1118,-17 0 0,6 0 0,2 1 1029,-14 7 1,-12 4-1030,7 0 0,-2 0-706,24-2 0,-3 0 1,5 0 705,-16 4 0,12-2 0,6 0-179,-31 6 179,45-7 0,0 1-45,0-1 0,0 1 45,-9 2 0,-2 1 0,0 2 0,0-1 58,12-2 0,-2-1-58,-22 6 0,4 0 0,2-2 0,11-1 0,-10 2 0,2 0 0,-13 5 0,0 0 857,-10 3 0,1 0-857,9 0 0,7-1 0,-10 7-927,31-11 1,-2 1 926,1 1 0,2 0-90,-29 13 90,30-10 0,3-2 90,-9 6-1500,-18 9 1410,29-14 0,0 0 171,-32 17-171,31-17 0,0 1 90,-34 18-45,31-16 0,0 0-45,-22 11 0,25-11 0,2-3 1173,6-3-1173,-16 10 0,-23 20 0,-5 5 0,33-18 0,2-1 90,-13 14-90,10 0 0,3 1 90,2 0-90,2 1 0,0 6 90,13-5 0,3 0-90,-15 24 1128,8 3 0,4 4-1083,18-32 0,2-2 1,-5 7 0,2 1-1,6 7 0,3-7 1225,2-5-1180,-1 18-35,11 20-55,1-25-69,-3-17 1,1 1 158,12 32-45,-4-30 0,0-1-45,9 26 0,3 2 0,3-1 0,1-1 0,-5-13 0,0-1 0,2 4 90,-3-4-90,3 2 90,13 25-90,-15-37 0,3 5-576,17 24 0,2-2 576,-20-31 0,2-3 45,16 21 0,-3-7-66,-8-16 21,10 12 68,-8-12 0,3 2-68,0-3 0,1 0 45,3 6 0,1-1-45,-9-12 0,1-1 0,11 4 0,-1-3 0,8 6 45,15 8 0,2-3-45,-15-14 0,-12-7 0,2-2 0,26 9 3092,-17-9-3047,4-2 0,1-1-1476,3 0 1431,-15-6 0,3 0 0,29 5 18,10 0-18,-1-1-1500,-6-3 1500,-26-5-122,22 2 0,9 1 122,-30-6 0,2 1 0,8 0 0,6 1 0,-5-1 0,0-2 0,-2-2 0,16 1 0,1-1-434,-9-1 0,0 0 479,12-1 0,-2 0-45,-27-2 0,-3 1 22,-6-2 1,3 1-23,26 2 0,2 0-40,-20 0 1,0 0 39,35 2 0,3 0 0,-16 1 0,-6 1-764,-24-3 1,2 0 763,43 4 0,1 0 0,-44-3 0,1-2 906,30 4 0,3-1-906,-24-3 0,-5 0 0,36 2 0,-9-4 0,-4-1 0,-14 1 0,-3-2 0,12 0 0,-13 0 222,1 0-222,12-4 0,4-2 90,12-2 1320,-34 0 0,1-1-1410,2 1 0,0 0 0,0-1 0,0 0 0,0 0 0,4-2 0,27-5 0,-2 0-164,-35 6 1,0 0 163,37-6 0,-6 1-2536,-13 3 2536,22-4-455,0 3 500,-33 5 0,3-1-570,1 2 1,0-1 524,-2 0 0,-3 1-1262,30-1 1262,-19 1 0,0 1 0,10-1-45,-10 1 1,-2 0 44,-13 2 862,1 0-862,-2 0 67,-1 0 1,2 0-68,13-1 0,12-2 0,-2 0 0,-12 0 903,-19 2 1,6 0-904,32-4 0,-1-1 1473,-3 1-1473,1 1 0,3-2 0,-25 0 0,-6 0 0,10 0 45,5-3 0,-1 0-45,-15 3 0,1-1 0,2-1 1382,21-5-1292,14-3-299,-27 6 1,-1 1 208,16-4 0,-13 5 0,-2 0 0,2-1 214,-8 3-214,-21 4 0,-1 0 0,37-4 0,-28 3 0,8-1 0,0 0 0,-9 0-368,13-3 0,0-2 368,-11 2 0,34-10 0,-9-9 0,-34 13 0,5-7 0,-3-1-2101,-14 4 2101,13-17 831,-4-15-831,6-31-1664,0-2 1664,-22 35 0,-3 3 0,0-4-1517,3-28 1607,-11 38 1427,2-16-1517,-9 27 0,-3 1 0,0-18 0,-13-39 0,2 9 0,-1 26 0,-2 2 0,-1-8 1660,-14-28-1660,13 41 0,-11-23 90,13 34-90,-18-42 0,7 18 0,6 13 0,-2-2 0,-20-45 0,15 38 0,-14-32 0,22 52 0,-33-50 0,26 45 0,-20-30-1660,18 31 1750,6 10-187,-3-9 97,-10-19 0,5 4 0,-5-7 0,9 10 90,3 7-1575,5 8 1485,-13-22 0,15 30 931,-4-8-841,6 10 1855,2 4-1945,-6-14 0,3 9 127,-1-3-37,-2-1-270,-7-3 90,1 3 544,-19 2-3692,13 18-1709,-4 3 4415,7 4 1,0 2 0,-4 0-1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02.4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78 595 9152,'-4'-34'8365,"-3"-21"-7016,2 23 1799,-3-25-1888,4 36-4522,0-8 3891,0 14 411,3 6-321,1 3-539,2 8 0,10 35 0,3 22-90,2 20 0,0 7-45,-6-31 0,0 0 163,6 43 0,-2-3-208,-2-14 45,-5-19 0,2 4-45,-1 0 0,0-4 0,3 25 0,-4-31 0,-2-8 0,-5-23 0,0-10 0,-9-31-90,-3-36 0,-3-25 0,1 6-221,2 15 1,0-2 250,-5-32 0,-3-14 0,3 10 15,4 19 0,1 5 0,-3-19 0,1 2-193,3 21 1,0 4 237,3 10 0,-1 1-681,-1-17 0,1 4 501,0 6 180,2-2 0,9 14 0,11 41 0,12 9-90,4 17-1651,21 22 1741,-8-5 113,17 17 1,7 9-159,-9-7 0,0 2 45,-8-9 0,2 2 0,-2-1-90,14 17 0,-4 1-90,-7 10 0,-6-1 880,-20-28 0,-3-1-745,3 12 0,-8-4 563,-16-7-608,-15 16 0,-1-9 90,-31 25 0,-9 2 0,1-10 1008,12-24 1,-8 7 0,0-8-1054,-13-5 0,1-6-90,8-4 1,0 0-181,-14 5 0,5-5-854,2-3 454,23-11 1,33-16 0,18-8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03.0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216 1556 9781,'14'-26'9175,"-2"-6"-7016,-6 9-810,-13-15-809,-5 21-180,-10-7-1,3 15 361,-9 4-540,6 3 0,-27 26-180,24-6 0,-11 22-450,17 23-3122,11-28 3482,7 40-2538,24-36 2448,-2-9 90,7-6-90,13-43-1247,-20 4 1517,19-21 90,-27 7 1357,0-45-1447,-7 32 134,-6-17 1,-3 1-135,-1 26 1867,-9-33-1957,10 54 90,-1 9-90,6 15 2980,9 31-3070,23 41-1677,-4-13 1677,13 18-1136,-7-38 1,0-5 1135,6 3-509,-3-5 0,1-6 599,-3-22-1365,9-5 1365,-9-56 0,1-31 0,-5 8 0,14-20-83,-24 25 1,3-17 0,-4-2 0,-9 10 82,-14-5 0,-7 4 477,5-10 1,-1 1-478,-4 11 0,-2-3 60,-1-1 0,-1-5 0,0 8-53,2 10 0,-1 1 23,-1-6 0,-1-5 0,0 6 15,0 6 0,1 8 1637,-3-12-1682,-4-22 2514,11 60-2514,5 24 341,14 69-341,-1-6-392,5 14 1,4 19 0,-3-10 301,-3-22 0,0 1-90,0 4 0,3 12 0,-1-1 1,-1-11-1,0-1 0,-1-3-1559,3 6 0,0 7 0,0-7-619,-2-9 1,1-2 2357,3 15 0,1-3 0,5 12 0,0-5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02.0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703 176 10141,'9'-24'6297,"-1"2"-4588,-2 6 2698,4-10-4137,-5 15 0,2-6 359,-6 15-629,-5 30 0,-14 26-89,2 0-1,-9 7 0,11-35 0,-1-4 0,2-5-3392,1-2 3482,1-5-180,1-4 180,1-3-90,-3-2 90,-14-27 90,8 9-2358,-10-22 2357,14 13 2270,3 0-2089,-3-14-180,5 8 0,-2-7 269,3 4-269,2 11-2358,0-2 2268,3 15 2178,1 5-2178,0 2 0,-1 1-90,-14 11 90,1 2 0,-12 10 0,4-1-90,1 4 90,-20 26 0,9-1-90,-5 10 3482,15-17-3392,11-14-89,3-4-1,2 4 0,4-8 0,12 19-90,4-18 90,11 12-810,30-2 541,-18-14 179,17 5-360,-30-17 180,-11-3 180,3-11 90,-8 5 0,0-9 90,-17 1 270,-26-11-3572,7 6 3392,-18-4 0,21 17 0,5 3-90,0 0-471,-15 18 561,3 9 0,-7 12 0,14 9 2698,7 20-2608,6 13 0,2 4-91,7-14 1,4-19 90,10 14-90,-3-7 90,8 15 0,2 3-90,2 15-45,-5-28 0,-1-3-45,-1 1-90,-6-28 0,-3-5-2788,-1 1-1,-9 4 2150,0-5 0,-7 1 0,3-11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03.5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12030,'36'20'2699,"4"-1"-2250,-1-3-989,22 4 1,5 0-565,11 1 879,-6-2 0,0-1-2775,0-9 2730,-1-1 180,-3-3-180,30-3 810,-42 0-652,30-16 1102,-68 8 1016,-1-8-567,-34 19-1202,-6 0 303,-8 10 36,-10 8-216,12-2 2512,-25 38-2512,26-7-2423,-2 12 2153,20 11-90,22-21 1148,41 28-1328,-11-43-1702,31-2 1702,-25-47 90,-8-1-62,33-58 242,-40 26 1943,18-39-1493,-34 13 89,-4 0-1642,-2 5 1373,-6 15 2018,-2 20-1928,-1 10 30,-1 0-390,0 15-2062,-2 4 1972,1 13 1852,0 27-6768,12 41 1,4 9 4814,-9-40 1,0 1-1,10 45 1,1-4-1,-5-25 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04.1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78 510 12480,'-9'-18'5217,"1"3"-3148,6 12 0,3 33-720,9 52-1079,-1-3-964,0-22 1,-1-1 963,4 14-90,3 8 89,0-2 1,1 6-135,-2-17 0,0 2-45,6 26 0,-1-1 0,-4-28 0,-2-4 90,-1-8 0,-1-3-86,6 22-4,-9-29 180,-25-92-180,3 12-90,-1-11 0,-1-7 0,1 4 0,2-1-1408,-4-15 0,1-2 1363,-1 1 0,0-5-14,4 12 0,-1-3 1,0-4 28,0-20 0,-1-4 0,2 3 0,3 20 0,1 2 0,0-2 271,-3-13 1,1-3 0,6 9-287,9 12 0,5 11-117,3 0 72,29-10 3186,35 80-3006,-30 16 0,-1 6-18,0-6 1,-3 7-73,4 50 0,-14 1-90,-16-27-1078,-13 6 0,-6 17 0,-3-16 988,-12-1-45,-9 19 1,-4-4 546,0-30-322,-15 8 0,-4-4 0,7-18 0,2-2 0,0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04.4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423 5 9845,'23'-5'6837,"-5"13"-10747,-18 10 6248,-32 71-538,13-33-1351,-9 15 1,1 7-792,14-20 0,4-2 387,-4-1 0,2-2 45,2 34-1119,31-21 1029,-6-42 1607,14 20-1517,47-84-90,-42 13-714,5-5 1,-2-3 803,-14-3 1607,0-31-1697,-31 2 0,-11-3-45,4 19 0,-5 1 1134,-10-17 0,-7 10-1179,-26 18-2358,15 21 2268,-1 5-2878,-31 5 1858,10 15 1200,-19 11 0,37 8 0,9 7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05.2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142 214 17517,'-14'-20'2249,"2"6"-1710,0 23 181,-9 18-4522,-3 16 3892,2 4 0,5 1-619,7 12 439,5-28 0,1 16-269,29-13-1,-12-22 180,22 12 0,-8-37 0,-3 0 180,27-39 810,-10-30-540,-5 17 89,-20 14 1,-9 3-270,-16 18-90,-3-8 90,-11 25 0,2 7 90,-30 27-180,23-6 180,-28 37-90,39-20-90,-2 16 90,12-10 342,4 30-432,12-4-1982,8 25 1892,20-19 90,-2-18-359,56-12 89,-36-45 0,2-8 270,42 5 45,-46-12 0,-9-6 624,-13-4-579,-4-4 270,4-18 449,1-21-629,-10 21 2359,-4-6-1730,-26 62-629,0 1 0,-8 26-90,4 2 90,3 6 179,1 42-179,5-26-90,7 13 0,5 5 0,-2-23 0,3 1-45,5 23 0,4 7 15,0-9 0,3 3 0,-2-7-914,-2-9 0,-1-1 854,9 25 0,1-3 450,3 1-360,-19-52-90,8 19 45,-28-88 0,-8-22-45,0 0 0,-1-6 0,-2-3-1793,-2-10 1793,-2-8-277,6 19 0,0-2 232,5 16 0,-1-2-57,0-5 1,-1-6 0,1 3 11,1-12 0,2 3 795,-3 1 1,4-3-826,9 2 0,4-5 0,1 11 2141,9-18-2066,0 6 0,9 9-45,26 34 3155,1 17-3110,11 31 0,1 10 135,-4 6-1384,-1 42 0,-10 8 1294,-31-19-45,-7 12 0,-6 0-1353,-11-22 1218,-10 20-270,-9-2-5217,-19 14 5667,0-3 0,-1-14 0,18-28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05.6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22 195 9332,'16'-34'5846,"-3"3"-3957,-1 1-450,-4 6 1710,2-11-2430,-5 19-539,-2-4 270,-7 23-360,-4 9 180,-10 28-90,5-2-90,-9 39-1469,12 7 1379,1-16-90,5 25 0,12-36 0,28 29 90,-13-40-48,19-2 48,-21-53 270,4-16 90,11-37-180,-9-20-180,-7 7-1640,-22 18 0,-5 2 1280,-5 5-2235,-17-33-463,7 45 3058,-18-11 0,10 19 0,-12-8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06.3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164 141 11400,'-2'-29'8096,"1"10"-7287,-1-1 451,0 7-811,1 4-89,-1-2-4251,1 5 4610,-2 2-54,-10 30-755,1 11-180,-3 35-450,21 22-24,17-40 0,5-3 384,13 23 270,18-17 540,-27-64-360,-22-1 90,5-10 180,-16-11-270,-7-6 1478,-10-12 1,-6-4-1659,-4 5 0,-2 2-157,-1-5 1,-1 2 66,-24-17-1060,15 32 880,18 17-3789,-6 13 2170,27 19 1804,11 29 1,8-8 0,7 14-1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07.6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238 388 11131,'-11'-46'6476,"-18"7"-5577,3 15-179,-7 11 359,-2 30-629,13-1-5660,-15 17 5569,21-1 559,-2 34-648,9-9 421,8 36 1,5 7-602,4-47 0,1 0-45,2 34 0,4-6-45,16-16 180,14-20-90,39-13 0,-24-8-45,-3-28 0,-4-10-45,-17-7-605,8-31 0,-3-9 605,-13 3 12,-4 2 0,-4-1-12,-10 1-90,-4-10 0,-16-27 298,0 36-208,-12-9 2390,5 53-2300,-22 17-2239,15 7 2239,-17 10 0,13 18 0,4 59-180,27-30 0,6 3 45,-9-12 0,9-2-153,27 6 1,7-15 107,-12-33-1517,53-10 1517,-53-16 1607,22-10-1607,-25-1 90,-3-5 0,2-18 2269,-8-18-2314,-14 7 0,-4-1 1052,-3-17-1007,-16-13-2422,-25 50 2422,20 20-600,-45 16 690,42 15-90,-18 19 225,17 11 0,8 10-136,11 8 1,4 3-90,-9 0 0,4 0 206,19 8 1,8-9-207,5-19 0,20-6 0,3-6 0,-7-10 1255,18-7 1,6-14-1211,-10-32 0,-3-10-45,34-10-714,-32 4 1,-9-3 803,-15-7-90,-3-6-794,-3-23 0,-2-5 884,1-7 30,-10 32 0,1-8 0,-3 10 820,-2-19-850,-11 20 0,-4 3-170,-3 3 170,-15-3 1987,-4 62-2167,12 7 0,-7 20 3269,14 2-3539,12 44 0,9 14 225,6-24 0,3 2-30,-4 25 0,3-2 210,7-26 0,-1-10 45,-5 4 0,-4-10-2767,-29 47 2767,-1-62-90,-21 44-410,8-53 589,-1 0-89,-3-2 360,-25 6-360,28-13 180,-17 1-270,61-85-90,-2 28 167,4-8 0,3-5-122,3 10 0,3-2 0,11-23 0,2-3 886,-7 12 0,1-2-841,14-26 0,-2 4 0,-5 4 90,1 1 0,-2 1 567,-6 13-613,-5 2 1,-3 6-45,-15 27-89,-44 10 89,11 25 0,-55 53 350,50-14-439,-13 32-271,28 2-2869,6-29 3049,3 22 0,17-14-862,7-7 0,4 0 862,12 24-779,-1-20 1,1-6 778,-5-16 1,8 9 83,-5 0 6,-19-19 90,-27 33 0,-7-42 90,-26 15 1171,17-23-1261,8-4 90,-10-14-180,21 4 2269,3-37-2269,15 15-2448,25-38 2088,19 1 360,-4 11 442,-11 20 1,-1 5-353,1 4 0,10-3 629,7 26-179,-22 44-270,9 17-1780,-30 7 1690,-10-7 1690,-2-25-1600,0 24 1203,-8 40-1562,6-35 89,-3 19-180,8-78 90,5-7-360,-1-44 0,-2-15 1,3-6 539,-5 7 0,1-10 0,-2 9 0,0-17 0,-2 19 0,0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08.0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61 253 20935,'-2'-75'509,"1"0"1,0 11 0,4 26-330,38 117-180,-18-21-3055,13 32 0,0 1 2965,-9-22-539,3 2 1,1-5 628,-4-20 987,8 6-987,-11-24-263,2-8 263,-8-9 2183,9-25-2093,-17-8 2831,4-52-2831,-11 22-45,-7 0 0,-2 0-2161,-1-6 2296,-11-19 50,-8-16-140,9 38 224,-2-1 1,-1 9-225,7 35 524,-3-3-435,34 104-179,-3-25-391,-1-13 0,2 8 451,0 12 0,1 9 0,-2-5-15,0 2 0,-1 4-584,2 12 0,1 9 1,-4-9 627,-5-11 1,-3-9-118,-1-13 1,-3 0 207,-6 17 0,-3-5 0,-5 0-90,2-11 0,-2-4 90,-9-4 90,-15 10-91,6-23-89,-16 4 2422,-11-28-2512,3-25-1827,-15-28 1827,24-13-804,20-1 1,5-3 534,-3-22-1806,8-18 0,3-2-2783,4 9 4605,8-5 0,5 2 1,5 12-1,0 22 0,1-1 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10.0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7667 883 13559,'0'-22'4678,"-11"-2"-3959,0 8 810,-33-18-1079,15 13-180,-20-12 539,-21-2-629,24 12 0,-32-14-1893,32 18 1803,-3-2-1248,-16-5 1,-4-1 1247,-14-5-31,18 7 1,-12-3 0,3 1-15,-9-2 0,3 3-484,0-2 1,-2 1 483,-11-3 0,1 2-825,28 11 1,1 1 824,-21-5 0,-1 0 225,19 5 0,-1 2-270,-18-3 0,4 1 948,-16-1-948,35 7 0,-2 0-479,2 1 1,0 0 478,-4 1 0,-3-1 0,-18 0 0,1 1 45,16 2 0,2 1-45,3 1 0,4 0-1101,-27 1 1101,2-2-161,-11 2 1,-5 1 115,45 1 0,-2 0 45,-19 0 0,-11 0 0,12 0 0,-19 1 0,17 0 0,-6 0 0,3 5 0,3 0 541,14-3 0,-5 1-541,0 3 0,-10 1 0,-2 2 0,11-1 0,-8 0 0,2 0 219,-13 3 0,-9 1 0,13-1-219,19-2 0,8 1 715,1 0 1,2 0-716,0 1 0,0 1 574,-2 2 0,-1 1-574,0-1 0,0 1 45,-12 5 0,4 0-45,-12 6-292,19-6 1,-8 4 0,7-2 381,-31 11-45,0 3 0,0 3-1,42-17 1,0 2 45,-34 22 0,1 1-90,32-19 0,2-1 0,-15 11 0,3-1 1466,-12 10-1421,17-7 0,-1 0-582,15-10 1,2-1 536,-14 10 0,5-2 90,9-7 1272,0 0-1362,-15 12 885,13-10-885,-12 10 68,5 1 22,1 5 0,-11 17-1654,5 4 1564,14-10 89,-3 21-1996,15-4 1952,11-16 0,1 4 176,4 3 1,3 3-132,-1 13 0,5 5-30,7-14 0,4 2 0,-1-5-102,-2 0 0,2-2 87,8 26 0,1-9 1534,-3-22-1579,5 16 45,-1-8 0,1 1 45,3 11-60,-3-10 0,4 15 0,-3-14-30,5 16 0,2 7 0,0-2 90,-1-16-90,-3-16 0,3 6 90,11 14 0,1-2-90,-12-24 0,4 3-610,14 17 1,7 8-1,-5-14 610,11 10-79,-4-9 1,0-4 78,-2-13 45,-15-19 0,2 1-553,3 1 1,2 1 507,12 10 0,0-1 0,-12-12 0,2 1 575,33 27 0,0-3-575,-3-3 376,2 3 0,0-2-376,-12-14 90,-10-9 1,10 6-1,-3-3-90,-1-4 0,3 0 133,15 8 1,8 4-1,-8-5-133,-15-10 0,0-1-30,6 2 0,6 2 0,-1-1-443,-8-5 0,-1-1 1,-1 0 472,22 11 0,0-3 0,1 1 0,-1-3 493,-13-12 0,-6-3-493,26 6 0,-16-9 0,13 3 0,-7-5-795,-10-4 1,-2-2 794,25 5 0,4-1 0,-25-6 0,0-1 0,-5-1 458,0 0 0,-1-1-458,23 2 0,4 0 0,7-1 0,-10 0 0,-3-2 0,2 2 0,-4 1-430,-21-2 430,20 4 0,-26-2 90,-3-1 133,-8 0 0,5 1-223,10 1 0,2 2 0,3-1 0,3 1 0,11 0 0,-5-1 242,6 1-242,1-3-1095,-6-2 1095,-28-2 1332,32 0-1332,-22-2 0,10 0 90,26-15-90,-12 6 0,12-16 0,-34 13 0,13-7 0,0 1 0,-15 5 942,2-3 1,2 0-943,8-1 2504,-33 5-2504,31-4-2610,-6 2 2610,-29 6-632,35-8 632,-45 8 0,9-3 0,-11 4 0,2-1 90,17-10-90,-3 1 444,6-5-444,1 0 0,-8-2 0,20-19 0,-10 1 0,-3-1 90,-17 6-90,-7 11 0,23-39-1587,-19 29 1587,7-14 0,-1-3-554,-4-3 554,9-20-1334,-11 9 1334,-13 25 0,4-15 612,-1-2 1,0-3-613,6-29 0,-2 15 0,1-4 0,-3 1 0,-1 5 0,3-22 0,-6 20 0,-1-2 0,-5 17 0,-2 3 1429,3-41-1429,-3 8 0,-1 2-1278,-2 8 1278,0 15 0,0 1 0,-2 0 0,2-2 56,-1 5 1,-1 0-57,0-13-559,1 16 0,-1 1 559,0-19 1402,0-5-1402,0 17 0,0 0 90,0-22-90,1 3 0,-2 1 0,-6-8 0,5 29 0,0 1-1479,-10-37 1479,8 40 1479,-2-18-1389,1 1-646,2 18 556,-2-18 998,0 8 1,0-6-954,-3-2 0,0-1 0,1-15 0,-1-1 0,-2 9 0,1 8-45,-1-4 0,-4 2 90,-11-4 0,-4 1-180,0 3 311,-1-3 0,-2 4-311,-9 16-360,10 17-4466,-5 6 1,-3 3 4763,-3 3 1,-27-10-1,29 26 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26.6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362 644 15358,'-13'-27'4588,"1"5"-1350,-21 30-2564,9 33 1,2 9-405,-20 24-270,19-18 0,9 10-1418,22 8 1,13 8 0,-1-10 1417,-8-24 0,3 0-30,9 29 0,7 12 0,0-15-1468,24 5 1408,0-3 90,13-11 180,-7-32-91,-14-7 91,10-37-90,-44-8 90,6-29-90,-33-22-180,-10-2 90,1 19 0,-3 2 0,-17-19 1089,-1 10 1,-1 2-1000,-7-3-1225,12 13 1,-3-1 1179,3 6 0,-1-1 45,-7-11 0,1-1-90,5 8 0,3-3 898,-11-35 1,14-1-1079,29-6-306,-1 28 0,4 3 396,25-13-90,6 32 0,3 4 90,11-11 45,-6 12 0,2 3-2044,23-3 1909,26 8 142,-27 8-52,39 19-694,-41 65 784,-4-15 568,-26 8 0,-9 5-838,-12 10 180,-7-16 0,-2-1-90,-3 21-393,-5-18 0,-1-1 33,-2 12 540,-4 1 0,0-1 0,1-3 0,3-15 0,1-1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02.3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134 30 12570,'6'-17'5487,"-4"4"-2789,-36 63-2428,17-19-253,-9 23 1,1 3 72,10-8 124,-4 29-124,13-25-3176,22 5 3176,-4-15 90,42-5-90,-31-32-2014,29-13 2374,-22-8-1698,0-7 1428,-3-5 1607,-13-3-2327,-26-26-5126,-27 8 1528,2 3 4111,-19 26 1,28 19 0,-4 0-1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27.0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1033 354 9422,'-27'-33'3777,"-4"5"271,-50-3-2339,12 19-2980,-6 13 0,-2 7 1720,-3 10-510,26-1 1,-1 9 600,-12 31 0,4 13-1138,9 5 1,2 4 657,8-21 0,-1 2 0,6 2-377,6 6 0,6 2 1,7 0 495,4 21 1,7 0 296,-1 3 1,5 2-447,7-20 0,3 4 0,4-4 15,7 18 0,9 0-15,7-5 0,9 4 0,-2-7 15,-1-4 0,6-4-178,7-3 0,8 1 0,-4-13 133,-14-25 0,5-6-23,14-1 1,14 2 0,2-1-1,-11-7 23,-2-4 0,-1-4 0,10 7 0,6 0 0,-4-12 680,1-23 0,-4-12-680,-11 1 0,3-6 409,9-10 1,8-7 0,-5-5-410,-8-5 0,-4-5 0,-3 0 30,-7 10 0,-3 0 0,-3-7-30,-8-7 0,-1-8 0,-5 0 0,-6 8-432,-3-1 0,-5 1 462,0-6 0,0-5 0,-5 6-69,-7 4 1,-5 2 218,-9-36 0,-6-1-863,5 29 0,-4 0 818,-8-23 0,-4 5-78,4 38 1,-3 6 31,2 1 1,-9-1 67,-17-4 1,-15-7-1,-5 1 1,6 7-113,-14-8 0,-8 3-207,8 10 0,-14-6 0,-5-1 0,4 5 1,14 11-964,-6 3 1,5 8 74,-1 1 1,-5 1 0,13 3 1049,-12-5 0,27 9 0,-13-7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27.8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43 58 8502,'-11'-25'5577,"2"3"-1930,2 11-589,-2 44-2698,3-6-45,5 32 0,6 15 44,6 16 1,4 3-1560,-2-4 1,1 1 1259,-2-20 0,2 1 0,-1-6 30,0-4 0,0-2 493,6 21 1,0 3-494,0-3 0,-1-1-894,1-2 1,0-1 938,-1 0 0,1 0 180,-2-7 0,0-3-180,-4-13 0,-1-2 1624,12 45-1669,-20-71 90,-19-54-90,2 0-60,-7-25 0,-4-18 0,2 8 991,7 16 1,0 0-1022,-8-24 0,-3-13 0,2 1-90,6 7 0,1 1 0,2 4-519,-4-9 0,2 1 579,2 7 0,1-3 0,2 12-60,2-18 0,1 7 504,4 5-504,2 17-2470,2 0 2380,12-32-78,1 31 168,7-1 0,9 4 111,31 20-66,-4 20 0,3 9-45,24 16 90,-31 6 0,-2 6-1723,29 33 1723,-11 0 0,2 5 0,-11-9 0,2 5 462,1 8 0,3 9 1,-8-3-419,-7 8 1,-6-2-179,3 1 0,-7-3 134,-18-16 0,-8-6-1076,-6 7 1166,-4 7 1583,-15 18-1584,-12 9-44,5-45 0,-7 1-623,-19 12 1,-3-5 577,-12 11 0,16-29 0,1-7 964,1-13-1054,1-4-90,-6-3-2428,-15 0-540,15-8 2775,-12-1 0,20-19 1,-1-5-1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28.5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144 61 10771,'4'-23'9355,"-7"6"-8546,-10 16-539,-5 10 0,-6 16 269,-11 33-449,17-14-3392,-9 28 3392,21-23-1357,2 11 1312,13-6 0,4 1 45,9 17-90,17 15-763,-9-65 943,35-46-1536,-32 5 1716,39-44 902,-49 18 1,-6-3-813,13-40-1040,-6-4 950,-20 23-180,-13 25 1341,-30-29-1431,4 36 2448,-39 13-2448,5 76-90,18-10-2179,-2 35 2179,43-25 0,6 0 0,-3 5 978,8 28 1,7 4-1069,13-5 45,-8-23 1,4 1-46,5-15 0,5-5-2516,42 28 2426,-9-16 223,15-9-43,23-34 0,-18-16 0,-18-1 0,1 1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29.0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558 205 9062,'0'-28'6476,"0"2"-4407,0 4-540,0 2-360,-3-3 1170,-17-11-1799,5 10 899,-38-4-1259,14 32 0,-13 4 180,-2 28-271,13 10 1,3 4 0,10 25-135,29-17 0,5 2-4206,3 24 4206,3-26 0,7-2 45,39 17-1499,-18-30 1499,23 20 0,0-18 360,-7-5-270,-2-1 270,-22-10-360,-43-11 90,-42 17 0,-11-4-180,-17 2 90,18-16-360,-8-4-180,0-3-1709,-2-2-5576,17-4 7825,31-4 0,-7-12 0,4-3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29.5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423 31 3299,'-35'-17'4677,"3"5"-3418,10 11 630,-26 10 1399,-15 23-2389,-10 12-960,9 8 421,28-4 1066,5 40-1246,17-27 761,9 15 1,6 1-942,12-7-1118,33 17 0,11-5 848,-4-28 135,0-2 1,10-9-1580,22-37 0,-2-13-984,1 4 2520,3-6 0,-5-3 0,-31-6 0,-2-1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29.9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19 229 18506,'0'-30'3059,"0"4"-2160,0 11-89,-8-9-450,5 12-1,-5 0-179,9 19-90,1 2-90,4 11 180,12 22-90,-2-8-90,8 17 90,-1-5-3392,15 43 3302,-11-22 90,5 25-90,-17-27 90,-5 0-2359,1 12 2269,-5-23 90,-2-15 90,-2-11 90,-1-9 2088,0-1-1998,-4-24-270,2-11 0,-3-35 0,1-10-90,-1-8 1500,2 3 1,-1-2-1501,1-14-3353,2 19 3353,-1-10-225,7 16 1,2-1-316,10-16-2159,-3 16 1,5 5 2152,18 16 1,-10 18 0,0 16-1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0.1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48 14009,'0'-19'9175,"0"-2"-8456,4 13 1,23 47-4792,-7-12 4162,18 42 0,-15-27 770,-1-2-1130,3 6 0,4 4-2968,2-8 0,2-3 3238,31 36 0,-17-48 0,-36-56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0.7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94 191 3994,'-22'-39'6746,"-10"-22"-4256,14 27-512,-4-13-3988,44 37 1920,18 20 0,12 3-1316,24 26 776,-29-11 489,13 11-984,-12-9 1,0 0 854,7 2 810,-1-3 0,-3-5 989,-17-15 1915,22-18-2724,-39 1 2268,9-12-1729,-23 10 2583,-1 3-3123,0-2-449,-2 4 540,1 0-540,1 32-180,2 1 89,3 33 1,8 21-135,-5-34 0,1 6 45,9 38 0,1 4-90,-6-28 0,0 3 0,0 1 0,1 5 0,-2-3-45,0 8 0,-1-3 0,0-2 0,0 4-310,-2-1 0,0 6 0,-2-9 490,-2-9 0,-1-4-90,4 22 0,-3-6 45,-3-10 90,-12-25-90,1-22-90,-6 5 90,-1-39 90,-21-56-1625,7-15 1,-1-9 1444,3 21 0,2-4 0,1-8 0,1-8 0,3 5 219,2-2 0,2 1-309,2 15 0,1-4 0,2-5-135,5 0 0,4-6 0,0 1 0,1 8-371,-3-19 0,4 3 536,4 10 0,3-3 0,1 16-30,10 0-90,3 10 90,0 12-90,5 8-90,43 23 270,-30 15 0,39 42 0,-47 23 0,-15-17 0,-2 3 0,3 38-1023,-10-15 843,-7-16 668,-11 40-2197,-4-30 0,-2 2 270,4-9 0,-1 0-630,-5 2 0,0-9 2069,2-17 0,2-5 0,1-3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1.1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0 252 2849,'4'-54'8185,"1"-13"-3585,-1 14-3790,-1 4-270,0 20 2758,11 34-2759,11 69-449,2-7-180,-10-1 0,2 16 0,-3-8 259,-3-14 1,-1 0-260,1 4 0,1 7 1,0-3 475,0 19 0,0-6-1511,-4-17 1,1 0-1685,2 17 0,0 2 2809,-1-6 0,-1-4 0,-2-19 0,0 0 0,1 15 0,1-1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1.3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41 123 11760,'-17'-27'5847,"3"5"-10248,8 11 7279,2 3-1109,18-8-1499,3 6 859,20-5-949,23 9-764,35 2 584,-27 1 89,17 3 2925,-32 0-2924,10 0 0,29 0-180,-25 0-270,-7 0-719,-35 0-1080,-8 0-630,-5 6 2789,-5-1 0,0 6 0,-5-3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07.0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1614 19406,'1'-26'1529,"4"-4"-1169,9-6 0,4-1-180,5-4 224,20-16 1,12-7-3100,12 0 0,3-1 2695,-23 16 0,1 0 0,1 2 0,24-15 0,-1 7-237,-13 16 0,-3 3 282,-10 8 0,0 0 482,14-8 0,2 0-527,2 1 0,-1 2-539,-14 8 0,2-1 539,35-16 0,6 1-90,-12 8 0,0 2 45,2 0 0,0 1 0,-4 3 0,4 2-75,-10 5 0,4 1 1,-5 1 29,0 0 0,0 0 30,2 1 0,5-1 0,-7 3 15,-10 2 0,-1 2 666,30-4 0,8 0-741,-13 2 0,5 0 0,-3 0 1,-13 3 0,-2 0 1,4-1 95,0 2 1,5-1-1,-2 0 1,-10 3-23,3-1 0,-4 2 45,24-3 0,-3 2 0,-30 2 0,3 2 60,19 1 0,11-1 0,-9 2-15,-17-2 0,5 3-10,9 3 1,19 3 0,6 1 0,-5 0 0,-20 0 9,-4 1 0,-4 2-45,4-1 0,13 2 0,-2 1 0,-17 0 45,-16 1 0,-8 0-45,5 0 0,-1 1 0,0 1 0,-1 0 0,-1 0 0,1 1 0,19 9 0,-1 0-468,-15-5 0,-1 1 468,14 6 0,-1 0 0,23 13 437,-2 1-437,0 3 482,-6-1 0,1 3-482,-30-18 0,2 2 0,9 6 0,7 4 0,-5-2-45,-2-1 0,-1 0 45,1 0 0,4 3 0,-3-3-45,2 2 0,-2-2 45,11 7 0,-4-4 0,6 2 0,-2-1 0,-21-12 0,0 0 0,28 15 0,-30-17 0,2 2 0,15 7 0,-1-2 0,21 11 0,-19-10 0,-2-2 0,8 4 0,10 4 0,6 3 352,-23-12 1,1 0-353,-7-2 0,3 1 0,-4-3 0,1-1 0,-6-3 0,27 12-1091,-23-12 0,4 0 1136,2 0 0,-1-1 0,1 0 0,-2-2-533,-3-2 1,-3-2 576,22 3-705,-1-2 705,-1-3-95,-22-8 1,1 0 94,28 1 1,-29-5 0,-3 0 1114,3-2-1114,1-1 89,-12 0 46,23-16 0,5-5 1258,-2-1-1438,0-3 0,-5-3 45,-25-1-90,-2-2-626,-2-3 536,-2-3 1287,11-23-1287,-16 19 0,1-5 0,12-19 0,0 0 45,-12 18 0,0 0-45,22-28 0,-3 7 90,-20 28-49,3-2 0,-2 4 49,-18 23-90,1-4 372,-9 13-372,-1 1 2868,0 1-2958,-1 2-5256,-1 0 5436,1 11 0,-1-4 0,0 10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1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25 107 1949,'-10'-32'5847,"2"7"-707,3 2-5230,4 13 510,6-6-420,14 23 0,2 0 0,8 16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1.8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1 135 19316,'17'34'810,"-2"-1"-810,-4-3 0,2 4 0,1 3-5661,2 4 5301,17 32 360,-10-28 977,21 30-797,-15-44 359,6-4-269,-10-14 984,4-22-624,-4-13-180,-1-7-1118,13-61 938,-23 38 0,-2-8 0,-3-1 1681,-7 6-1861,0-6-335,-2-17-745,-1 45 540,2-21-1708,0 50-811,6 22 2969,9 26 0,0-1 0,5 19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2.2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1 398 9691,'1'-34'3688,"0"3"-3939,-1-8 2770,0 18-932,-1-5-1408,1 26 676,1 12-585,5 28-2807,20 41 2537,-6-24 0,12 12 1272,-3-48-1542,-2-11-1157,14-17 977,2-31-125,-10-15 665,-5-5 315,-26 5 0,-6 2-135,-4 1 1199,-6-2 1,-6 1-1020,-13 8-545,-4 4 275,3 13-90,12 16 270,1 5 1433,-5 13-1524,6 5 1554,-12 75-1733,30-3-90,-5-32 0,8 5-360,22 6 0,13 4 0,-1-10-89,16 15-804,-7-19 0,7 6 0,-3-14-906,19-12-629,26 0 2178,-21-18 0,-14-10 0,-1-1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2.8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349 492 8972,'-3'-84'4542,"0"-1"1,-3 3-3959,-1-11 1,-12 9-315,-25 46-270,-3 12 0,-2 36 0,13 49-2504,18 18 2594,2-11-2653,10 17 2563,19 3 0,-1-4-80,9-1 0,8 17 0,0-6 439,7 1 1,0-3-825,-6-7 0,1 4 1,-1-10 599,2-10 0,0-8 440,-7-10 1,-2-4-306,5 13 1683,7 25-1503,-27-40-360,-4-11 566,-17 16-566,-4-22 89,-23 2 1,-10-2-270,2-12 0,-2-2 0,-1 5 1,0-3-1744,-47-16-415,64-11-6183,-16-30 8431,26 4 0,5-11 0,15 14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3.0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0 184 1770,'36'-43'5486,"-3"3"-3866,-2 5 2517,12-14-2143,-21 37-1544,6 7-41,-21 61 1,-9 21-140,4 13-180,0-6 0,-1 0 1286,4 7-1286,-2-24 0,3 10-180,2-4 0,1 10 0,2 3 0,-1-5-90,0 2 0,1-4 0,0 3 90,0-3 0,0 5 0,1-2 1,0-9-1261,6 14 1,-1-13-1529,5 8-1260,4 10 4138,-7-40 0,-4-13 0,-1-6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3.7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76 1255 10591,'-24'-37'5487,"3"3"-1439,-6-20-2879,25 7-719,1-1 179,46 14 1,12 6-450,-1 4-135,1 3 0,8 1-2081,4 5 0,-3 3 2036,13-4 0,-10 2 0,-2 0-1499,-15 2 1499,-3 1 0,-3 1 0,21-2 0,-36 13-270,-30 58-1246,-21-21 1471,-7 5 0,-2 2 719,-5 15-764,9-10 1044,-12 40-1134,20-35 0,-3 18-1913,12-7 2003,4-26-90,2 10 1100,22-17-1190,6-17 1157,19-7-977,8-37 90,-14-8 918,5-9-603,-17-3 0,-2-2-136,2-10 235,-4 7 0,-2 2-144,-8 4 0,-1 6-11,-2 5 191,4-8-180,-6 24-90,5 21-684,-2 67 504,0 0 1741,2 28-1830,4 0-1022,-6-44 0,1 1 1066,0 0 0,2-1-45,14 42-1977,8-16 1977,9-13 84,22-42 1,6-14-85,10-19 90,-16-6 0,-5-17-626,-21-48 1,-15-9 580,-12 42 0,-3-2 15,4-31 0,-1-13 0,-3 12 750,-8 27 0,-1 2-675,1-26 0,-3-9 175,-7 13 1,-3-5-1,1 8-175,3 8 0,-1-1-413,-4-18 1,-4-9 0,2 10 322,2 13 0,1 8 45,-7-37 1712,5 30-1622,12 75-721,10 61 0,3 22 631,-6-41 0,1 2 30,5 29 0,2 12 0,-1-10 88,-3-20 0,1-3-163,4 20 0,2 3-45,1-5 0,3-1-45,4 0 0,0 0 45,-1-4 0,1-1-1697,14 14 0,-1-9-1091,-1-9 2878,-4-14 0,-2-8 0,-10-22 0,6 1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4.0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1 247 15898,'29'8'2698,"4"-1"-2158,-4-4 44,36-5 1,13-8-2756,-12-10 1,2-2 2170,17 5 0,-2-2 45,-19-7 0,-10-2 1084,4-9-949,-18 11-2268,7-4 2268,-21 14-1,-6 4 811,3 39-720,-14 3-90,3 28 2178,-12-8-2223,-5 19 0,1 7-225,2-22 0,1 1-45,-4 22 0,1 1-2744,8-3 1,3-11 3642,-1-20 0,7 34 0,-8-71 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4.1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27 265 8862,'-14'-77'8815,"1"-5"-12746,17 37 3841,0 8 67,10 16-1956,-3 18 1979,23 13 0,-7 0 0,18 10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4.6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527 97 11311,'-12'-23'7195,"-3"-1"-4406,-29 1-2339,24 11-181,-28-3 91,13 30-270,10-5 270,-23 58-360,35-39 45,8 23 0,7 3 45,9-10-90,14 32 180,5-26 0,3-3-90,3 4-45,-3-8 0,4 1 314,35 25-269,-35-35 270,31 33-270,-54-52 270,-2 5-270,-76 22-90,26-23-90,-16 5 0,-6-2-180,-17-9-90,28-7 0,-2-1-2294,-1-1 1,2-2-5056,-25 2 7709,20-3 0,27-2 0,10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4.9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16258,'28'53'4047,"-6"-5"-3238,-2 25 1,-3 7-450,4 16-210,-8-33 0,2 10 0,-1 0-342,-1-5 1,-2 0 0,2 5-102,2 1 1,1 5 0,0 1 0,0-5-428,-1 3 0,-1-5 1,1 2 719,5 14 0,1 0 0,-3-16 0,4 4 0,5 16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07.3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65 11670,'-9'-18'4048,"2"3"-1439,3 6-1980,2 3-89,-1-1-90,2 3 1079,0 1-1349,10 0 89,6 5-179,4-2-3302,20 13 3392,-8-4-572,15 8 482,-5-2-1929,30 17 1839,-29-11 90,22 16-90,-39-16 0,6 14 0,-11-6 90,0 23 2019,-14-24-2199,-3 14 572,-14 2-482,-10 14 447,-16 19-447,0-16-90,2-4-423,10-22-296,-11 18 809,-5 11 0,9-8 0,2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5.0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1 226 13739,'10'-31'5577,"29"-11"-5262,10 19 0,10 2-765,17-3 0,4 2 90,-10 6 1,3 3 359,29 0 0,-6 5 0,-12 2 0,-20 3 0,0-1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5.2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16528,'0'28'2968,"0"1"-1664,0 37 0,1 5-1124,4-9-2965,9 36 0,6-3 2695,4-45-90,23 37 1319,-24-60-4107,23 14 269,-16-21 2346,16 8 1,-32-24 0,-4-3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5.6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418 43 1500,'-30'-20'4947,"-1"4"-2391,1 11-1207,4 3-622,-3 2 173,-10 14 2233,-24 25-2234,1 20-449,5 7 179,33 14 1,9 2-450,3-11-45,13 27 0,8-3 1153,9-37-1243,-1-12 0,8 1-90,23-4 0,3-6-135,8 4-735,22-8 1,3-7 554,-21-17 90,-1-11 0,2-6-4346,11-23 478,0-7 4138,-7-13 0,-25 7 0,-2-1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5.9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338 344 13429,'13'-64'3328,"-6"24"-5454,-12-27 3655,-23 19 243,-2 7-1233,-31-5-269,24 30 90,-28 1-270,31 10 0,-5 4-180,7 12 90,19-2-90,0 16 90,29 13-90,38 23 90,-13-21 0,6 0 486,3 0 1,6 1-337,1-1 0,6 4 0,-8-3-751,-9-1 0,-5 0 556,16 14 0,-18 0 1192,-54 9-1327,-19-23-2462,-26-3 0,-5-1-327,9-5 2707,-8 0 1,4-3-1,28-11 1,-4 0-1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6.0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57 10321,'32'0'4228,"14"-10"-8360,-10 0 4132,-13-8 0,-23 7 0,-24 4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6.2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 95 11670,'-11'-21'2879,"2"2"-5578,3 8 2699,-1-6 0,3 6 0,0-4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38.0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0 867 0,'39'23'2219,"-7"-5"-109,25 6-1750,-13-11 1418,13 2-1283,6-7 0,1-1-1002,9 0 687,-5-1 0,-1-1 90,-3-4 1931,-13 0-1572,14-4 1,18-2 0,-10 1 483,26-2-888,-30 1 0,16-1 0,1 0 0,-16 1-91,-17 1 1,-3 0 15,13-1 0,8-1 0,-4 0-65,7 0 1,-2-1 4,-2 0 0,3-1 45,24-2 0,-3 0-165,-39 4 0,4-1 142,17-2 0,16-3 1,4 1-1,-10 0-52,-13 2 0,-5 1 0,8-2-427,3 1 1,12-2 0,2-1 0,-3 1-1,-11 2 397,-7 1 0,-8 0 0,1 1-30,10-1 0,2-1 0,-4 1-50,12-1 1,3 0 94,-17 1 0,8 0 0,0 0 0,-4 0-45,0 0 0,-4 0 0,3 0 0,24-2 0,5-1 0,-7 1 45,2-2 0,-8 1-202,-19 3 1,3-1 156,6-1 0,6-1 0,-6 1 45,-11 1 0,6 0-45,-2 0 0,14-2 0,7-1 0,-2 1 0,-10 1 0,2 0 0,-7 2 0,10-2 0,4-1 0,13 0 0,4-2 0,-5 2 0,-15 1 0,-11 2 0,-11 2 0,2-1 0,12-1 0,0 0 0,-8 1 0,-9 2 0,-2 0-527,26-2 0,2 0 572,-24 2 0,7 0 43,12-1 0,17-1 0,1 0 0,-10 0-88,-18 2 0,-7 0 0,5 0 62,6 0 0,6-1 1,1 1-1,-2 0-62,-4 0 0,1 1 0,-4 0 0,-9 0 0,6 1 0,-1-1 0,19 0 0,12-1 0,-3 1 0,-17 1 0,-2 0 0,-5 1 0,10-1 0,2 0 0,0 1 0,5 0 0,-13 0 307,-28 1 0,-4 1-307,13-1 0,5 1-132,22 0 0,-3 0 132,10 0 0,-14 0 0,1 0 631,-29 0 0,-4 0-631,34 0-726,7 0 1,1 0 725,4 0 0,-22 0 0,-1 0 612,2 0-612,-24 0 0,7 0 0,9-4 0,8 0 0,-6 0 0,0 2 0,0 0-30,5-2 0,7-1 0,-8 0-686,-4 3 0,-6 0 716,-8 0 0,0 1 669,7-1 0,-1 0-669,31 0-230,-21 0 230,20 0 0,-21 1 0,-1 0 0,10 1 0,-10 0 0,-1-1 0,-3 1 0,-6 0 0,30 0-90,0 0 125,-34 0 1,7 0-36,5 3 0,6 0 0,-7 0 136,-8-2 1,1 1-137,16 1 0,8 0 0,-13 0 90,4-3-90,-2 0 0,-3 0 0,-3 0 0,8 1 0,26-1 0,-41 0 0,6 1 0,14-1 0,-7-1 0,-14-4 0,1 0-320,9 4 0,7 0 0,-9-1 320,33-11 161,-5 9-116,-6 1 0,-2 0 1800,5 0-1845,-10 1 0,14-1 0,-15 1 2473,3 1-2473,3-1 0,3 1-1058,9-2 1103,-21 0 0,2 0-85,-23 1 0,-2 0 40,10-1 0,-4 0 90,11 0-90,28-3 0,-45 4 0,0 0 45,-3-1 0,3 0-45,37 0 0,-2 0-2031,-5-1 2031,-13 1 0,4 0-3,-6 0 0,-6-1-987,11 0-2082,-1 0 0,-4 0 3072,-19 0 0,7-2 0,-22 1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04.8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671 511 10861,'4'-34'7825,"-1"4"-10247,-11-40 3232,0 33 1063,-14-28 1,-10-3-1154,-30 2-201,28 20 1,-6 5-250,-21 14 0,0 10-180,8 8-45,-11 9 0,2 5-45,19 8 3482,-25 13-3482,38-3-180,1 55 0,29 3 0,0 16-3302,28-22 2762,30-4 541,-16-29-406,31-2 0,6-9 495,-4-27-304,-11 3 0,-4-6 305,-13-26-279,0-33 368,-19 18 1579,-1-24 0,-4-2-1489,-9 20-2812,6-46 2811,-20 83-1539,-2 25 1540,-4 15 179,-2 29-224,2 15 0,0 5-130,2-30 1,2 1 129,-4 37 0,4 12-15,8-7 0,5 8 0,-2-12-30,-3-18 0,1 0 654,5 26 1,2 12 0,0-23-835,0-16-180,3-9 1,1-5 596,-2-17-7433,24-20 7196,-28-47 0,8-42 0,-13 15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05.2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1541 604 1500,'-17'-49'5127,"-2"2"-1934,-23 4 0,-7 3-2383,-3 0-83,-14 5 1,-2 7-279,8 21 53,4 3 1,-4 3-368,9 7 0,1 2-45,-6-3 0,1 2 575,2 5 1,2 2-486,-26 7 1074,1 3-1164,3 2 457,19 4 0,-7 11 1,6 5-488,13 6 0,6 6 0,-4-1-30,-13 0 0,-3 1 0,10 12-12,22 5 0,8 14 0,6 6 0,3-4 0,2-13-18,1 13 0,5 0-18,3-14 0,1 14 0,2 4 0,2-5 0,2-16-906,10 7 0,4-7 924,-4-9 0,3 3 0,3-1-257,3-3 0,4-2 0,-1-3 257,6 10 0,2-2-45,12 16 0,5-1-45,2-13 0,4-4 45,3-5 0,7-4-15,-12-16 0,5-1 0,-2-6 15,14 3 1,-3-10-1,-14-7 0,4-12-274,16-26 0,10-16 1,-12 0 318,-22 7 0,-1-3 0,25-12 0,10-7 0,-15 0 45,-28 4 0,-9-1 0,3-5 0,-1-6-15,-5 3 0,0-6 0,-2-8 37,-1-12 0,-2-12 1,-1-4-1,-3 4-51,-3 9 1,-2 2-1,-1-2 1,-1-1 1,-3 6 0,1-2 0,-2-1 0,-3 1 0,-5 5 12,-5-23 0,-8 5 0,-3 2 30,-3 10 0,-2 2 0,-7-2-15,-4 6 0,-5-2 0,-3 0 0,2 6-45,0 1 0,0 4 0,-7 1 30,-17-12 0,-9 0 0,3 14 529,11 23 0,-4 8-589,-8 1 0,-8 2 0,4 6-15,5 7 0,-3 8-135,-6 3 0,-8 3 0,7 3-1101,8 4 0,0 7 1281,-12 8 0,-7 7 0,11 0 0,17-1 0,5 1 0,-25 18 0,0-1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12.1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523 0 18416,'-15'10'1889,"-18"30"-1709,18-19-90,-15 26 0,12-20 90,-32 43-90,11-19-720,-20 29-269,33-46 449,13-14 90,12-16-4291,5-7 4021,1-2 1,7-6-630,6-10-271,18-22 1530,-13 14 270,4-8 450,-21 28 1079,-2 1-1080,-11 1 631,-38 22-991,12-6 3303,-25 16-3122,21-6-360,9-4 90,-40 21-3329,40-18 631,-17 9 2428,39-17 0,4-7 0,1 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07.9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224 206 9961,'2'-29'5217,"0"4"-3148,-2 10-1349,-9-14-91,0 8 271,-16-16-540,9 19-1,-5-1-89,8 11 450,-5 4-450,-3 14 90,-8 22 179,-1 60-449,7-14 135,14-1 0,4 5-1876,6-22 0,3-2 1696,-2 11 0,2 2-651,5 13 0,1 1 651,0-12 0,0-1-45,1 1 0,-1-2-45,0-7 0,-1-6-1882,4 14 1837,-3-7-180,-1-5 0,-1-6 270,-1 18 0,-3-41 0,-1 10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57.4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204 1 22734,'-13'46'809,"-4"7"1,0 3-810,-9 22-45,9-24 0,-1 4-405,1 5 1,2-6 89,1-3-180,-7 34-1619,14-64-4857,0 1 7016,2-10 0,-1 1 0,2-9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57.6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66 9691,'-8'-24'5307,"1"7"720,5-1-4318,34 11-5421,18 14 3982,11 2-90,3 16-1229,-8-3 1049,20 10-540,1 4-4376,-21-2 1,-3 0 4876,1 5 1,11 16 0,-41-29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58.9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0 125 7653,'12'-22'3238,"4"-1"-5589,-2 12 3430,8-3 2545,55-12-3264,-38 16 1314,44-8-1404,-59 18-1580,12 10 1580,-2 18-270,-6-1 1434,-5 25-1434,-28-3-45,-10 7 0,-4 2 135,-8 15-90,-2-9 0,0-5 1146,1-13-966,-10 10 0,0 0-90,7-12-1,-25 38 91,44-66-90,5-2 720,0 1-630,13-3-90,-1-3 0,24-7 0,-10-3 89,33-12 1,8-4-90,10-3-180,0-1 0,1-2-719,14-4 906,-30 12 1,-2 1-1,8-1 1,10 1-1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59.38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100 109 11760,'1'-24'8096,"-1"0"-12587,-9 0 4850,5 11 1410,-7-5-1139,4 14 409,1 3-679,-5 4-90,-5 18-180,3-4 0,-2 14 359,7 15-269,21 13 0,-1 2 45,29-6 0,8-3-135,-3-10 0,7 0 0,5 0-90,27 4 0,-30-15-180,12 6 90,-59-29 3212,-1 2-3392,-21 18 90,1-10-360,-22 15 1,-6 0 179,5-6-135,-7 1 1,0-2-1665,10-13-4021,-9 4 6180,13-10 0,4 0 0,3-1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59.6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0 168 12570,'0'-21'9804,"10"-13"-8455,62-2-1438,-26 7-136,9 12 0,1 5-405,-9 6 630,6 2 0,0 1 0,-6 0 0,32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00.0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132 127 10951,'2'-30'6026,"0"3"-4497,-1 13 4048,-1-8-5487,-8 3 90,4 5 90,-20 25-90,-4 37-180,-7 33 0,7-9-2441,20-6 1,7-1 2260,5-13 250,6 1 0,8-3-2769,24-18-2447,4-4 918,-2-17 4228,-9-9 0,12-12 0,10-2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01.2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120 901 8876,'-18'-5'1439,"2"2"1812,0 12-2712,-3 14-1436,0 2 1347,0 25-271,12-19 960,2 17-1049,5-8 0,20 53-90,-10-45-1424,22 34 1334,-21-69 1549,4-2-1549,20-23 0,-15 2 119,25-26-29,-27 11 180,8-38-90,-16 34 2330,1-19-2330,-10 32 3115,-1 2-3205,-7 1 90,4 8-180,-6 8 0,9 16 0,2 6-180,6 20 90,2-13-3481,4 6 3031,13-13 180,-4-13-302,27-18 572,-21-7 90,30-54 0,-26 1 90,6-18-90,-17 7-135,-15 14 0,-4 0 405,3-13 60,-13-2 0,-6-16 0,-1 14 2709,-6-11-2799,2 25 0,-4-10 0,2 12 210,-14-16 246,2 5 294,-12 3-810,22 70 90,-5 7-90,18 40 0,8 8-1599,6-3 0,1 5 1554,0 0 0,1 5-45,5 26 0,1 4-1027,-1-5 0,1-3 982,-3-16 0,0 0-735,4 13 1,0-5 599,3 9-316,-5-32 1,0-2 225,6 10 1272,0-7-2981,32 28 2198,-24-43-1118,23 16 2095,-30-50-1555,34-76 2224,-28 36-1731,1-9 1,-2-6 1754,-4-45-3406,-8 31 1787,3-17-845,-10 51 1564,-3 23-629,4 34-270,-1-4 0,8 37 0,1 6-90,-1-6-804,1-2 1,-1-2 713,-2-13 0,1-3 1607,23 19-1427,-9-45 2268,17-4-2358,-20-44-2268,-4-13 2268,-7 3-270,3-29 90,-7 23 0,-1 0 79,6-32 11,-6 30 0,-1 6 1,-1 13-91,2-6 449,0 26 2264,24 64-2443,-10-9 3017,11 43-3107,-17-37-3157,-5-15 3067,0-1 90,12 16-90,-4-22-90,37-5 180,-26-25-90,29-27 90,-33 10-135,5-17 0,-1-3 46,-1 2-1,13-27 336,-28 49-336,-7 10 3482,8 0-3392,0 14-3482,10 14 3392,-7 7-1940,1 10 1760,-7-10-270,1 7-719,3 3 629,-4-3 91,2-7-1081,0-10 1353,2-8-3511,50-39 5870,-29 12-2452,35-34 540,-29 10-3212,-10 10 4651,26-29-1169,-31 34 2248,28-15-2518,-35 34-90,24 13-990,-20 14-179,3 5-2249,-4 5 3328,-14-14 0,3 6 0,-6-6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02.15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75 11490,'2'-20'6657,"-1"0"-5668,-11 4-629,5 6 180,-12 1-271,9 11-3980,-41 49 3801,30-25 384,-8 20 1,4 0-385,16-19-90,0 19 0,19-21 0,6 0 90,6 3-90,2-5 450,10-2-360,-15-11 179,14 6-179,-25-12 180,6 5 0,-9-3 0,2 2-180,-7 2 0,-20 20-90,7-8 0,-14 13-630,4-6 180,11-15 1,-4 8-361,10-15-1349,1-2-2807,0 1 4966,0-2 0,0-1 0,1-2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04.4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154 2215 20845,'37'23'630,"1"-4"-2624,-2-11 2083,3-1-3009,2-2 3100,37-2 876,-28-2-1026,13-6 0,17-2 0,-9-1-30,-13 1 0,-1 0-387,8-1 0,6-2 0,-8 2 387,31-6-1241,-29 4 1331,2 0 725,28-3-815,-23 2-110,-15 2 0,1-1-70,28-4 90,-3 1-315,-14 2 0,-1 1-134,10-1 224,-15 3 0,-3-1 986,-6 2-1391,-2 3-269,-14 0 3316,-8 2-2777,1 1 1564,-11 0-1384,-2 0 91,2-1 653,-2-2-384,-7 2 0,2-2 270,-5 0-1,1-2-359,0 1 90,-3 0 90,-3 0-90,-1 2 540,3-9-3393,-2-3 3213,3-5-234,0-11 234,-1-7 90,2-5-270,-3 1-1292,1-42 1202,-3 45-368,0-33 548,-2 35 1785,0 9-1696,0-48-2093,0 28 1734,0-4 0,0 1 1796,0 3-1796,0-34-90,0 49 90,0-49-1613,0 49 1523,0-31 0,0 41 90,0-27-90,0 20 180,0-56-91,0 28-89,0-13-1071,0 8 1071,0 33 1639,0-7-1639,0-15 0,-10-16-270,6-26 2336,-7 30-2066,9 16-90,2 29 0,-1 6 90,1-5 2695,-1 4-2785,1 4 90,0-13-90,0 12 180,-1-7 0,1 8 442,-1 0-532,1-5 0,0 2-90,-15-2 90,8 8-179,-23 0-3393,-34 19 3572,20-5-1776,-50 11 1776,54-10 0,-15 2-90,-34 6 90,38-7-45,-3-1 0,1 0 45,7-1 0,-32 0 0,30-2 2557,-12 0-2557,0 0-481,0-1 1,-2 0 480,-17 1-45,19-1 0,1-1 45,-4-2 0,12-1 0,-1 0 0,-22 0-45,20 0 0,-6 0-1089,-20 5 0,4 2 1134,-1-3-45,1 3 0,12 0 1891,47-4-1846,3 0-90,-14 4 90,9-1-90,-6 1 0,2 3 0,14-5 90,-20 13 0,15-9 3092,-13 10-3181,-27 21 89,29-21 541,-26 21-541,39-28 0,-6 8-90,-4 9 90,8-8 0,-2 6 0,12-17-3302,-1 7 3392,2-1-90,0 0 180,1 6-180,1-8 90,0 3 180,1 22-180,0-14 0,0 30 0,0-29 0,0 6 90,0-6 0,0 10-1572,0-1 1572,9 30-90,-6-32 180,10 39-180,-11-40 90,6 34-90,-5-28-1718,3 24 1898,0 8 1628,0-2-1808,1 17 89,0-18 1303,-1-12-1392,4 13 89,-1-13-2267,4 16 2178,0-3 2288,0 1-2288,-2-18-90,-2-5 90,-2-11-169,1 4 79,0-1 0,-1-1-5847,9 27 1080,-8-28 4238,7 29 1,-11-38-1,-1-3 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11.5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0 175 18506,'77'-13'2069,"-2"2"-1799,-8 2 0,9-1-240,-10 1 0,5 1 0,4-1-3206,16-2 0,4-1 0,-4 1 2336,-15 2 1,-4 0-1,-1 0 840,36-3 0,-15 1 0,-34 0 0,-3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08.1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3 285 9781,'-2'-25'4498,"7"-9"-3419,3 11-179,12-9-4522,3 8 4162,6 0-181,3 4-1048,53-15 509,-36 17-100,2 2 0,0 2-709,-11 8-4449,24-2 5438,-29 6 0,3-1 0,-18 3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12.1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0 128 12210,'51'-14'2698,"40"-5"-2338,-37 10-3100,0 0 0,1 1 2560,0-1-2067,39-5 2247,-15 2 0,-7-4 0,-4-2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12.7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0 240 12480,'36'-16'2339,"0"3"-1710,-6 7-1316,3-1 1227,1 0-90,3-2-91,1-1 271,21-7-450,-13 4-119,0-2 0,6-3-2850,14 0 1,0-1 2291,-16 3 0,-1 0 1,14-1-1,-7 3 0,-19 6 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13.2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1 162 13020,'17'2'2698,"9"0"-1079,11-3-1259,11-9 134,2 1 1,0-3-495,13-8-180,23-8-496,-44 13-2023,16-6 1711,3 2 1,-2 2 0,-6 3-1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13.6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1 169 13110,'18'3'1978,"6"-1"-1438,-10-2-180,11-1 90,-3 1 359,56-22-629,-31 10-405,25-11 0,3-3-1754,0 3 1214,-22 6 1,-2 0 688,7 1 1,-22 7 0,-1 2-1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14.0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1 208 8972,'41'7'3958,"-11"-1"-3149,31-17 91,-2-3-631,-1-6-6559,7 0 5301,-19 3-652,28-7 471,-18 2-1937,18-5 3107,-24 5 0,-1 0 0,0 1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14.85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71 15358,'17'3'1349,"8"-3"-179,22 0-900,6-8-90,27 3-270,-26-4-360,16-1-3555,-10 0 1756,-1 1 1561,-4-1 0,-20 4 0,-1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15.4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41 141 14549,'-23'-5'359,"9"3"-359,11-3 0,7 3 0,1 0-89,5-2-1,8-1 0,14-6 0,-2 3-90,7-4-270,0 1-4291,13-6 4381,-9 3-90,3-1-899,-18 6-1619,-5 3 2968,-3-1 0,-5 4 0,-6 1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15.9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1 289 16887,'16'-12'1260,"46"-18"-1170,-30 19 0,38-18-1,-18 10-3443,16-12 3174,-11 6-2241,19-12 1792,-42 19-181,10-1-89,-17 6 899,13-4 0,-20 5 0,8-3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16.6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1 181 10411,'27'-10'1709,"15"-3"-180,49-14-1439,-34 8-720,-5 2 1,-3 2 179,-15 2-5840,10-3 5301,-14 6 1341,17-8 0,-20 10 0,13-6 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17.1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1 354 11580,'26'-11'4228,"51"-30"-3778,-34 18-90,40-24 89,-22 13-2023,-6 3 0,3-1 1574,27-13 0,-26 12 0,-4 3 0,-2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39.50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22 363 10321,'-9'-29'4498,"1"2"-3059,4 5 3058,10-40-4137,2 32 270,16-32-361,-3 49 361,42 25-540,-31 4 0,34 41-4342,-44-21 4342,4 17 322,-8 10-412,-5 9-90,-1-2 90,-5-4-2120,-4-30 2120,-1-4 90,-1-2 0,0-10 2120,1 0-2210,-1-11 988,-1-3-809,5-31-89,-3 1 0,4-29 3302,-3 5-3392,0-7-90,8-19 0,1-3-3392,2 2 3437,0 2 1,2 7 44,-1 32-90,1 7 0,8 5 0,-6 11 0,14 20 90,-14 8-90,4 18 90,-7-1-2359,-3 5 2359,-1 7-89,-3 2 89,-1 5-786,0 28 696,-2-21 75,-1-5 1,-1-1 104,1-1 0,0 7 1774,-1-37-1684,-1-16 2609,15-31-2789,-7 3 90,12-30-90,-9 10-1713,5-31 1623,-4 14 0,-2 5 1,0 0-2217,4-11 2216,4-16-1517,-4 27 1517,7-9 0,-6 18 0,16-5 1607,-8 71-1517,-7 22 0,-4 10 1046,5 39-1046,-11-23 0,-3-1 0,-2 1 0,-1-1 0,0-1-45,0-2 0,0 0-225,0 3 90,1-11 0,-1-5-90,0-24-809,0-8-1080,0-6-2313,1-4 4472,-1-6 0,0-2 0,-1-1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08.5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242 0 19496,'-25'40'1349,"-7"39"-1259,19-27 0,-6 32-90,15-30-45,15 11 0,3-1-863,0-8 953,3 2 0,2-11 518,-2-39 247,27-37-630,-25 12 0,19-26-90,-34 21-2909,-2-9 2909,-17-13 0,2-1 0,-27-18-90,12 25-180,-38-23-179,19 30-361,-8-2-1218,22 21-851,17 11 2789,0 13 0,7-3 0,0 10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4.5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53 77 14998,'-10'-15'2339,"2"3"-360,5 8-1259,1 0-451,-1-1 1,1 3-90,1-1 90,0 2 270,0-2-270,-1 1-91,0 0-89,0 0 90,0-1 180,0 0-270,1 0 0,-1-1 90,1 2-90,-1-1 90,1 1-270,-1 0 90,0 8 0,1 9 90,2 22-864,0-1 774,1 13 90,5 41 0,3 6 0,-4-8-60,1-18 0,1 12 0,-1-5 104,-1 5 1,-1-7-90,-1-18 0,1-1 0,0 23 0,0-6-3090,0-7 3045,0 0 90,-2 0-959,1 0 0,0 2 959,0 19-46,0-21 1,0 5 90,-1 15 0,1-4-46,0 13-497,1 4 0,0-4 408,-2-21 90,3 16 0,0 1-90,0-5 45,-1-11 0,0 0-45,3 15 1,-1-22 44,2 18 0,0 0 1185,0-6-1230,1 3 0,0-1 0,1 0 0,0-2 90,0-11-90,-1-2 90,-2-15-180,4 34-270,-5-24 1,0 0-1,3 22-1467,-4-22 1,-1-3-1232,-1-11 3058,0 30 0,-2-35 0,1 18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28.83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18686,'18'19'1350,"-1"-4"-1171,13-6 91,-1-2-90,6 0 90,26 3-622,-8-2 532,42 3-221,-7-4 1,10-1-50,-25-1 0,3 0 1,0-1-199,-3 0 0,-1 0 0,1 0 108,0 0 0,1-1 1,-12 0-1183,14 2 912,21 2-3328,-41-2 0,-2 0 3778,15 3 0,-17-3 0,-3 1 0,1-1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29.6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41 15898,'35'7'1619,"5"0"-6470,22-7 5121,-18 2 0,20-2-1078,-27 0 1078,21-5 0,4 0 801,10 0-1161,-7-1 0,2 0-450,23-2-3583,4 1 4123,-33 5 0,-1-1 0,28-3 0,-11 2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0.1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1 175 15718,'27'-11'1979,"2"2"-720,52 2-764,-21 1 0,5-1-2441,4-1 0,0 1 1991,0-1 0,-5 1-1274,19-4 1229,-14 3 0,-1 0-180,8-2-45,2 0 0,0 0-1203,1-1 709,-4 0-1170,-8 2-630,-25 4 2519,-5 1 0,-7 0 0,-5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0.5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1 128 13379,'39'0'3328,"57"-9"-2878,-48 3 45,19-3 0,9-1-46,-11 1 1,-2 0-515,-7 1 1,1 0 109,15-2 0,-4 1-3373,12-1 3148,-2 1-270,-6 1-5005,13 1 3206,-35 5 2249,18-3 0,-40 5 0,-8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0.8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64 3015,'51'-10'2249,"-2"0"-720,30-4-720,-24 7 2128,34-4-2622,-30 8 0,-2 0 678,8 1-1308,-12 0 1,-4 1-1702,-13 0 937,-7 1-2067,20 0 1167,-12 0-368,25 11 2105,-33-6 1,6 7-1,-19-7 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1.09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1 144 3119,'36'1'3058,"12"-9"373,-16 1-4151,51-15 1,9-4 683,-15 3 0,13 0 0,-4 1 0,-33 9 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2.2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0 13289,'-3'22'3418,"9"37"-2968,2-25 0,8 36-5301,-1-1 5211,-2-13-584,-3-6 0,0 1 494,1 11 718,1 22 1,-1 6-899,-5-38 0,-1 1-444,4 36 0,0 0 444,-5-35 0,-1 3 149,3 34 1,-1 15 0,1-11-150,-2-20 0,0 0-30,1 18 0,1 11 0,-1-17 30,1 11 1918,0-3-1888,-1-29 0,0 9 0,0-7 933,0-10 1,0 0-994,1 16 0,1 9 0,-1-9-15,0-14 0,-1-5 0,1 3 0,1 2-1249,-1 8 1,1 2 1203,0 1 0,-1 1-45,1 1 0,-1 4-511,0-3 0,0 6 0,0-9 331,-2-11 0,1-2-738,0 18 1,0 1 962,-1-13 0,-1-6 0,0 3 0,0-11 0,0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3.2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33 11940,'2'-20'4138,"-2"10"-1710,2 8-2068,-1 28 270,0 6-360,1 10-4162,4 15 4792,0 34-631,1-17-179,-3-22 0,-2-2-850,2 10 1210,1 26-972,-1-11 1,1 4 611,-2-24 0,0 1 0,2 37 0,0-5 90,-1-14-90,1 23-34,0-1 0,0 1 34,-1 1-60,0-28 0,1 11 0,-1-5 104,2 8 1,-1-6 55,0-17 0,-1-1-145,2 16 0,-1 0 0,-1-15 0,-2 1 45,2 21 0,-2 3-90,1-12 0,-1 0 0,-1 6 0,0-3 1250,-1 23-1340,0-27 1178,-4 16 1,-1 2-1179,0-10-85,0-1 0,-2 15 0,1-11 40,2-28 0,1-2 1219,-2 36 0,1-4-1624,1 0-2745,3-40 2026,0 20 1152,16 11 1,-7-24 0,12 11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5.7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21 118 13199,'-5'-19'4588,"1"2"-2160,1 7-1438,1 4-271,-1-4 271,1 7-810,1 10 270,1 0-1967,5 42 1,3 11 1516,-2-16 0,2 14 0,2 0-629,1-12 539,-2-12 0,4 6-269,7-6-1821,-8-16 2090,8 2-270,-12-19-476,30-33 836,-19 11-90,7-24 0,-2-5 90,-10-6 1649,4-20-1559,-12 39 535,-3 14-625,-1 8 0,0-1 90,0 4 2712,-1 7-2802,17 31 0,-3 7-2015,10 20 1745,1 3 90,-9-22-1137,7 8 957,2-9-269,8-7 539,-7-6-1788,20-24 1878,-22-19 625,8-8-535,-14-16 0,-5-6 1115,-2-25-1205,-2 17 0,-2 2-90,-7 1-270,0 20-90,0 32 2786,-1 1-2786,1 6-232,-1 13-1747,2 6 1581,-1 5 0,1 5 0,-2-7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09.2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198 71 9332,'-25'-35'3148,"7"11"-1169,0 14-1170,6 8 720,-22 31-1169,15-8 0,-16 31-270,22-14 0,3 8-1882,2 1 1612,5 1-180,1-11-180,11 31-517,6-24 517,5 14-89,6-30-1,-6-18-809,24-19 1349,-18 0 90,17-16 1729,-24 4-1369,-2-4 0,-2-4 0,-3-1-1,-3-4 1620,-4-37-1038,-14 14-402,2-13 361,-12 30-91,-11 1-269,5 17 0,-6-5-181,6 21-3391,-2 29 3212,5-4 0,-9 41-90,20-15 0,0 21-90,9-22-90,1 6-2328,15 36 2148,7-13 45,4-17 0,4-4-45,13-6-449,30-14 2595,-20-46-1966,2 1-3,4-28-87,-16-4 3174,-2-3-3174,-10-7 90,-14 11-89,-5-2 89,-3-2 90,-4 4 90,-2 11 449,-12-40-179,-3 32-90,-7-21 181,2 39-271,4 16 90,1 4 89,-16 15-89,3 13-180,-5 8 0,10 8 222,11 0-402,0 48-90,5-38-183,1 35 273,12-38 0,0-9 90,8 10-89,-1-23-3483,12-5 3482,-9-11-180,38-24 0,-8-41 1,9-10 93,-18-15-94,-26 11-1729,-9-6 2089,-13 4 90,2 7 1668,-19 18-1668,7 26 629,-38 15-629,26 10 0,-20 20-90,31 0 90,4 9-1763,2 5 1763,-1 28 0,7-8 523,9 13 0,6 4-793,16 12-360,10-13 1,5-8-361,9-20-1259,16-11 194,-36-34 1875,-5-2 0,14-13 0,3-4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6.3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109 554 12390,'-8'-28'5037,"4"12"-4497,-6 4 899,-1 21-1169,2 4-90,-6 11 0,4 5-90,0 3-3482,-2 17 3032,5 15-771,1-3 951,5-10 0,10-20-89,-2-21 89,4-1 0,4-16 270,-7 1 3279,8-31-3279,-10 15 90,3-18 0,-5 18 1333,0-8-1333,-1 12 90,0-8-1,-2 17-179,0-1 90,0 9-90,1 11-90,1 9-3302,7 29 3302,-2-9 0,6 15 0,13 8-90,-7-24-2268,33 25 2358,-27-46-90,11 3-1517,2-33 1697,2-19 1427,9-18-1427,-7-21-90,-22 14 0,-11-20 0,-4-2 0,-1 6 550,-7-27 1,-3 2-371,-2 32 1095,-6-11 1,-2 3-1096,4 24 0,-10-35 359,13 66-449,-3 32 0,3 9-2340,2 64 1890,4 10 0,6-5 1,1 2 786,-3-33 0,2 0-1732,3 29 1,3-3 987,4 3 1,2-7 0,1-12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7.2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1 148 15718,'27'-17'-1079,"2"3"-1472,-4 14 2011,5 0-3720,57-15 4170,-43 9-875,44-15 1414,-68 17 1261,3-4-181,-12 5-900,-1-2 498,-4 4 492,-3-2 919,-3 3-2088,-3 0 3302,-3 4-3303,-19 34-359,11-15-90,-12 27-90,13-14-3572,4 0 3573,2-2-1,5-8-450,12 4-90,4-16 540,3 7-90,3-22 90,1-15 0,3-9 3482,0-17-2132,-7-17-810,-11 13-361,-11-4 271,-10 31-270,-1 13-90,-5 17 90,9 10-90,1 9-90,2 18-666,4 5 666,1-4 0,12 0-90,9-22 180,0-8-90,5-5 90,-6-15-90,15-10 90,-5 1 45,11-22 0,-1-7-45,-7 1 90,26-41 397,-43 43-218,3-10-3301,-7 8 3392,0 3-180,-6 10-90,-12 8 0,6 9-90,-11 4 0,11 10-270,-2 43 180,4-26-2448,-1 35 2358,3-31 1675,0 23-1764,0-11-991,0 51 900,0-46 135,-2 6 1,-1 0-226,-2-5 692,-7 24 478,6-38-270,0-6 719,5-18 2185,12-3-3444,4-5-540,25-13-539,-6 2-6005,29-18 7174,-23 14 0,13-8 0,-19 9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8.5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14549,'34'22'1439,"4"-2"-6650,-2-9 5841,31 3-360,-11-5-539,13 0 0,3-3 539,12 0 210,-16-2 1,1 0-301,13-1-90,2 1 0,-24-2 0,0-1-90,13 1-860,-7-1 1,-1 0 769,-5-1 5,-2 0 0,6 0 85,9-5 0,-1 0 0,-18 4 0,-2 0 0,11-4 0,1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39.6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0 210 12840,'5'35'3148,"-2"-7"-1799,6 35 0,0 5-989,-3-10-3010,3 10 0,1-3 2919,-5-24 1314,1 0-1403,0-12 1437,2 11-1437,-5-25 0,2 7 719,-3-17-719,-1-22 2058,-2-3-2148,2-12 315,-9-35-315,4 22-1001,-2-5 1,-1-1 910,0-8-2283,-5-39 2283,3 8 616,3 25-616,2-11 0,16 44-1880,0-5 1700,17 8 1145,-9 15-1055,1 8 2268,2 17-2897,6 19 89,-8-6-90,0 24 91,-32-10-4049,-9 18 4678,-6-6 0,-3-4 0,7-16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0.4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1 470 12480,'3'-17'4497,"-1"1"-8538,-1 8 4581,1 1 1228,-1-1-1138,1 3 859,-1 2-1219,1 11-90,4 27-90,-2 1 0,4 23-180,-1-6 0,1 0 3302,2 9-3482,0 0 0,2-1-3751,5 0 3211,5 3 450,-3-20-986,2-12-1532,-7-19 1889,1-5 719,3-15 450,3-36 359,-8 11 721,2-32-181,-14 39 450,1-19-1079,-2 24-270,-9-16-180,5 29-273,-5 0-357,7 18-2808,2 4 1729,8 21 810,-2-13-181,8 11 1,-1-18 1009,5-6-1100,16-22 901,-10 1-2360,15-38 2539,-25 18 2191,2-15-1831,-10 19-1194,-2-9 1103,-3 21-89,1-9 270,-1 17 2633,0 2-2813,2 14-90,-1 0 90,2 20-90,-2-2 0,3 11-90,0 17 0,9 6-1471,5-1 1471,-1-18 2448,-2-23-2358,-6-17-2088,31-49 2088,-21 21-641,28-60 461,-37 42-135,-3-25 0,-2-7 315,-9-18-90,3 22 0,-2 0 405,-5 18 0,-2 3 899,0 1 0,-1 0-674,-7-32-180,-1 3 359,4 46 641,5 13-550,-17 94-810,18-26-405,-3 45 0,3 7-404,7-16-541,7 14 1,3 0-990,-1-18 2249,2-19 0,1-2 0,1-2 0,1-3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0.6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5824,'23'0'0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0.7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6453,'5'18'0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3.3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0 157 13110,'5'-17'6206,"0"3"-5712,5 54 1,-1 19-495,0-25 45,3 27 0,-2-3-45,-5-37-90,2 5 0,-3-15-809,7 4 629,11-42 270,-5 13-90,10-41 90,-18 28 810,3-26-720,-8 33 269,4-18-89,-6 31-180,18 19-90,-6 6-90,43 58 0,-30-39 0,33 36-269,-26-49 269,-4-4-90,14-28 90,-26-5-270,27-70 180,-31 47 0,7-36-90,-19 35-89,-2-23 269,0 16-270,-10-32 90,7 61 180,-6-11 0,10 26-90,1 4-180,1 6 91,4 9-1,2 9-1565,2 7 1835,13 39 0,-8-29 0,10 26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3.9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23 561 17607,'-13'21'1169,"3"46"-1169,17-15-5660,-1 36 5570,7-35 90,-5-16 971,11-2-1061,-9-19 691,7 6-961,8-44 180,-12-10 90,11-11 90,-17 3 720,-5 5-91,-2 1-359,2 13-90,-2 7 3269,2 22-3180,5 13-168,0 1 79,12 23-1600,0-2 1420,0-5-2712,5-6 2712,-11-19 270,8-2-180,17-27-1,-2-9-89,-4-18 0,-2-7-179,0-10 44,-11 12 0,-4-4-405,-6-35-967,-5 24 1,-2-4 1506,-4 3 0,-1 1 45,1 0 0,-1 6 810,-8-10-315,0 11 1674,5 28-2124,-3-6 270,4 35-91,0 20 91,1 41-180,2-1-90,6 12 0,4 13-180,1-9 0,2 4 0,0-3 1152,2 11 1,1-1-1093,-2-11 0,1 3 0,-2-16-60,4-2-90,1-5 0,-2-8-2866,17 13 3046,-16-34 0,9 6 0,-20-34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4.1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29 12390,'-12'-15'2429,"3"4"-1350,10 11-1169,25 19-90,-7-10-450,36 15 1,-24-18-6591,54-11 6410,-47-2-2847,34-12 1318,-52 10 2339,-1-2 0,-10 6 0,-3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09.9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1549 644 5215,'-10'-55'3598,"0"2"-1979,-5 16 630,-13-20-4254,3 16 2635,-12-14 0,7 22 1766,-18-12-1497,-30-12-629,12 12 589,-14-4-679,33 28 685,2 0-685,0 3-90,0 2 269,-37-4-179,17 11-90,-16-3 0,27 27 0,4 7 0,0 1-45,-6 13 0,3 4-887,10 3 842,-10 19 90,18-15-90,3 4-108,-12 32 198,13-18 0,-7 25 0,15-27-1789,1 1 1879,3 1-90,1 4 90,4-2 0,1 4-90,-3 24 17,3-20 0,3-1 73,2 14-90,0 0 90,4-1-498,2-22 0,1 1 408,-1 24 45,8 6 0,3-1 666,3-1-756,1-21 0,1-1 45,8 8 45,13 6 0,4 3-90,-17-41 0,2 0-45,18 38 0,2-5 282,2-18-192,2-4-180,4-3 90,1-5-90,14-8 1,5-3-772,9 2 816,-11-9 0,3-6 425,-21-19 1,-1-7-426,-1-6 0,2-3 0,22-3 0,0-4 0,-21-3 0,-2-2 170,0 1 1,2-6-96,12-18 0,5-12 0,-9 5 15,-14 15 0,-1-6 68,5-17 0,11-19 0,2-8 0,-5 1 0,-14 11-23,-6-14 0,-8 0-90,1 14 0,5-6 0,-3-2 0,-8 4 60,-13-1 0,-7 2 0,-3 9-60,2 11 0,-3 0 30,-2-12 0,-3-8 0,-2 5-108,-4-4 1,-4 3 77,0-2 0,-2 0 0,-3 0 0,-1 5-90,-14-22 265,5 30 0,-2 1-445,-19-26-1034,4 19 0,-3 4 457,-14 0 847,7 19 0,-3 6 0,-14 5 0,24 16 0,1 1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4.25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0 6997,'-16'35'3418,"2"-3"-2878,9-14 2420,-1 22-2421,4-16 571,7 36 59,10-13-1079,1-4-450,4-3 90,-11-31-548,6 0 1,-10-6-1,2-1 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5.2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1 156 14819,'33'-24'1664,"15"0"0,3 2-1754,0 3-765,17-5 1,0 3-945,-19 13 383,15-5 1,-35 12 0,-7 1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5.6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1 111 12840,'32'0'2158,"24"-10"-2068,-10 1-5930,36-10 4131,-14 5 810,-2 0-1258,-6 1-2326,5 1 4504,-24 4 0,14 0 0,-32 4 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6.1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90 16078,'32'-22'1619,"1"4"-1079,25-2-1440,22 9-2157,-10-3 1258,0 9 1931,-32 5 0,-13 0 1,7 0-1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6.3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71 10501,'33'-4'3418,"23"-9"-2608,-28 5-5661,35-12 5031,-31 11-1402,19-2 1222,-24 8 0,-2 1 0,-16 2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6.4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74 7384,'39'13'3148,"-8"-3"-5161,18-10 2103,7-12-1342,11 7-1807,-3-8 1,1-1 3270,11 2 0,-14 0 1,0 0-1,10-5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7.8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17697,'16'40'674,"-2"11"1,-2 2-1035,-3-1 225,-1-3 0,2 3-1280,3 30 0,-8-50 0,5 29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8.0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65 17067,'44'-20'-2518,"48"0"359,-35 12 2159,39 1 0,-45 2 0,2 1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49.6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275 61 11670,'-12'-35'3688,"5"15"-1889,-42 14-1169,7 41-450,-9-1 0,12 18 134,20 10 1,5 6-360,6-17 0,0 2 0,-5 20 0,3-1-314,7 14 89,3-43-4651,13 40 3212,-7-33 1294,12 30 0,-14-57 0,1 1 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50.5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1 793 13110,'38'-8'2518,"-9"1"-7459,23 8 5301,-20-1-1167,12 0 1076,-12 0 151,28-13-330,-24 6 180,35-16-181,-47 15 181,13-5 1674,-26 9-1764,4-1 2548,-10 3-2728,-2 4 2276,-3 1-2276,-2 2 0,-1 2 0,1 0-90,0 1-719,-1 13-91,8-3 630,-3 3 91,6-10-1,-2-10-90,2-5 180,-2 2 90,2-5 0,-3 2 0,0-2 180,-1-4 0,0 2-90,-1-2 1079,1-9-180,-3 10-989,-4-13 90,1 18-180,-6 9 0,7 7 90,-1 6-90,4-5 90,1-2-269,11 9-1350,17-7 1079,0 3 90,22-22-1619,13-38 1710,-23 12-91,17-35 540,-46 34 90,-3 1 89,-5 9 1710,-5 9-1709,0 1-90,-9-2 360,-6 13-540,1 1-90,-7 33 0,14-3-1979,-3 64 1439,18-25-1516,-2-15 1,3 0 1335,30 30 271,0-18 359,-1-13-540,12-17 540,-26-24 270,12 3 270,-9-39 90,-6-22-270,4-48 3212,-13 15-3392,-7-8-41,-9 18 1,-1-2 445,0 20 0,0 0-1759,-2-25 1,-1 1 2253,-3-8 255,2 27 0,1 3-885,-1 3 810,-2-29-811,10 81-31,7 43-58,0-1-60,1 15 0,2 18 0,0-3-480,0 11 0,0 1 273,-1-14 1,1 3-1,-1-3-453,1 15 1,0-9-630,6 12-810,4 6 1979,-4-31 0,-2-26 0,-5-23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31.1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582 286 2759,'-18'-75'7196,"7"30"-3346,-26-26-2681,3 40-719,-3 4 179,-15 5-89,11 14 1084,-3 2-1444,-6 15 0,17 0-649,-14 28 1,1 8 558,5 2 1006,1-2 1,6 11-1067,21 11 0,12 11 0,0-8 15,-1-14 0,3 3-624,3 33 0,4 14 0,2-14 579,2-35 0,5 0 30,13 30 0,9 13 0,-3-13-30,-9-24 0,3-2 0,10 16 0,5 8 0,-1-13 45,-6-25 0,-1-8-45,0 1 0,2-3-107,3-6 0,2-10-73,38-28-1484,-34-22 0,-3-7-1214,20-24 809,-40 11 0,-9 2 2069,-13 12 0,-11-15 0,-4 7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50.76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1500,'29'24'1709,"33"15"822,-20-20-2531,44 14 73,-22-18-343,-1-2 476,12-4-476,-22-6 2883,3 0-2433,-14-2-360,-18 0 180,-7 5 0,-12-4 0,-2 3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51.4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73 10771,'31'-20'1439,"0"2"-1079,-5 8 90,3 2-2339,52-4 0,-44 7 1889,54 11 0,-72 1 0,11 9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51.7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 13199,'26'6'1530,"-5"0"-6921,11-13 5391,-9 3-1617,23-7-992,1 6 1078,-8-1-627,-4 3 2158,-22 2 0,-6 1 0,-2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52.2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88 10141,'46'-17'2339,"-8"5"-2159,29-8-630,-31 11-809,33-7-4882,-35 12 6141,18-2 0,-24 4 0,7 1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53.3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95 9781,'24'-17'2339,"0"2"-1799,-2 2 359,2 1 361,42-6-3149,-23 11 826,26-5 0,-37 12 0,-7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0:53.6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37 15268,'27'-2'2699,"52"-8"-5488,-13 2 1374,27-4 0,-31 9 0,-19 1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20.1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1 136 20575,'26'16'630,"3"-2"-270,19-8-270,-8-2 134,10-1 1,4-3-805,25-8 625,-16 4 0,1-2-1467,17-10 1422,0 1-508,-7-2 0,-2 0 59,1-1-1071,-1 0 1,-5 0-1270,-25 6 2789,-3 0 0,-6 3 0,-4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20.5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0 199 10771,'20'-28'3238,"3"0"-7729,3 6 6920,41-15-2967,-21 15 898,32-10 1077,-32 20-808,6 6 1,1 0-540,1 0 0,3 6 0,-4 4-630,-20 3 630,9 10 180,-1 23-180,-20-15 0,8 20-1,-26-15 1,-2-4 0,-27 60 0,10-41 888,-7 7 1,-3-2-979,0-11-1957,-10 10 1777,-7 1 541,17-19-1261,-15 13-89,29-29 989,0-3 0,13-8 0,2-5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20.9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73 12030,'-11'-24'6566,"33"-11"-5756,10 23-3146,28 10 1,6 6 2515,0 8-674,-8 3 0,-6 4 494,-16 1-439,-6 5 439,2 16-318,-15 9 228,-12 41 45,-23-30 0,-7 1 45,9-15 0,-3 0 45,-16 15 0,-3-5 1440,3-11-1395,-11 11 2095,14-21-2095,2-2-905,-16 18 905,20-23 179,-13 15-179,29-33-1698,2 0 1698,8-9-90,14-8-90,4-4 589,47-23-3603,-6 2 1,3-1 3103,-15 8 0,-1 1 0,18-11 0,-5 4 0,-13 7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21.34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 47 14369,'-1'-19'4767,"0"3"-9438,0 10 7819,1 0-1559,11 57-1409,-5-17 339,4 16 1,0 6-340,3 26-429,-5-32 0,1 1 69,9 41 180,-2-26 2966,6-6-3146,-3-29-90,6-4 90,32-51 90,-27 4-3055,34-53 3055,-42 31 90,7-18-222,-5-3 222,-6 17-377,6-24 287,-8 26 270,-2 7-180,7 51 90,-11 9-180,7 62 0,0 16-45,-9-50 0,-1 0 811,6 41 0,0-4-1036,-2-14-2788,1 1 449,-5-33 2233,5 15 1,-7-42-1,-1-3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31.3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216 70 8066,'-66'25'2788,"8"-3"-2158,16-9 449,5-2 915,24-8-1454,14-9 717,13-1-1077,18-10 90,42-14-180,-24 11 0,30-11 1953,-37 18-1953,18 0 0,-17 8 179,42 30-179,-53-1 0,18 31 90,-41 12-90,-6-5 0,-10 23 0,-3 4-90,0-4 0,-2-11 0,-1 2-630,-5 20 2394,9-47-2214,-5 28 554,11-60 1,1-8-1,1-4 1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21.8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1937 164 0,'-23'-32'3119,"-1"2"-2310,-3 5 181,-1 3 3612,-37-4-3253,0 14 358,-5-3-1257,10 14 1324,0 10-1189,-10 7 0,-9 6-271,-8 7 1,-3 5-225,18-6 0,-2 2 0,4 0 0,-12 10 0,5 3 0,-1 8 0,4 2-646,12-4 0,2 2 691,-12 11 0,-1 8-455,17-7 1,1 7 0,5-5 409,4-1 0,3-1 0,-8 23 0,8-4-589,20-1 679,6 0 1162,6 2-1163,12-20 1,3 9 0,0-6 236,1-9 1,0 1-387,1 5 0,2 7 0,5-2 120,12 1 0,7-2 0,-3-7-105,-5-7 0,4 0-15,20 26 0,12 9 0,-6-16-30,-19-32 0,5-5-60,34 15 0,17 4 0,-10-10 781,-24-19 1,2-4-782,24 4 0,12 1 0,-14-8-29,8-8-114,-18-13 1,18-6-1,4-5 1,-11-4 22,-12-9 0,-7-5 0,5 1 135,4 8 0,6 3 0,1-4 0,-6-11-68,0-21 1,-3-15 0,-6-2 0,-10 5 157,-1-12 0,-6-1-45,6 1 0,3-7 0,-12 3 134,-13-13 1,-13 3 90,-7 7 0,-5 0-135,-1-9 0,-7-6 30,-10 10 0,-8-5 0,0 10-269,-2 9 1,-3 5 118,0 5 0,-4-2 0,0 11-508,-28-14 403,13 27 0,-3 2-45,-27-19-1993,10 27 0,-12 0 1,10 6 2172,-11-2 0,-6 4 0,8 8 0,45 20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53.8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67 76 12480,'-31'-15'9830,"13"6"-7517,1-2-1773,17 5-360,2 2 179,46-11-359,-17 11-90,45-7-90,-34 10-270,27 18 1,2 5 269,-12-2-1786,10 10 0,-9 8 1517,-39 11 179,-2 4-413,-22-3 1,-7 1 502,-4 6 0,-17 38 90,-7-18-833,6-25 1,-1 0 966,7-9 1,-2 0 90,-14 16 0,1-5 1585,3-7-1450,-10 11 1567,-14 16-1567,33-38-181,-19 23 451,62-49-450,19-16 3162,13-3-3117,21-15 0,3-4 558,-6 2-738,10-5 1,-1 2-820,-25 9 684,17-4-3585,-5 8 1426,-15 4-719,10 3 2533,-20 5 1,-7 3 0,-2 1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54.0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37 20126,'16'-15'-1979,"2"0"90,-14 13-450,5-1 2339,-4 3 0,1-1 0,-1 1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54.3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10 248 14639,'-5'-21'5487,"2"5"-2699,2 8-2158,1-1-361,13-14 181,22-13-360,10-4 0,5 5-90,-10 13 0,-11 10-180,29-5-4471,10 8 4291,0 10-2448,-16 7 649,-31 10-719,-13-4 2878,-2 0 0,-3 3 0,-3 1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54.6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15808,'5'28'2069,"5"-6"-900,43 7-90,11-17 1,6-2-2936,-17 2 0,0-1 2081,26 0 0,-6-1-45,-17 3 642,-14 1-463,-13 7-89,-10 3 630,-18 52-631,-18-16-89,-14 21-918,-9-29 0,-2-6 828,3-4 44,-6 3 1,-1-3 2152,11-18-2197,-14 1 0,-3-1-2321,8-6 1961,-38 12-555,60-26-1423,5-2 2248,3 0 0,6-2 0,3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55.6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17 277 15988,'-6'-22'4767,"1"6"-3418,2 3-809,3 7 1169,-3-15-809,3 10-900,1-10 90,1 16-90,3 3 0,0 7 89,9 27-89,-3-4 0,8 22 0,5 35 0,-12-38-3392,13 46 3392,-19-68 6,4 10 174,-6-22 180,2-2-180,12-34-90,-7 2 0,10-28-45,-9 1 0,0-2-135,1-6 90,3-4 0,-1 2 0,-2 13-90,11-21 3260,0 20-3260,1 9 36,-3 13-306,37 67-3032,-34-15 3302,12 21 1,-2 4 89,-16-7-90,9 27 0,-11-16 0,-3-2 0,2 5-1188,-5-16 1368,-5-19 2670,-2-11-2670,-2-7 0,0-4-90,14-35-826,-8 8 736,12-33-1245,-10 18 1245,1-3-2313,20-51 2313,-12 43-45,3-2 0,4 5-135,2 21 180,20 20 90,-20 16 454,4 26-364,-17-9 414,-3 1-324,6 28 2607,-3 10-2966,0-6-361,-6-6-1979,-7-37-2428,-1 0 4947,-1-6 0,0-3 0,0-2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56.3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213 37 11131,'-6'-24'4767,"2"12"-3958,-7 19-179,3 13-2903,-22 62 2633,12-35 362,-11 29 0,-1 2-1352,5-14-180,4-7 1,2-5 809,7-17 0,15-10 0,5-11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23.8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3799 500 6121,'-11'-54'4048,"2"18"-184,-21-21-2155,-1 22 940,-39-26-2289,23 27-297,-2 4 0,-1 4 116,6 8 181,-48-16-270,43 19 965,-18-3-875,0 3-90,13 4-1470,-18-1 0,-3 0 1380,-1 2-968,-5 1 0,-3 1 1013,31 6 0,3 2 444,-49-3-444,10 12 0,2 3-45,4 0 0,13 2 0,-5 2 0,-3 5 0,5-1 0,-12 4 0,10-2 0,2 0 1874,12-2-1874,-25 12 0,29-9 0,-3 2 0,0 0 0,-1 2 0,-11 6 0,4-1 3197,-17 11-3242,10 0 0,3 2 45,2 0-30,7 1 0,-12 10 0,11-5 30,19-12 0,4 0-1371,-26 21 1,3-1 1370,6 6 0,2 6 422,15-15-422,8-9 0,-1 5 45,-1 10 0,0 5 45,-3 17 0,1 1-287,5-12 0,3-2 241,3 10 1,6-8 2798,7-11-2708,2 19 0,5 10-46,11-16 1,2-1-90,-6 8 0,3 3 90,12-14 0,4 1 0,0-10-224,7 16 194,-2-18 0,4 9 0,-2-10 477,10 15-477,-3-12 0,8 10 0,-5-10-60,13 20-430,-5-11 1,2 0 473,-18-29 1,3-1-15,14 8 0,9 4 0,-2-2 15,11 8 0,1 0-794,-9-10 0,3 1 1,-4-7 793,-7-11 0,1-5 0,38 13 0,1-4-45,-38-15 0,2-1 0,18 5 0,8 2 0,-9-5-93,21-1 138,-14-6 0,0-1-2269,11-2 2224,4-3 0,-1-1 471,-12-2-471,20-2 0,3-2-274,-44-7 0,-3 0 274,18 1 0,3 0 0,3-6 0,-5-2-1350,17-3 1350,-31 6 0,1-1 0,2-2 0,-2-1 0,36-7-80,-17 3 0,5-2 35,-4-1 0,4-1 45,-10 1 0,5-2 0,-4 1 0,10-3 0,-3 1 666,4-4 1,-9 2-667,-11 0 1199,-1 0-1199,-3-1-1601,0 0 1601,-4-1 0,-7 1 0,4-4 943,-1-2 0,4-4-943,4-6 0,4-5 0,-6 2 71,-4 5 0,-3-4-41,1-8 0,3-6 0,-13 7-30,-3-7 45,4-12 0,-3-3 45,-9-9-90,-13 35 0,-1-4 90,-2-22 0,-5 2-637,-2-14 547,-3 23 0,-2 2 90,-4-5 0,-9-9-1693,-2-13 1738,-1 21 0,-5-8-101,-2-3 1,-4-7-1,1 4 56,-2-7 0,-1 0 0,-2 1 0,-4-7 0,3 11-45,2 16 0,-1 3-116,-13-26 0,-1 3 71,15 33 0,0 3 45,-4-7 0,-3 0 310,-9-9 1,0 4-266,-9-10 493,-4-1 1,0 2-584,4 18-417,7 12 1,-4-1 416,-7 3 0,-1 2 0,9 7 0,0 1 857,-7-3 0,-6 5-857,-38 5 0,2 7 0,-2-1-363,12 10 0,-17 2 0,17 5 363,-12 13-870,18 3 1,-12 5-1,10-1-1127,20-2 1,3 1-478,-37 13 1,4 1 2473,42-13 0,4-1 0,-42 23 0,5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35.8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1 126 9961,'0'-23'6567,"0"2"-11238,0 4 6110,0 3-450,0-1 1050,0 1-1589,0 0 949,2 7-1309,2 17-1045,6 34 1,0 10 1044,2 13 976,-1-2 1,0-1-1067,-3 0-180,5 35-784,-4-25 784,3 24-1192,-6-42 1,0-3 1101,1 10 0,2 30-1304,-4-49 1574,-4-25 0,0-1 0,-3-26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36.0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11670,'8'39'5397,"9"5"-4227,9-9 449,41-2-1349,-34-23 179,42-4-449,-47-6 0,14 0-360,19-16-539,-20 8-4472,19-13 5371,-17 9 0,-12 3 0,7-3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31.7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70 381 8792,'-13'-91'8815,"3"21"-7466,0 12 630,0 12-90,1 5-1169,0 4-451,4 12 361,2 12-450,5 15-90,3 10-90,5 17 90,5 10 0,1 10 0,4 13 0,0 5-90,7 21-137,-5-15 0,2 6 182,-1 3 0,1-1 0,-3-13 0,0 0-45,4 13 0,0 0-445,0-16 1,-2-8 534,6 2-90,10 6 90,-10-35-90,2-10 90,30-32-90,-13-23 90,12-22-1549,-35 9 1,-6-3 1458,2-22 0,-6 7 0,-4-2-512,-3-23 512,-7 24 0,-3 0-475,-7-20 475,-9-6 0,-3 28-45,-5 14 0,-3 1-45,-11-10 45,9 17 0,-1 3-45,-4 10-90,1 5-360,-13 0-2339,14 12-1618,-4 0 4764,16 25 0,14 0 0,-1 11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36.3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26 203 10051,'-12'-22'4857,"3"0"-1888,4 6-2609,15-11-1,1 8-179,12-8-629,31-3-3663,-21 15 2223,28-6 1322,-28 18 0,-8 3 0,1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37.3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93 15808,'33'14'2339,"-6"0"-7640,-4 13 5571,-7-3 0,-1 1 1319,0 1-1230,18 26-359,-15-25 90,17 21 180,-17-38 590,9-12-770,-6-9-90,23-51 0,-24 25-1135,2-16 1,-1 1 1134,-8 15 2179,7-30-2179,-14 51-90,-1 1-90,-1 8 180,7 27 0,-2-1 0,11 39 90,4 15 2185,-4-13-2275,5 10-88,-4-24 88,-4-12 270,21 14-270,-5-46-2993,3 6 2903,-6-31-1507,-14 2 1327,5-18-225,-3-8-225,2-11 360,-8 14 1,-5 10-631,-3 6 720,-1 13 990,4-8-270,0 27 2178,2 5-2358,3 18 89,-2 4 3753,12 34-3572,6 0-360,-1 3 269,17-11-449,-27-42-90,16 0-89,-4-26-1,-4-1-720,28-36 540,-26 14-989,19-39 180,-22 18-720,5-19-1593,-14 33 4741,-4 6-891,-5 79 262,-3-11-84,3 30 0,1 6-186,-1-2 44,3 3 1,1 7 0,0-3 0,2 1-225,1 6 0,0 1-90,0-2 0,1 0 89,1 8 1,-1-7 0,1-1-90,-4-21 0,0-2 540,1 8-360,-3-19 989,0 0 1298,-8-44-2467,-6-19 0,-4-26-756,-5-21 0,-1-7 576,-4-12 45,3 9 1,0-2 230,3 21 0,1-2-366,-2-12 0,-2-8 0,3 6 135,-1 2 0,1 0-205,0-7 0,0-6 0,4 18 70,5 15 90,1-18-180,19-5 2147,-5 33-1877,15-31-2911,5 46 2911,-5 10-90,20-1 420,-6 11-330,-1 2-90,30 31 180,-15 20-90,7 17 822,-26-5-822,-27-24-225,-21 12 1,-5 2-46,0 0 0,-7 10 0,-6 2-5487,-24 16 5634,15-25 1,-7 4 0,34-42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37.4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 14639,'16'-4'-1440,"-4"2"1440,-12 4 0,-3 3 0,-1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38.6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89 18596,'30'13'1170,"2"-3"-6561,-4-10 5661,6 0-898,44 10 808,-26-5 1078,32 7-1079,-27-7 1,-4-2-180,-2 0-759,2 0 1,-3 0 758,-18-3 1337,64-17-1606,-26 5 44,-14-2 0,-2-1 2223,-4-1-2717,-3-4-842,-27 9 482,6-4 359,-15 7 720,1-7 0,-9 10 0,1-3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38.8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 38 19406,'-13'-17'1349,"3"5"360,9 6-1349,22 5-180,-3 0-90,15 3-838,39 13 838,-35-7 44,24 8 1,-1 1-45,-22-6 176,29 10-266,-47-8-180,-11-5 0,-5 24 0,-13-12-3473,-19 25 3294,6-17-1635,-10 6-884,9-12 2878,-9 5 0,10-7 0,-6 4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47.6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440 100 2849,'-18'-31'4138,"0"5"-1140,-1 7-1468,-1 7 1425,-12 1-1786,-37 24-989,25-2 180,-33 28-181,51-13 1036,-5 12-946,12 10 1,3 3-90,0 13 90,0 33 0,4 3-90,8-22 392,3-7 1,0-1-393,1-10 0,0 7-90,0 2-615,4-6 0,3 11 0,-1-7 570,-3-15 0,1 0-15,3 22 0,1 9 0,-1-10 2319,0 24-2259,0-4-2020,-2-16 1840,-3-23-6386,0-5 2068,-10-6 4408,3-18 0,-14-22 0,3-12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47.8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1 208 13379,'18'-41'5217,"-5"12"-10157,22-7 6649,52-2-1440,-12 15 435,-22 7 1,2 2-1020,-1 9 1,-5 2-136,1 1-2474,19 7 1,-1 2 2923,-20-1 0,48 10 0,-68-9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48.6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80 56 18416,'-11'21'900,"2"-3"-630,7-8 270,0 12-271,0 5-179,1 5 0,1 0-90,10 2-4251,-5-10 4161,13 8 679,-4-20-1218,23-14 449,-7-12 0,10-20 90,-21 7 0,-7-11 90,-9 16-1998,-9-36 2088,2 31 1324,-10-26-1324,7 38-90,-4-1 630,-11 7-2466,7 4 2285,-21 15-71,0 23-198,6 2-797,-8 43 707,28-35 0,-2 27 0,16-18 0,6-1 0,15 15-90,1 19 1629,6-59-1629,-2-36 1840,8-8-2110,26-41 3482,-24 20-3392,3-21-90,-30 33-180,-6-9-89,-2 10-361,-17-53 810,5 47-360,-22-47 450,18 60 0,-7-8 0,7 18 0,4 4 90,-11-3-90,7 6-269,-27 26 179,22-11-270,-18 23 180,27-23-630,-2 7-1079,6-12-449,11 4 1618,0-13-3391,10-1 3751,-8-4 0,0 1 90,-4 1 0,1 1 1,3-3 628,1 1 1440,6-3-1349,-8 3 3302,1 2-514,0-1-360,-5 3-2518,9 8 180,-9 2-90,4 9-271,-6-6 541,2 15-630,-3-15 270,4 24-360,-3-22-3482,1 10 3212,-2-10 0,0-4-629,-1 1 89,-1-4-1169,1 2-539,-1-4 2518,1 0 0,-1-2 0,1-1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49.0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223 128 6796,'-6'-26'3058,"-1"2"-711,2 6-1177,-1 3-3706,0 4 3885,-2-1-809,1 5 930,-1-1-1110,1 5 1100,1 1-1010,-3 1-180,-11 12-91,3-1 361,-20 29 180,9 27-630,4-12 3482,7 15-3303,14-22-3391,2-4 3392,11 51-90,2-24-90,7 12 0,-1-33 180,35 17-2449,-23-35 2089,16 3 0,2-6-382,-9-18 113,17 3-91,-31-13 504,-9 0-2933,0 0 2326,0 0 0,2-10 0,1-2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49.7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250 1279 12480,'0'-26'4947,"-9"-14"-2608,-9 9-1979,1 0-181,-3 16 361,11 13-360,-24 15 90,-2 18-180,-4-1-4162,-2 52 4162,31-46-90,-6 30 264,15-40-354,0-5 0,1 6 0,7 4-96,-1-8 186,5-2 0,15-26 0,-11-4 90,12-13 0,-9 2-623,-5-3 623,3 2 178,-5-2 272,3-16-450,-7 18 90,5-20 90,-9 33-180,19 22 90,7 31-868,15 18 688,-5-7-124,2-23 0,0-6 124,-10-7-244,62-1 334,-67-31 0,22-12-90,-20 0 436,11-25-436,-12 9 700,14-39-610,-20 28-1453,5-19 1363,-11 14 0,-1-2 681,-3-19 0,-2-7-771,-4 21 0,0-1-45,3-26 0,-4-7-15,-8 14 0,-5-3 0,-1 6-75,2-2 0,-2 4 225,-4-27 0,-2 16-658,0 45 838,12 106-90,1 16-90,3 6 90,3 1 0,2 17 0,0-14 731,-1-32 0,-1-1-821,3 36 0,0 14 0,0-20 186,4-10-411,1-15 0,0 0 45,2 14 0,-2-21 1,0-1-1171,2 25 541,-6-41 379,0 15 1,-10-50 0,-1-3-1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32.2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302 134 11400,'0'-29'4858,"-8"-9"-721,-19 4-3687,8 9-90,-26 17 0,22 22 134,-9 22 1,-1 9-135,-6 26-1020,9-9 1,4 2 839,6 20-1605,21 8 0,6 1 1515,6-4 0,3-21 0,6 9 0,1-14 943,13 4-1033,-7-19 0,4-3-180,26 0-1796,30-14-273,-25-7-2141,15-15 4390,-15-25 0,-21 6 0,26-13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50.8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92 501 14441,'-23'-29'4317,"-13"-21"-2063,16 17-1984,7-8-270,25 27 323,10 9-323,3 3-90,0 2 255,6 0-255,4 0-49,2 0 49,38-11 180,-14 1 180,11-5-180,-37 6-90,-23 7 270,-7 1-270,0 11 90,-2 49-90,-2-18 0,-2 54 90,8-19 563,-1-12-563,8-13 0,3-5 0,-3-19 0,23 15-90,-12-57-3302,12-15 3302,3-25 0,-1-15-180,-18 13 0,-2 0 90,4-11-90,-1-29 0,-17 72-270,0-10 91,-2 26 269,4 8 0,4 48-90,3 7-2358,6 27 2448,-4-31-90,1-8 2178,13-16-2088,10-26 90,0-2-2268,-1-23 2268,-18 1 270,12-36-90,-8-4-180,-8 17 0,-3-1 0,0-20-135,-9 16 0,-2 2-229,-1 8 274,0-27 2222,-10 49-2672,-10 60 450,7-26 0,-5 75 0,26-25-2042,-3 8 2042,9-5 0,1-1 0,-2-4 822,-2-8 1,-1-2-733,-3-14 0,-3-3-1665,0 5 1755,-2-13 809,-2 15-719,-2-24 2123,8 12-2123,-3-22 180,29-14-360,-13-7 0,41-35 0,-31 20-1649,14-15 1110,7-19 1657,-16 13-1208,16-19 0,-8-10 90,-27 48-1887,11-24 1887,-25 43 0,1 3 0,-3-3 1977,-11 0-1977,4 3 880,-13 5-880,6 12-180,-29 48 91,22-23 3031,-16 40-4022,40-28 721,-1-18-91,11 4 270,-7-30 0,1-1 90,-3-2 270,2-3 0,-1-1 719,3-14-629,-6 8 540,0-21-540,-9 7-3303,-4-8 3213,-2 9 0,0 7 0,5 11 450,-7 5-1,10 33-2627,2 20 2133,17 6 0,8 4-135,3-8 0,7-2 5,23 11 1,5-6-276,15-1-45,-24-37 0,-4-7-134,-13-9-1,17-17-6527,3-18 6977,-10-4 0,6-13 0,-28 13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51.1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207 115 6118,'3'-22'5217,"-1"1"-2339,-1 6-1798,-8-7-2773,-6 7 2143,0 0 1276,-1 11-1186,7 9 639,1 2-640,-2 36-130,5-20-230,9 58 3393,2-33-3482,11 25-1499,-7-20 1498,-2-17 1,-3-5-90,-5-16-2445,1 16 2445,-10-5-90,-8 16-1079,-31 12 719,16-21-1426,-20 10 1876,26-31 0,4-2 0,3-5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1:53.0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4701 435 20126,'-20'-26'1259,"1"2"-809,-22 6 89,-41-14-2444,24 10 2085,-30-7-2334,0 3 2154,35 13-400,2-1 0,-4-1 580,-36-2-569,23 2 389,17 8 0,2 1 892,9 2-892,-46 1 0,41 2 44,-14-1 1,-1 0 45,12 1-90,-50-2 90,59 2 0,-61-3 2557,52 2-2602,-24-2 0,0-1-45,24 2 721,-4 1 0,-7-2-676,-8-4 0,3 0-45,-15 1-1293,10-2 1,5-1 1292,21 5-48,-6-2 1,-7-2 47,-3 0 0,-1 0 0,-1 0 0,2 0 0,7 1 0,1 2 0,-2 2 0,3 1 0,-17-1 0,16 2 0,1 0 0,1 1 0,-5 1 3106,-27 0-3106,-7 0 0,35 0 0,3 0 0,-18 0 69,-8 6 1,-8 4-115,9 4 0,-1 2 45,-6-3 0,3 2 0,11 0 0,9 2 0,2 2-3312,-1 2 3402,0 2 72,-5 5-162,16-3 0,2-2 0,6-1 0,-1 6 0,17-13 0,-19 20 0,28-22 0,-5 9 0,-3 6 90,2 4-406,-4 7 406,7-2-90,6-8 90,-4 17 0,-1 8 0,2-1 0,-1 2-45,-3 6 0,1 0-309,5-11 0,0-2 443,-8 42-44,9-21 0,-1 1-90,2-16 0,0 0 0,-1 20 0,2-4 3019,3-5-2974,1 3-852,2 14 851,3-34-89,0 12 90,0-25 0,0-2-2751,6 17 2661,-1-11 267,7 30-177,6 6-45,-3-26 0,1 0-45,13 36 165,-8-37 1,0-5-166,-3-5 2825,8 10-2735,-11-18 511,1-3-601,7 13-1436,1-8 1436,4 8 348,6-1-348,-7-8-2634,12 5 2634,-14-17-142,21 13 142,-18-15 949,10 5-949,2 0 0,-10-6 90,12 5-90,27 4 0,-28-12 0,40 13 0,-50-18 515,9 4-425,0-3 3154,4 0-3244,5-4 0,2 0 538,7 1-538,32-2-3392,-43-4 3392,36 0-2269,-11 0 2269,9 0-1517,14-11 1517,-31 5 0,24-7 0,-17 6 1517,-28 3-1517,28-5 0,7-2-45,-29 4 0,2 0 2314,30-6-2269,7 0-45,-37 5 0,-2 1 45,16-3 1651,17 1 0,0 1-1651,-11 1 0,-17 3 0,-1 1 0,-2 0-3392,-6-2 3392,2 1 0,1-1-1120,9-3 1120,3 2-1898,6-4 1898,-5 1 0,-16 3-434,37-9 434,-40 8 1682,52-9-1682,-10 2-1018,-30 5 1018,-2 0 0,-4 0 0,-16 1 0,28-4 0,-33 5 520,9-4-520,22-5 0,-18 3 90,21-5-90,-20 6 0,-8 0 0,5-2 0,7-3 0,-3 0 0,40-23 0,-39 17 0,29-18 89,-42 19-89,-3 2 0,-2 2 0,-11 7-1427,14-13 1427,4-4 0,2-5 0,14-9 90,-27 20-90,35-35 0,-35 32 0,23-29 1607,-15 1-1517,-7 9 2179,11-50-2179,-19 45 3302,1-13-3392,-7 33 89,0-13-89,-1 14 0,1-20-384,-3 22 384,-2 2 90,0-21-90,-2 21 0,0-18 0,-1 10-3235,0-11 3235,0-4 90,-8-50-90,1 22 90,-2 7 0,-1 0-1127,2-7 1127,-4-7 90,4 27-180,3 23 90,-3-21-90,-14-23-270,3 21-4646,-7-5 1,-3 2 4674,-3 8 1,-15-16-1,21 35 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27.9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1 501 8792,'74'-50'1709,"-27"19"-7010,39-13 5391,-45 26-314,13-4 1,3 0 403,-1 0-310,-6 4 0,1-1 490,21-3-652,11-1 562,3-2 435,-30 11 1,4-1-616,16-1 0,1 0 767,-14 3 1,0 0-858,15-2 0,5 1-150,-14 5 0,3 0 0,-6 1 105,-9 1 0,4 1-45,13 0 0,14 0 0,0 0 0,-17 2 961,25 0-871,-26 3 0,10-1 0,-14 1 493,-1 1-493,15 4 0,20 1 0,-12 0-289,-30-2 0,0 0 319,31 2 0,13 2 0,-18-1 2968,-3 0-2998,-11 0 0,11 0 0,-10 0-36,24 3 186,-27-2 0,9 1 0,-13 0 120,3 2 224,12 5 1,1 2 546,-7 0-771,12 5 0,-3 1-90,-22-2 89,27 11 316,-37-10 0,-3 0-315,9 4-1470,-2-1 1,1 2 2098,23 13-629,-15-9 315,5 3 0,-2-1-405,-15-8-1044,-3-2 1,1 1 1222,14 8-89,5 4 0,-8-4 0,1 1-180,10 6 0,-23-13 0,-2-1 270,4 9-180,3 0-1,3 8-89,-22-17 180,38 44 2268,-41-40-2538,5 7 0,-2 0 90,-15-14-2538,14 15 2538,-6-7-90,0 0 1907,-2-3-1727,19 26-180,-15-18 90,15 19-90,-22-26 90,0 3-2359,-5-8 2359,18 26 2231,8 13-2321,-3-2 0,1 2 0,-22-30 90,9 13-90,-13-21 0,12 20 0,-12-22 0,-3-2 3463,5 4-3373,10 14-90,-12-18 0,14 19 90,-18-27 146,17 22-236,-14-18 90,22 28-90,-24-29 0,19 27 0,-20-26 90,21 32-90,-20-32-1882,10 17 1882,-13-20 0,0 0 0,1 3 0,-3-5-90,6 9 90,-4-6-90,6 10 1972,-7-9-1882,3 4 0,-6-10 0,0 2-90,5 8 90,-1 5-90,9 25 90,-7-19 0,2 13 0,-9-30-3482,6 36 3482,-6-25 0,4 25 0,-6-29-90,3 29 90,-3-18 0,2 20-179,-1 5 89,2 8 0,-2-7 90,1-3-2269,-4-40 2179,0 2 2359,0-1-2269,0 1-90,0 0 90,0 0 0,0 5 0,0-2 0,0 0 0,0-2-90,0 4 90,-11 21 0,6-11 0,-11 20 0,6-15 0,2-7 0,-5 18 0,7-21 0,-5 14 0,5-12 0,-1-4 0,-4 18 0,5-20 0,-4 18 0,6-27 90,-14 41 3392,8-29-3482,-11 28 0,-14-1-90,16-26-1748,-18 26 1838,21-33-180,-25 25 0,-5-1 91,-4 6 89,5-12-90,20-20 90,0 0-90,-23 11 0,-6-4 135,6-8 0,0-3-135,-12 2-1465,-9-8 1555,43-7 0,-2 0-180,-24-14 0,-4-3 90,7 5 0,-23-10 1,4 1 89,36 12-90,-22-5 90,32 9 269,-57-12-179,39 7 135,-16-1 0,2 0-135,20 4 3482,-30-6-3572,35 8 90,-34-8 0,16 4-90,-9-2 0,13 3 0,13 4 0,-1-2 0,-43-1 0,31 2 0,-49-1 0,53 4 0,-11-1 180,-29-1-3482,16-1 3302,-21-1 90,30 1-470,2-2 1,1 0 379,-4 1-949,-5-3 1,-2 0 948,3 1-107,-17-1 107,18 4 1935,6 2-1935,10 2 0,-30 1 90,23 0-90,-29 0 0,47 0 0,-6 0 90,-19 0-1382,11 0 1382,-30 0-90,34 0 2075,-11 0-1985,28 0-90,-14 0 0,15 0 178,-5 0-88,-70-12-90,54 5 0,-11-1 0,2 0 0,23 0 0,-38-10 0,36 10 3415,-23-9-3415,26 6 203,9 4-203,-22-13 0,1-2 0,-17-12 0,11 6 0,3 1 0,19 11-3392,-10-6 3392,-10-9 0,8 6-551,-34-25 551,43 30-90,-22-18 90,20 16-90,-18-16 90,14 14 0,-22-19-90,35 28 90,-9-9-90,-13-11 0,1 1 90,-7-4-180,-15-9 180,35 27 3163,-17-12-3253,24 19-2611,-8-6 2611,-4 1 0,1 0 90,-9 0-90,18 8 0,-19-4 90,17 7-90,-3-1 0,-6 1 90,16 3 0,-18-2-90,-4-1 0,2 2 90,-3-2-90,-2 3 90,25 2 0,-11 0-180,10 2 3572,-5 0-3482,-2 0-90,-35 13 180,34-9 0,-28 12 0,23-9 0,9-1 0,-6 1 0,14-4-90,1 1 180,-9 0-90,-9 3 90,2-1-90,-10 0-359,5-4 359,-1 3 0,6-4 0,10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45.7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524 475 2849,'0'-26'8635,"-10"-8"-5114,1 12-2712,-11-5 1770,-8 6-1050,-25 9-490,-8 21-589,-18 19-360,25 13 135,7 16 0,4 3-136,4 4-89,4-4 0,6 1 0,12 2-180,19 1 0,9 14 1,3-4-46,4-5 0,5 1 165,-3 5 0,1 5 0,5-12-1209,6-16 0,4-10 1044,5-8 0,2-6-45,27 8-407,17-21 0,3-11 497,-4-13 723,-14-15 0,11-10 1,-15-5-454,-24-4 0,-6-4-90,23-8 0,-8-5 179,-33-4 1,-14 5 2894,-8 16-2804,-24-30 814,4 61-724,-58 34-270,46-1 0,-37 47-1,58-30-1666,11 20 1,6 3 1486,5-3-879,26 18 1,8-7 878,-5-33 90,35 22-90,-46-57 90,9-18 0,-5 2 90,10-31 0,-2-7 2566,-6 3-2566,0-12 0,-6 0-809,-18 11 808,-1-14 75,-7 20-74,-1 11 180,0-13-180,-9 18 89,5 11-89,-3 25 3295,13 46-3295,4-4-90,6 16 0,0-18 0,3 0 0,8 14-90,9 5 0,4-4 384,0-13-384,16-3 0,8-18-1651,-18-49 0,-1-10 1741,48 8 0,-51-34 0,-14-11-90,-14-28 0,-8 42 0,-2-4-822,-5-25 1,-3 1 866,1 26 0,-1 1 45,-4-15 0,-1-5-565,-2 7 0,-1-5 1,1 7 609,2 10 0,-1 0-45,-7-40 0,0 3 0,1 7 0,5 31 89,-4-11 1,9 56-90,2 19 735,3 40-645,9 34 0,2 3 0,2 6-45,-2-25 0,2 4-105,5 23 0,3 13 0,-1-14 840,-5-26 1,2 0-916,1 3 0,4 9 0,1 2 0,0-10-1529,10 10 0,0-7 180,0 13 0,1-7-2654,14 1 4138,-35-70 0,-8-15 0,-4-4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45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0 152 17607,'32'2'2159,"4"0"-7460,1-2 5661,35-14-1258,23-2 719,0-9-175,-29 10 1,-1 0-817,11-3-1094,21-5 2264,-9 10 0,-25 4 0,17 1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46.1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18776,'14'4'-5487,"-3"1"5487,-10-1 0,1 1 0,-1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46.7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1 172 13110,'0'-22'9444,"0"2"-8275,0 6-719,5 3-1466,7 21 1106,4 6 346,5 22-436,4 22 0,-5-11-3021,7 17 3021,-6-13 0,1-2 0,2 4 0,0 2 0,0-4 270,-7-21-90,-1 0 659,-6-33-750,-8-12-428,0-27 249,-2 5 90,-1-20-90,1 6-90,0-33-1063,0 18 0,0-1 1153,0-27-79,0 28 0,3 8-11,8 24 353,0 3-353,60 65 180,-38-8 45,10 11 0,2 15 14,-15 4 1,-3 8 0,-3-5-60,0-10 0,0 1 60,7 25 0,3 9 0,-8-19-60,-7-20 271,10 31-451,-23-62-7271,3 3 7451,-4-11 0,1 3 0,-5-11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47.7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87 13919,'5'-16'5217,"-1"1"-3328,-2 11-990,9 35-539,-4-5-90,8 38 0,-5-12 0,0 6 179,6 20 1,1 4-360,0-3-45,-2-2 0,5 2 270,6-27 0,0-10-225,-1-2-3482,47 2 3302,-26-125 45,-23 41 0,-2-7-878,-2-22 0,-3-11 1,-3 8 922,-5 18 0,-1 1-580,-1-13 0,0-7 0,-1 14 490,-1 6 22,2-23 158,-1 73 0,0 8 0,6 54 0,-3-8 0,6 26 811,5 12-811,-5-27 0,2 4-45,11 17 0,1 0-45,-8-20 0,2-5 45,8 0 0,0-13 41,-5-27-86,7-4 0,15-67 1881,-24 21-1971,18-46-1280,-32 35 1100,1-45 180,-5 34 1089,-1-6 0,-1 2-1448,0 10 449,1 5 0,-1 36-2449,7 60 2269,0 10 91,4 12-271,2-8 0,2-3 180,-1-6-45,2-4 0,2-4 45,-3-24-539,23 1 719,-9-35 0,6 1 360,9-61-1,-21 17-179,9-23 1631,-16 12-1451,-6 20-499,-1 2 409,0 7 90,-6 25-91,42 65-179,-28-21-90,7 12 0,-1 1 90,-8-4-90,1 4-886,1-1 1,2 0 885,2 3 2041,23 38-2041,-23-63 90,5-4 0,22-33-90,-21-1 90,17-21-90,-28 11-832,9-24 1,0-5 741,-3 7 90,0-5 0,1 2 171,-7 20-171,-6 17 2268,13 14-2447,23 71-1,-17-22 0,-7-7 0,3 2-5397,26 16 1439,-15-25 4138,26 15 0,-24-35 0,1-4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47.8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37 20845,'16'-16'900,"-2"2"-1890,-7 11 990,-3 1 0,0 0 0,-2 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32.5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294 274 9691,'0'-49'6837,"0"11"-5578,-7-34 630,0 29-1260,-6 0-89,2 21 629,-9 16-899,-5 18-5121,-37 63 5031,26-19 16,4 4 0,4 8 74,11 4 0,5 2 73,1-6 0,3 2-298,4 19 0,4-4 45,12 9 0,13-21-90,-2-30 0,6-8-180,3-6-450,23-4-527,-8-13-1901,4-2-1349,-11-10 4407,12-13 0,-11-4 0,16-13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48.5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48 198 1500,'-9'-35'5307,"0"2"-2159,-1-4-2159,4 11 1365,-1 0-1635,4 13-618,1 2 1158,1-2 797,3 10-1516,15 23-360,-1 9 135,12 39 0,0 14-180,-10-13 0,0 2-76,-1-7 1,0 4 0,-1 3 0,-2 4 0,-2 3 0,-1 5-263,1 5 0,-1 6 0,0 2 0,0-2 225,0-8 1,-1-2-1,0 1 1,1 1-1,0 11 0,0 3 1,0-3-1,-1-7-22,0-9 0,-1-5 0,-1-5 45,2 8 0,1 3-391,2 11 0,2 8 0,-1-6 346,0-3 0,1 0 22,-3-14 1,2 9-1,1-2 1,-2-12-23,0-2 0,0-6 25,2 14 0,3 4-55,-3-16 0,1 1 0,-1-5 494,1 1 1,0 0-600,9 34 0,0-4 559,-11-41 0,-2-7-424,6 14 0,-6-24 0,-7-35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49.2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275 132 8252,'-33'-5'3868,"2"3"-2519,3-4 3598,-20 6-9797,24 0 5479,-18-10-89,31 7 1409,-2-7-600,0 8-220,6 1-949,-5 0 0,8 0 0,0 1 270,-1-1 3032,21 7-3213,71 8-179,-16-1-1367,11-3 0,3-1 1367,8-3-90,-27-3 0,0 0 45,-17-2 0,4-1-448,31-2 0,14-1 0,-8-1 403,-12 1 0,6-2 14,-11 0 1,17-1 0,7-2 0,1 1 0,-7-1 0,-15 2-60,20-3 1,-3 0 8,-18 2 0,11-1 0,3-1 0,-2 1 0,-9 1-910,3 0 1,-7 2 0,-3 0-180,24-2 1,-4 1-360,2 1 0,-9 1-3192,-4 3 4676,-18 1 0,11 0 0,3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8:49.8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0 271 13469,'38'-17'5037,"22"-2"-4227,-15 8-2471,32-1 0,6 0 2111,4 1-270,-5 1 0,1 0 1202,5 2-1000,-18 2 0,18-2 0,6 1 1,-6-1-204,7 0 1,-3 1 0,5-1-55,-5 0 1,5 0-1,3 0 1,0 0-18,-10 0 0,2 1 0,1-1 0,-3 2 0,-5 0-131,-5 1 1,-4 2-1,-2 0 1,2-1-213,7-1 1,2-1-1,-2 0 1,-3 2-636,8 0 1,-5 2-1,-9 3-2998,-14 4 1,-7 1 3867,45 1 0,-44 3 0,-6 1 0,-5 3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17.2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138 262 11131,'-12'-28'5397,"4"7"-4498,1 7 540,4 6 360,0 4-1079,2 41-450,1-7-953,0 42 862,9 13 1,-6-30 0,1 3-90,2-3 0,1 6 60,-1 13 0,1 8 0,-1-8-458,-2-20 0,0 0 368,3 17 0,1 9 0,-2-13-60,1 7 224,2 7 1,1-2 45,-4-23-270,5 40 90,-11-92-2343,0-61 2073,0-13 45,-5-11 0,0-4 45,2 29 0,-1-2-30,-3-20 0,-3-9 0,2 9-754,1 20 0,1 1 874,-4-34 0,-1-6 135,0 7 0,0 2-804,2 11 1,-1 1 668,-1-6 0,1 4 0,-2-17 0,9 71 0,2 6 0,21 13 1517,17 24-1517,16 22 0,3 8 0,-18-16 0,-1 2 0,20 22 0,-4-1 0,0 2 0,2 4 2269,-1 1-2329,-7-8 0,7 13 0,-4-5 15,-6-1 0,0 2-198,-4-4 0,4 9 1,-1 0-1,-9-9 153,-6-1 1,-8-3-543,2 20 1,-9-2 541,-16 20 135,-18-4 0,-7 0 0,12-37 0,-4-1 45,-8 10 0,-8 6 0,-7-11 1117,-27-3 1,-7-12-1253,6 0 0,-2-5-45,-2-2 0,-1-15-3983,-13-39 1,9-13-65,18 2 4137,-2-5 0,3-5 0,24 0 0,2-2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17.5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13829,'19'18'3508,"-2"7"-2788,-11-3 539,6 29 270,14 42-1259,-9-36 0,1 2-270,-3-8 0,0-2-180,12 32-180,-15-49-3957,-1-2 4317,-5-17 0,-3-6 0,-6-20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18.1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1 142 13649,'16'29'3148,"0"3"-2428,-3 0 899,17 37-1259,-11-24 0,12 26 629,5 12-719,-17-39-90,14 29 360,-20-49-271,-4-9 811,4 1-990,2-35 90,-2 0-90,2-27-3392,-1-13 3391,-2-8 1,1 1-1525,-3 4 1435,-1 7-735,6-8 645,-5 20 0,10 5 90,-3 50 0,10 18 0,-3 6-419,-2 13 0,-2 3 419,-2-3-524,0 4 1,-2-3 523,-5-16 360,11 24-270,-10-40 1427,12-11-1517,-8-25 0,4-22-180,8-15 90,-8 7 0,9-17-90,-1-6 0,0-2 91,1 2-1698,15-16 1787,-24 57 1607,33 3-1517,-37 40 2268,14 39-2358,-22 0 0,-5 3-90,3 13-1089,-3-13 0,-2-3 999,-8 2-270,2-13 1017,-20 44 0,13-52 0,-13 21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18.3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39 108 1860,'-18'-27'3058,"4"4"463,10 10-3521,2-1-3506,10 0 1707,-2 6 2068,11 1 0,-8 6 1,3 1-1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19.5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353 943 10231,'1'-27'7556,"-9"-2"-6927,4 17-89,-8-1 270,-6 20-1351,-5 12 721,-4 3-2861,1 12 2861,11-7-90,1 5 0,0 17-90,5-11-90,1 7 0,22 23 639,-5-46-549,27 28 90,10-86 0,-9 14-1739,9-30 1739,-32 24 90,-2-13-1,-7-7-179,-20-22 0,-22 7 90,-2 15 180,-10 35 0,-2 10-180,10 8 180,-12 24 0,4 10-90,24 17 0,-11 33-90,41-9-265,14-19 0,5-1 175,12 17-714,0-14 1,4-8 713,-2-22 0,17 4 180,21-23-180,-17-21 90,16-4 225,-27-29 0,-7-6-225,-3 2-45,-1 0 0,-5 0 45,-16 7 89,4-18-89,-1-13-90,-4 15-539,1-13 179,-13 51-90,28 51 270,-15-5 1607,23 49-1697,-5-24 1,-5-15-91,13 2 0,3-2 180,-2-10 0,42 17 90,-53-43 2269,16-16-2179,-19-1 45,7-23 0,-1-6 45,-3 0-1135,0-8 1,-3-2 1134,-11 9 0,3-12 270,-7-3-270,-5 25 180,4-22 89,-9 42 91,40 91-360,-25-36-203,5 17 1,1 2 202,5 3-90,-4-14 0,2 0 0,14 22 0,-7-22 0,0-7 0,-3-21 0,11-2 2202,-11-18-1932,39-72-90,-26 10-135,-11 8 0,-4-3 3113,-7-23-3068,-10 13-90,-3-23 0,-2-9 0,-4 30 0,-1-2-1344,4-30 1,-3 1 1343,-2 40 0,-4 4 0,-2-4 0,-2-1-139,1-3 1,0 0 183,-3 2 0,0 0-359,2 8 0,0 2 224,-7-31 90,-3 45 180,1 45 2763,2 24-2853,9 54-320,6-14 0,3 15 1,0-4 229,3 8 0,2 3-539,-5-24 1,1 7 0,0 0 0,1-9 493,4 15 0,3-4-165,4-5 0,3 3 1,-2-7 119,-3-10 0,1-1 0,1 4 0,3 6 0,4-8-3104,12-3 1,2-15 3193,5-15 0,22 16 0,-50-79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19.7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108 131 150,'-39'-41'4768,"12"13"257,-5-4-4216,22 23-281,19 11-168,13 6-90,19 7-368,4-6 188,5-4-3,4-1-267,-10-4-12,3-3 1,7-3 191,7-2 0,1 0 0,-1-1 0,0 0 0,2-2 0,0 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0.0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46 17697,'0'-23'5487,"7"5"-5037,-4 14 449,4 6-719,-3 45 0,-1-11-5931,5 34 5751,-2-19-112,6 25-68,-4-20 265,9 40-355,-11-57-1776,5 12 2046,-6-37 0,-1-21 0,0-7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33.0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54 13020,'3'-24'8365,"-2"8"-6566,2 2-990,-2 15-269,13 60-450,-5-15-90,8 35 0,2 5-391,0 1 76,2 0 0,2 4-1349,-6-30 0,1-1-3252,5 15 1,1-1 4853,-5-18 1,-1-3 0,15 36 0,-13-35-1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0.1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9 314 14729,'-8'-54'539,"10"-33"-1708,4 36 1169,11-20 0,3 44 0,1 4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1.3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282 261 17067,'-37'6'2249,"5"-2"-4310,0 30 2601,4-6-2444,-10 23 2534,4 12-361,0 4-12,16 4 0,5-1-77,2-12-135,7 5 0,8-5 225,16-28-1115,15 0 1025,18-27 0,-16-12 1651,8-13-1561,-14-11 539,-2-47-719,-9 29-45,-15-1 0,-5 2 1377,-7 10-1332,-8-16 0,2 14 225,-6-24 0,0-3 3039,4 14-3309,-4-12 0,8 3-45,25 31 0,2 2-1831,35-3 1831,-11 20-342,16 14 1,4 8-19,12 20-128,-20-10 1,-2 6 217,18 45-2466,-18-1 2511,-17-14 0,-2 3 90,-7-11 0,-2-1-176,13 39 221,-10-22 172,-14-38-82,1 4 180,-7-23-1287,3-27 1197,-1 1 1467,5-30-1467,11-39-135,-1 20 0,3-2 45,-7 16 0,2 0 766,14-21 1,4 12-767,4 33-232,2-5 232,-1 46-89,-15 19 89,1 8-90,1 37-1304,-13 10 1304,-2 3-397,-4 14 0,-1-1 217,-3-25-90,0 8 1,1-8 385,0-46 0,-4-7 0,1-10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2.1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438 1328 9602,'1'-25'5396,"0"1"-4136,-10-6 539,-10 0-1170,-4 3 361,-17 5-540,18 17-91,-11 1-89,13 4-4251,-17 13 4430,-6 8-839,3 23 1,1 7 479,-5 2-849,15-5 1,5 1 758,14 0-233,5-16 233,3 6 1446,10-15-1356,27-10-90,12-19 90,13-20 89,-7-33 181,-10-24-270,-17 19 180,-11 12 0,-3 3-180,-6 14 0,2-15 2162,-7 38-2162,2 2 410,-2 4-140,25 71-360,-12-28-1044,17 36 0,3 2 1044,-4-20 0,-2-7 0,0-4 0,1-13-130,5-3 130,2-8 0,13-6 0,23-22 0,-15-6 0,-11-10 0,-2-13 90,-7-27 0,-7-12-135,1-17 0,-3-4 332,-4 9 1,-6 1-333,-10 9 0,-6-1 0,-10-12 0,-3 4 0,5 33 0,-1-1 45,-6-37 0,-3-3-88,0 25 0,-1 4-2,1 4 1,-1 0-1,-2-11 0,-1 7 90,-5 16 90,13 33-90,8 64-1486,4 26 1516,5-13 0,2 12 0,-1-5-30,-3 5 0,2 3 193,3 15 1,3 10 0,0-3-194,1-20 0,-1-2 0,1-2 0,0 19 0,5 3-23,0-23 1,6 8-1,0-4 1,-2-12 931,-4-14 1,3-3-1180,21 43 0,9-8-5307,24-30 5577,-3-14 0,11-30 0,-26-23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2.3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56 10501,'4'-20'4048,"0"3"-91,-2 4-3237,1 8 269,1 5-629,3 15 810,20 65-991,-10-31 1,13 29 0,2 1-180,-2-22-262,-7-9 0,1-5-368,-3-22-89,4-35 269,-12-2-2249,7-45 91,-16 24 1796,-11-44 0,-1 30 0,-8-22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2.4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77 297 16887,'-22'-50'2249,"2"1"-1709,4 6 899,-2-15-1259,23 18-180,2 0-810,43 25 451,-14 13-207,21 14 1,2 4 0,-10-5-1,-1 5 1,0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2.6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46 235 8792,'-8'-49'4182,"0"-1"1,-5-24-2654,3 27-809,6 33-90,2 36 314,8 31 0,3 9-674,4 17-30,-2-4 0,3 17 0,-1-11-1828,-3-19 1,1-2 1617,-2 4 0,1 5 0,-1-1-75,2 19 0,-1-4-921,-3-19 1,1 0 920,0 15 0,1 5-405,-2-13 1,-1 4-1,0-4-1353,-2 4 1,1-1 1802,0-7 0,0 4 0,-3-7 0,-4-10 0,-3-6 0,-5 22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3.2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77 711 8612,'-22'-41'5217,"2"3"-7369,-3-13 4221,12 18 2038,35-48-3657,10 50-270,23-22 859,-2 44-949,44 17-90,-39-4-45,-5 3 0,-1 0 45,-1-3 0,-9 0 90,7-16-90,-28 1-2268,5-13 2268,-10 5-510,-2-3 510,-1-3 90,6-33-90,-8 21-1348,3-25 1438,-9 30 90,-1-6 546,0 14-726,0-2 1843,-1 8-1573,25 27-180,7 15-90,5 12-1243,-6 10 1333,-17-15-90,-2 2 580,2 3-580,-2 0 852,15 25-852,-6-19 0,17 12 0,-15-34 0,-2-10 0,-5-19 2580,-6 3-2670,-2-5-1212,28 56 1302,-23-16 0,24 42-2179,-15 21 2269,-11-27-129,-3-11 0,-1 0 129,0 15-315,-2 4 315,-1 4 1014,-4-20 0,-1 2-1104,1 31 1274,-2 1 1,-2 6-1186,-5-20 1,-2 0 76,0 12 0,-3 0-32,-3-14 1,-5-7 232,-5-17 0,-3-8-367,-12 6 90,-16-15-3167,-3-64 3257,-6-38-180,6-6-771,28 9 0,6-2 681,4-19-1073,7 1 0,5-10-1491,11-2 1,6-4 2526,-3 27 0,1-2 0,2 2 0,8-25 1,4 6-1,0 25 0,0-1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7.7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58 37 11580,'-17'2'6207,"-2"3"-5578,14-4 361,-5 2-630,7-3 0,0 1 89,2-1 181,7-1-360,75-14-180,-30 7 59,19 1 1,19-1 0,-6 2-105,-13 3 0,2 2-1146,14 3 1,9 2-1,-7 0 1101,-13 0 0,3 2 22,-1 4 1,11 4 0,1 1-1,-11-2-591,5-1 1,2 1 568,-3-1 0,11 3 0,3-1 0,-5-1-591,10-1 0,-4-1 1,-2-1 590,-14-1 0,-3 0 0,3-1-168,16 1 0,2-1 0,-10-2 213,-15-2 0,0-2-45,5 0 0,6 0 0,-5 0 0,-7-1 0,7 0 36,4-1 0,19-2 0,6 0 0,-4 0 0,-17 0 351,9-1 1,0 0-388,-13 0 0,15-1 0,4 0 0,-6 0 0,-16 0 45,5-1 0,-6 1-45,7-1 0,7 0 0,2-1 0,-2 0 0,2-1 0,0 1 0,-23 1 0,0 1 0,2-1 0,5 0-67,7-1 1,8 0 0,1-1 0,-3 1 0,-11 0 36,2 1 0,-8-1 0,2 1-30,24-2 0,4 0 1,-16 1-31,-29 2 0,-6 0-90,-2 1 0,6 0 208,18 0 0,11 1 0,-8-1 0,-14 0 1,-1 0-1,12 0 0,-1 0 0,1 0 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5.0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196 831 9691,'-16'-36'5757,"0"3"-1079,-2-9-2340,4 50-1888,1-2-5481,8 61 5301,4-11 0,1 14-143,5-1 1,1 3-83,-2-22 0,0 6-222,2 14 1,2 16 0,0 1 0,-1-12 176,-1-3 0,0-2 0,0 9 0,1 8 0,0-5 14,1 11 0,-2-9 166,-2-27 0,-1-2 0,3 22 0,-2-9 1658,-10-21-1748,-5-55 550,-12-36-640,2-13-90,-3-25 45,10 30 0,0-8-105,-1-28 0,-1-14 0,2 6 105,-2 5 0,2-4-9,6 22 0,-1-11 0,1-4 0,1 5 0,4 12 54,3-13 0,3 7-30,-2 9 0,-1-4 0,4 6-15,6-8 0,5 8-135,16-26 90,-1 37 1,4 5 89,18-1-90,7 16-619,11 68 619,-28-6-1635,30 35 1635,-31-9 0,-2 20 0,-3 9 230,-11-21 0,-6 6-185,-5 7 0,-2 14 0,-3 1 0,-4-13 782,-2-3 0,-6-4-707,-3 5 0,-4 5 0,-1-15-30,-11-8 90,-1-3-463,-1-2 1,-1 1 372,0 1 45,0-2 0,4-4 224,11-17-255,20 4-104,18-20 127,18-16 1,9-10-353,19-17 0,2-7 1359,-10 7 1,-2-2-1090,10-11 0,-8-2-135,-6-5 0,-12 2 0,-1-2 0,8-12-2,-6-5 1,-5-1 91,-17 8 180,3-14 0,-40 27 180,-32 27-2418,-15 8 2238,-13 24 0,24 14 0,-3 45 1153,32-27-1243,-7 20-1884,22-34 1794,2-14 2054,12 8-2233,19-7 179,-2-1 0,25-26 0,-26-5-1261,10-15 1261,-14 5 2268,-1-4-2447,11-52-1,-18 37 225,-7-10 0,-5 2-45,-10 20 90,-12-15 180,-19 23 0,1 22-90,-8 1 90,14 22-91,15 0 271,-1 20-90,8 16-1758,0-8 1668,12 10 0,7 3-91,9 14-917,1-9 1,2 0 917,14 8 0,28-2-45,-19-48 0,1-5-1098,19 12 1143,24-11-90,-31-32 0,-6 0 389,27-29 0,1-8-389,-11 0 60,-17 4 0,7-10 0,-10 0 75,-12-13 0,-7 1-90,1 8 0,-3 1 0,-5-6 0,-7 8 45,-12 13 1050,-38-14-1140,17 33 1716,-32-10-1716,15 51 0,2-1 0,-8 21 45,6 21 0,3 8-847,12-21 0,2 3 802,-15 35 0,7 3 0,24-26 0,7-5 2141,2 18-2141,24-12 655,-4-48-565,-5-9-90,67-45 90,-38-11-90,-6 14 0,-2-3 3392,-4-32-3392,-16-7 0,-3-5-393,-9 35 1,-2-2 392,3-20 0,1-11 0,-4 10 0,-6 19 0,-3-2 45,-1-14 0,-3-14 0,0-2 0,0 13-504,0 4 0,-2 1 459,0-16 0,-3-9 0,1 11 0,-2 16 0,0 10-1528,-3-18 1438,-4-24 0,8 63 0,-9 129 90,9-59 0,0 35 0,1 5 344,6-13-344,0 19-1907,0 10 1862,5-22 0,0 2 45,-2-20 0,2 4 62,7 31 0,5 14 0,-1-14-107,-5-30 1,0-2-257,3 14 0,2 6 0,-1-15 301,5-7 34,10-10 1,3-2 55,1-7-180,39 5 90,-26-100 0,-13 8-328,-14-6 0,-1-14 0,-3 9 328,0-16-227,-1-2 1,-3 5 226,-7 27-90,0 10 0,0-1 1888,-4 25-1798,2 36 0,-4 3 0,3 22 0,2 9-209,6 3 0,1 1 209,-2-8 0,0 2-351,8 16 0,0-7 351,-1-18-1517,5 4 1517,9-19 0,-12-17 0,39-31 0,-34-2 803,10-31 1,-2-13-669,-16 8 0,-3-2-135,6-7 0,-1 1 0,-4-28 360,-6 60-271,-3 39 1,5 27-90,3 24 0,1 6-90,4 15-135,-2-6 1,1-1-496,3-7 720,0-15 0,1-1 0,6 5 0,11 3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5.5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191 992 10501,'-13'-27'4587,"2"4"-3237,4 18-181,-1 3-4431,-6 8 5421,-21 35-760,9-5-859,-12 29-557,19-19 466,5 5 91,9 32 0,5 7-405,3-37 0,3 0-46,3 46 1,10-3 45,11-47 0,6-9-45,30 6-45,-14-34 0,0-9 45,12-20-90,7-19 0,-19-23 0,-5-16-90,-10-4 0,-4-7 60,0 10 0,3-5 0,-6-1 0,-10 3 0,-4-2 0,-4 6-12,0-4 0,-2-1 132,-4-11 0,-1-8 0,-2 13-45,0 25 0,-2 2-45,-2-20 0,-1-9 0,0 16-1867,-2 1 1867,-6-16 180,0 61 0,1 68-180,-1 16 45,6-5 0,1 8-45,2 6 0,0 7 0,1-2 32,3 16 1,1 1-63,-3-10 0,0 4 0,2-6-15,4 6 0,2-7-30,-4-19 1,4 4-196,6 15 0,5 9 1,-1-8 406,-4-12 0,2-1-287,1 4 0,2 6 1,2-7 149,7-7 0,-2-10 0,-3-4 0,20 26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34.6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4030 807 11670,'3'-30'9445,"-13"-58"-8995,3 51-1,-12-49-89,7 55 0,-2 1-90,-2 0 0,-1 2-90,-2 2 89,-18-8-179,6 10-90,-14-3 90,8 12-90,-1 4 0,-25 0-90,24 5 0,-39 2 1,37 4-622,-15 8 0,-4 2 622,-8 0-1,-16 8 0,-1 1 0,7-4 45,15-3 0,2 0 45,-4-2-90,-1 1 0,-3-2-1461,-13 1 1,-2 0 1550,-14 0-1052,16-1 1,-3 1 1051,17-4 0,7-1 32,-21 3 13,4-1 0,1 1-45,5-1 75,-20 2-75,31-2 90,-22 3-90,20-1 1931,-16 1-1931,28-1 86,0 0 4,0 1-90,1 0 786,1 2-786,-37 17 0,16-2 1438,19-5 0,1 0-1438,-10 9 75,4 0-75,18-7-622,-17 13 622,14-7 0,-13 8 0,19-9 0,-2-1 0,1 1 0,-13 14 272,9-10-272,-23 24-45,18-12 0,1 1 45,-15 12 0,11-6 0,4-2 0,14-12 0,-7 11-3202,5 8 3202,9-13 428,-4 16-428,9 8-389,6-17 389,1 21-90,7-21-914,6 4 0,2 1 1004,2 14 0,3 0 0,2-1 0,3-7 0,6 19 0,-3-25 0,7 12 0,3 1 0,4 10-626,-2-7 0,1-3 626,-1-7 0,2 0 1517,0-2-1517,17 27 616,-20-40 0,2 0-616,-1-1 0,2 2 0,11 10 0,1-2 0,13 12-612,-8-18 1,9 7-1,-6-7 612,-12-14 0,0-1 680,32 28 1,-2-5-681,-5-13-824,15-2 0,5-1 824,-38-18 0,1-2-328,37 17 1,2-2 372,-31-19 0,0-4 730,22 2 0,2-2-775,-13-1 0,1-3-33,20-1 1,0-3 122,-28-4 0,-1-2-46,13-4 1,8-4 105,14-3 0,10-3 0,-8 0-105,-8-1 0,-1-1 15,3-1 0,6-2 0,-14 2-15,-28 4 0,-6 0 0,1 0 0,4-1-178,16-5 1,10-4-1,-6 3 133,-11 3 0,0-1 30,9-2 0,5-2 0,-9 3 60,19-6 0,-11 2 0,12-4 0,-8 3-90,-17 6 0,-1-1 0,17-6 0,9-2 0,-15 3 90,7-4 105,-27 9 0,4-3-150,12-7 0,0-1 498,-12 6 1,-1-1-499,5-4 0,-5 1-45,-1-5 90,-5 1 837,-1-12 1,1-3-838,3-7-475,-7 2 1,-3-1 474,-12-2 0,-2-7 131,-3-5-131,-4-6-322,-9 17 1,-1-5 276,-4-8 0,0-1 0,-1 9 0,0 1-45,-3-4 0,-2 1 0,-5 7 0,-3-8-254,-7-17 0,-6-18 1,-2-3-1,3 11 254,4 16 0,1 7 0,-2-7 369,-4-15 1,-3-9 0,-1 0 0,-4 8-370,-7 1 0,-3 7 0,3 8 0,3 6 0,-1 1 0,-5-9 0,-5-7 0,5 13 0,11 27 0,-3 4 250,-20-15 1,-10-6 0,5 8-296,13 12 0,-2 2-45,-11-9 0,-7-3 0,7 14-180,-13 16-1978,11 11-579,-6 6-2120,-22 19 4537,9 2 1,24 0-1,0 2 1,-27 18-1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6.5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366 832 4624,'-49'-51'6207,"-16"-16"-4049,27 29 1,0 0-1350,2 1 1,0 1-270,-24-24-180,29 26 1942,19 14-1942,18 6 336,28 3-696,32 6-705,27 3 615,-11 0 0,-27 1 0,-2-1-89,11-1-91,10 1 0,0 0 180,-14 1 90,-6-2 0,-4 4-90,-14 17 1015,-15-5-925,2 25-3032,-18-2 3032,-10 21-2073,-7 14 2073,-3-5-90,-4 2-335,-1 5 155,-5 12 146,4-15 34,1 0-64,16-49 64,3-9 1949,4-14-1859,4-20-90,0-5 1356,7-36-1041,-2-12 0,-2-7-45,-3 14 0,0 0-60,2-23 0,-2 5 60,-6 0 939,0 14 1,-2 3-940,1 3-90,0-16 0,0 4 0,1 31-90,13 30-2593,3 58 2638,0 18 0,1 10-45,-2-3 0,-1 1 0,1 1 0,-1-2-119,-2-9 0,0-4 119,9 20-355,-6-27 1,4 2 489,12 12 0,1-2-45,18 24 90,-11-34 0,-2-10-91,-12-26 541,43-50 1629,-50 8-2169,7-44 0,-6-6-180,-15 23 45,-2-5 0,-3-2-45,-9-4 0,-1-18-984,1 34 1,0-1 893,-4-36 90,3 32 2268,6 22-2358,1 23 91,3 7-1,-2 5-90,10 41 180,-2-10-2359,11 51 2359,-7-36 0,6 13 462,3-6-552,3-5 90,1-2 0,-1-15 90,0-13 0,19-6-90,-12-4 0,42-26 0,-44 5 0,21-18 1807,-22 9-1807,-6 9-90,2-3 90,1 22 0,-7 5 0,8 32 0,-1 7-90,-2-1 90,-1 3 0,-1-2 0,-4-8-90,0 0-270,10 19-2231,14 10 2321,-6-12-90,8-8-449,-6-36 2869,-11-9-2419,9-2-2332,14-36 2781,-1-4-127,23-32 577,-29 19 0,-3-1 225,17-20-406,2-11 181,-27 40 0,-10 17-360,-5 6-90,-3 5-4095,-3 9-133,5 12 4961,-4-4 0,3 12 0,-8-8 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29:28.6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17 12750,'28'-9'2069,"-5"1"-1440,6 9 271,18-1-451,-5 0-89,12 4 0,2 2-90,9-1 0,4 2 0,5 1-294,-13-4 1,1-1 248,23 1 0,5 0-90,9-1 0,1-1 45,-12 0 0,2-1-121,-24 0 1,3-1 0,8 1-6,-3-1 0,8 0 0,4 0 0,-3 0 0,-7 0-582,6 0 1,-7 0 0,9 0 545,2 0 0,11 0 0,3 0 0,-7 0 0,-14 0-1340,4 0 0,-8 0 1322,-9 0 0,2 0 0,4 0 30,16 0 0,5 0 0,-8 0-243,0 0 0,0 0 213,0 0 0,6 0 0,-5 0-437,12 0 0,-8 0 437,-22 0 0,4 0-135,-1 0 0,12-1 0,0 1 0,-8 1 0,17 2 0,-1 1-825,1-2 1,6-1 0,-11 2-301,-18 2 1,-7 0 1259,-8-1 0,-4-1 0,9 2 0,-3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03.0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 38 12840,'-6'-19'4767,"1"5"-2518,2 10-1800,-2 26 901,0 71-961,6-18 1,2 14 0,-1-5-837,-1 3 1,0 2 565,4 9 1,2 9 0,0-17-975,-3-36 1,1-5 899,1 20 0,1 0 45,2 28 90,1 2-60,-2-17 0,1 13 0,0-9-75,-3-18 0,0-1-45,2 17 0,1 9 0,-2-17-2321,0 5 2321,-1-8 0,0-4-270,2-1 0,0 4-4646,-1-7 1,0-1 4794,0 0 1,0-2-1,2 17 1,-7-69-1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03.4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36 149 8162,'-11'-44'7646,"3"17"-3778,-1-16-1979,5 25-1530,1 4-179,3 11 0,5 23 0,1 5-1696,5 31 0,1 8 1516,0 8-1044,1 10 0,0 5 1088,-3-17 1,-1-4-160,-2-10 0,0 0 115,1 6 0,1-1-180,3 26 90,-3-28 0,2 17-809,-2-14 359,-4-34 1078,2 10 1,-2-50 0,0-4-1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03.6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12 320 9602,'-7'-32'5396,"2"8"-3956,21-18-901,-1 21-2650,25-13 1,7 1 2290,-2 8-719,-2 1 1,4 2-1171,40-6 987,-39 14-1437,25-5 2159,-52 18 0,-10 1 0,2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04.7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0 772 14998,'22'18'2069,"-4"-4"-1709,14-14 90,37-17-270,1 4-450,-8-1 0,0 0 0,9 2-5461,22 1 4832,-61 9 89,9 0-2177,-25 2 2717,2 10-90,-8-6 180,1 9 180,-15 13 3058,-31 40-160,13-18-1908,-26 33 2851,34-56-3211,-5 10 809,8-2-1349,17-1-180,11-10-90,35-22-90,3-20 181,-2-6-3663,-4-12 2762,-14-11 19,-8 0 791,-7 3 180,-17 17 540,-18 8-180,7 11 1079,-68 21-1169,47 3-90,-43 21 0,52-15 71,2 5 289,-6 60-450,13-42-1225,6 19 1,5-2 1044,9-20-126,10 24 216,-2-34-90,2-5 0,4-5 2251,2-8-2251,4-5 0,-4-6-45,23-19 0,5-10 135,3-12-45,-3 9 0,-1-7-270,-17-4 0,-8-4-404,11-46 629,0 1 90,-20 17 539,-31 15 235,-7 39-504,-4-20 450,-34 57-90,5 35-540,-1-3-1,10 19-359,32-16 1,10 3-811,21 30 631,-13 15-1,40-54 270,-14-61 90,1 1-247,16-42 337,-24 22 45,-3-22 0,-2-2 45,-9 8-1707,3-42 2067,-14 57-1,0 11-269,-8-5 90,5 19 2067,-7-2-2157,6 12 337,1 2 22,-2 18 2943,2 3-3392,12 34 0,3 7-180,3-4-135,10 14 0,5-6 46,-2-31-3483,29 12 3122,-23-39-1512,27-25 1512,-17-17 270,1-13-449,-11-23-721,-18-4-89,-3-14 93,-14 19 1,-3-1 985,-6-21 1019,-6 15 1,-7-13 0,2 12 330,-8-18-361,8 28 1,-5-8 0,4 14 1164,-4 6-804,-13-23 629,11 32-1259,7 22 1780,12 27-1736,19 49 1,11 18-225,3 12-68,-4-18 1,5 17-1,3 2 1,-4-10-203,3 8 0,0-2 90,1 1 0,2 5 0,-3-9-45,-4-14 1,-1-7-1405,-2-6 0,1-1-80,2 4 0,2 0 1597,-3-6 0,0-2 1,14 21-1,-18-44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05.7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23 384 9961,'-18'-22'5937,"13"11"-5667,12 11-1350,67 14 271,-38-7-990,60 4 1259,-47-21-5240,41-13 5600,-37 3 849,12-11-399,-54 23 1349,-2-5-1080,-10 12 1440,-6 3-1169,-2 8-1696,-9 16 2235,0 12-989,3-4 435,5 8-615,9-23 71,0 9-161,11 7-1035,-1-5 675,26 28 1569,6-29-1569,18-11 90,-12-23 2507,3-32-2687,-16-30 360,-10 21 270,-3-18-90,-20 42 629,-1-3-539,0 8 2091,-6-3-2181,3 16 0,-4 4 179,8 35-179,-1-11 0,12 59-90,3-22-3392,12 29 3302,5-22 90,29-18 0,-6-51 90,11-21-90,-27-29 0,-16 1 0,-10 8-45,-4-16 0,-2-3 3347,1-8-3347,-2 6 0,-3-2 225,-12-33-3662,4 43 3481,-13-25-89,10 62-89,-13 2 89,7 30 0,-2 3-90,6 21 90,6-3-90,1 44 90,2-14-45,6-6 0,2-1 135,-2 3-90,10 7 90,-10-30 89,-1 6 91,-11 33-180,3-32 90,-12 31-180,11-58 3482,-1 9-3302,5-17-90,12-1 0,13-6-90,29-16 0,-7-2 0,25-28-90,-32 9 0,-2-2-3392,18-16 3392,11-23-1269,-45 23 0,-6 3 1269,1 6-57,8-48 147,-24 76 0,-25-22 0,11 21 0,-37-18 0,31 29 2196,-12 0-2286,11 22 90,12-9 0,-4 18 0,13-17 3193,0 5-3462,18 31-3515,-2-13 3424,10 21-629,-7-23-3258,-8-11 1638,0 0 2609,-4-3 0,0-1 0,-2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06.3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218 93 10771,'-12'-25'7645,"-1"-4"-6745,8 17-270,-3-4-1,5 11 1170,-2 0-1529,-11 14 270,-15 28-450,3-3-4072,-12 36 4252,16-1-566,5 3 386,7-9 0,10-21 0,30 13 0,-8-26-1856,55 26 1766,-44-47 1495,25 0-1585,-32-8-809,52-20 539,-33 9 597,9-13 0,-4-1 0,-24 9 0,15-17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20.7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 32 16168,'-9'-16'3508,"2"3"-900,5 11-2248,-4 26 360,2 25-271,0 9 1,2 3-270,-1 28-90,2-34 0,2 5 90,9 37 0,2-3-327,-1-3 147,1-18 0,4 13 0,-2-18-90,3-10 0,15 35 0,-14-59-629,28 9 179,0-42-3133,4 2 1064,7-38-269,-29 9-1192,9-12 4070,-11 7 0,-3-5 0,-1-1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20.9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16 115 14459,'-9'-17'4857,"3"3"-4497,19-6-90,11 2-797,15-7-13,-5 11 91,-5 7 449,29 18 0,-33-5 0,33 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0.5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47 12390,'6'-25'6116,"8"12"-7875,10 5 2029,14 20-91,-6-3 91,3 9 686,-13-2-776,-3 3-91,-3 5 271,-13 23 0,-6 8 0,-8 23-270,3-21 0,-3 4 224,-13 5 1,-2-6-2497,1-2 2227,2-6 0,1-3 135,6-13-90,2-2 0,3-7 1409,-1 5-1409,14-11 90,-1-2 0,50-23-180,-19-6-286,32-13 106,-8-6-89,-9 2-1,15-7-1259,-19 10 0,1-1-5398,29-13 6482,13-8 1,-28 20 0,-20 10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35.6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0 213 16887,'6'-16'1979,"1"3"-1529,-4 8-90,3 1-4162,22-14 3802,-5 4 770,38-18-1400,-7 5-629,16-4-630,-17 9 1889,5 4 0,-30 11 0,7 1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21.2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44 17427,'13'17'3058,"25"-2"-2608,-18-14-180,25 1-1461,39-19 1101,-33 8-1879,22-6 1,-1 0 1518,-22 7-4677,39-4 5127,-66 10 0,-3 2 0,-15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21.5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 0 15526,'-4'32'990,"-6"11"-721,6-12 136,-4 21 0,1 5-796,2 6 480,0-15 1,2 4 0,7 14 0,3-6-90,1-5 135,8 20 0,2-5-45,-3-42-35,13 14 35,-10-58-1,24-74-89,-14 31 0,-7 1 0,-1 2 670,-7 7-400,10-36 325,-8 34-415,10-33 179,-9 44 1,-4 14 555,8 28-825,-11 17 0,6 21-2704,-5-8 2794,6 36-360,2 5-449,9 21 269,-8-38 0,1-18-90,-11-34-719,6-2 1169,34-32 0,-17 7 0,24-28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21.9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228 30 15718,'-24'-18'3148,"1"7"-7999,-16 21 5571,3 13-1078,-10 28 448,18-11 714,3 44-894,19-50 90,14 40 0,1-53-90,19 13 180,-5-28 1998,3 0-2088,23-27 0,-20 8 0,15-18 0,-9-2 544,-15 15-544,10-12 540,-8 39-450,-6 3-2089,10 42 2089,-14-10 0,1 18 90,-5-9 0,-5 1 0,0 1-90,1 6-1,-2 13 1,-3 10 315,-6-5 0,-2-3-315,6-18 0,-1-1 90,-6 19 0,-3-16-90,6-46 179,-6-4-358,-25-96-91,21 39-405,-4-43 0,8-9-539,15 46 0,4 1-2027,1-33 1,4 0 3150,1 33 0,2 3 0,19-44 0,-5 32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22.0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20305,'33'42'510,"-1"0"0,0 9 0,-9-1-331,-18-4-448,-1 18-1,-4-33-450,0-7-179,0-9-4498,0-1 5397,-7 2 0,4-11 0,-6-1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22.2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17 10411,'2'-16'989,"8"19"-1528,2 14-720,16 36-810,-11-12 1006,6 17 0,-7-10 0,0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22.5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1 116 20845,'16'10'810,"-3"-1"-541,-10-3 91,5 13-270,0-2-90,1 4-719,2-4-91,17-36 450,-9 10-359,19-38-3753,-11 1 3753,-4 6 449,-1 4 630,-6 19-270,-1 23 179,4 18-89,-2 7-90,-3 12 270,0 34-270,-5-32-180,5 39-1349,0-39 1439,0-18 0,7-2 0,-3-25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24.0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74 421 10681,'2'-24'5757,"0"7"-3059,-2 7-1259,-2 11-1169,1 2 180,-1 7-450,2 22-180,0-13-3572,10 28 3482,-5-33 0,8 5-89,-7-18 89,0-1 0,1-3-630,18-30 631,-15 11 3301,11-19-3122,-19 21 0,-9 2 180,-1 4-1682,-8 0 1772,5 9 540,-30 27-540,22-5-978,-21 22 978,28-13-90,2 3 90,3 1 90,1 28 1586,22 31-1407,24-5-359,-4-11-90,8-46 90,-16-36 90,47-57-180,-26 13-1205,-10 11 1,-5 1 1204,-15-1 180,-11 1-90,-3 16 90,-3-8-90,-11 17-2269,6 9 2449,-10 2 2089,10 10-2180,-3 7-89,4 2-90,0 0-90,2 20 1,11 0-451,22 22 360,-10-26 3392,22-3-3302,-18-40 90,0 1-90,1-14 360,7-34 0,-19 22-180,8-23 0,-36 27-90,6 20-3392,-10-4 3482,9 15 0,-4 4 0,2-1 0,-12 15-1,0 9 1,-4 19 0,3 41-90,23 12 0,-1-19 90,21-13-90,-12-57 0,5-2 0,-4-4 0,11-12-90,30-48-2178,-17 16 2223,-3-7 0,-3-3 45,-9 2 45,0-29 0,-3-5 135,-5-7-65,-4 13 0,-4 5-115,-12 16-1563,-6 24 1563,2 15 184,-6 5-274,5 8 0,-7 12-449,10 34-46,16 11 0,5 4 405,-1 21 745,6-21 1,3-6-746,-1-14 2305,-1-2-2215,-1-3-557,5 24 1187,-11-28-119,-4 39-331,-8-50 530,-10 22-170,3-11-181,3-7-179,1 8 0,14-13-90,36-18-90,-13 0 3060,39-40-3240,-39 1 0,-5-5-2752,17-20 3112,-17 19 0,-3 1 270,1-8-2269,-5 7 2269,2-3-270,-11 22 90,-6 11-90,-4 17 90,-5 14-180,4 11 90,-2 2-90,3 23-90,0-15 819,4 29 0,1 5-998,1-10 134,0 2 0,2-4-135,3-25-90,0-5-1169,10-5 989,-6-11-2987,24-29 1638,-7-37 113,5-25 1551,-21 30 0,-4-4 1619,-4-16 1,-4 2-766,2-13-958,-5 27 1,-1 7 778,0 17 1107,-8-9-118,-9 4-1079,0 18-270,-1 8 966,10 36-877,4 54-89,2-21-84,7 19 0,2 2-6,2-7 45,1-15 0,2 1 2319,8 33-1914,-8-28 0,1 8 0,-2-6-1121,0-4 0,-1-1 806,6 33 0,-4-11 135,-11-35-1711,-10 9 1711,1-9 1967,-18 34-1787,-9-31 0,-3-4-1977,-8 14 1617,7-18 0,-1-9 1289,1-22-1289,13-4 2211,-6-4-2211,5-33 89,6-40-269,0 7 45,19 7 1,6 2-136,6 4-360,24-43-1709,-8 36-989,14-17-1529,-6 22 4767,3 3 0,2 3 0,2 2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2:24.1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18776,'16'15'-945,"-2"-4"1,-6-11 0,0 0-1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12.6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17787,'12'64'1889,"-4"-10"0,-1 3-1710,-2-8 1,-1 5-1737,3 15 0,0 9 1,0-10 1735,3 20-134,-3-9 0,2-5 101,0-18-146,-1-4-981,0-9 81,5 1-4227,-5-24 5127,10-11 0,-6-29 0,6-15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12.7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33 8252,'18'-22'-315,"4"12"0,-5 23 1,7 8-1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36.0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1 266 11221,'24'8'3957,"1"-6"-2877,2-15-91,2-5-269,3-4-91,0 0-179,34-26-630,-21 17-1169,25-16-540,-32 22 1889,19 3 0,-20 8 0,16 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15.1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1481 16078,'7'-18'4137,"-1"3"-3327,-4 10-90,1 1-181,-1 1-89,0 0 0,0 2 449,4 7-719,-3 0 0,7 17-90,-3 0-180,14 66-2451,-8-43 2541,6 37-1811,-4-46 1721,-7-21 0,17-7 0,-3-30 90,4-6 0,-2-7-90,-3-2 0,2-11 0,-5 12 0,-1 0-180,0 18 270,4 22 0,3-1 0,2 23 0,24 45 0,-20-28 0,22 34 0,10-11 90,-9-31 1848,21 13-1938,-21-59 0,-1-14-180,7-18 135,-14 7 0,-2-4 1920,1-51-2370,-22 9 1,-4-4-103,-4 25 1,0-2 446,-4-9 0,-1-7 0,-2 12 150,-4-10 45,-1 24 0,-2-6 36,-12-38 0,-4-2 144,4 26 0,-1 0-195,2 4 0,-2-4 0,0 7 239,-2-3 1,-4 27 0,-6 55-180,4-10 876,4 73-741,13-4 0,4 6-225,4-6 0,3 8-738,-1 5 0,1 15 0,1 1 0,0-11 738,0-18 0,1-6 0,0 5 0,2 14 0,1 11 0,-1-4 0,0-14-917,0-11 0,0-6 917,2 19 0,1-3-654,-4-27 0,0-4 654,10 43 0,-1-8 0,2-2 0,2 0 90,4-3 675,-8-5 0,1-26-1125,4-91 180,-16 2-90,0-5 0,-3-10-180,-11-31 1,-5 1 404,6 38 0,-1 0 902,-11-49 0,-4 2-677,-10 18-1049,5 24 0,0 1 1049,-10-10 0,-3 1-133,17 26 43,10 17 2213,10-4-2303,24 23-360,29 4 0,10 0 180,28-9 0,-13 4 0,2-5-1118,-7-14 1,-5-5 1207,18-6-45,-26 4 0,-7 0 45,-18 4 228,-2-6-318,-19 10 180,-16 1 0,-1 7 2358,-11 2-2268,-3 8 90,-2 1 0,-29 20-90,22-6-90,-10 13-180,29-6 0,6-6 3302,20 22-4111,37-28 629,0-4 180,12-24 90,-30-12 360,-1-17-180,-17 24 449,7-21-179,-43 50 0,-5 33-90,4 20 0,4 11-1966,14 3 0,5 0 1651,-4-2 0,6-6-2224,31 18 2089,-14-68-1426,11-23 1516,2-8-1015,5-20 1105,-2-3-90,-4-4 0,-2-2 1015,8-27-1015,-19 24 0,-3-1 1607,15-36-1517,-16 25 0,-7 1 90,-18-1 0,5 7 0,-17 30 90,-3 42 2178,6-1-2223,-2 29 0,4 13-135,16 2 0,5 3 0,-9 1 0,3 0 0,15 8 0,6-10 0,-2-19 0,14 22 0,-9-22 180,2 1 269,-10-11-449,-8-16 90,-7-8 3302,-1-6-3572,4 1 91,4-3-91,33-19-90,7-8 0,24-22 0,-1-9-3302,-19 9 3392,-3-5-1244,-4-11 1244,-13 10-192,-6 9 1,0-3 281,9-27 225,-7 16 0,-1 2 225,-3 1-270,2-2 629,-40 98-539,5-7 911,-9 32-821,5-3-180,3-13 180,1 34 180,5-25 86,2-3-356,8-10-90,-2-30 90,7 2 3302,-3-15-3482,46-44-180,-14-6 90,26-25-360,-39 15 0,-3-11 1,-5 7 224,-5 12 0,-1-1-1086,6-23 1,2-12-1,-5 2 1266,-8-13 0,-4 2 315,2 7 0,-2 0-244,-1-13 0,-2 7 154,-2-4-135,-4 41 0,-1 3 135,-1-2 360,-30 10-450,19 50 45,-9 35 0,2 18-1144,8 5 1,2 8 1008,-1-3 0,-1 5 0,2-1 0,-3 13 0,1 4 514,2 4 0,-1 9 0,2-11-604,2-19 1,2 2-69,1 1 1,1 12-1,0-1 1,2-15 157,1-15 0,2-3-920,-3 33 1,6-2 559,14 7-269,4-69 359,6-10 867,-7-93-597,-11 10 225,-9-2 0,-2 3-1577,0 14 1532,-1 1 0,-1-1 2619,-2-4-2439,4 22 270,-2-4-450,8 33-90,0 9-180,15 27 90,-2-7-974,13 16 615,6-1 269,-5-10-401,48 16 221,-46-27-1295,42 5 485,-12-54 630,-18 10 540,17-33 90,-45 34 90,-4 1-180,-8 16 2097,1 1-1557,-2 3-540,3 15 0,1 5-595,9 25 595,-1-7 1383,16 27-1563,2-20 0,-4-3-270,-1-17-2178,-10-33 2178,-7 0 2359,3-15-2089,-11 9 90,-2-6-90,-9-23 180,3 18-90,-7-20 180,5 27 179,0 6-179,1 7-90,2 6 3572,5 10-3392,17 26-180,-1-10-90,14 20 0,-5-21-270,38 13 180,-30-21-180,61-4-3302,-54-24 3482,15-11 1,-27 5-1,-13 1-90,5-29 180,-11 24 0,3-22 0,-10 35 0,-1 0 809,3-2-89,29 70 3032,-12-31-3483,21 52-89,-26-53 180,1-9-90,25-36-720,3-47 180,2 1-1304,-25-11 0,-9-3-1124,-7 4 2698,-2 12 0,-1 2 0,-3 8 0,0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15.3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27 350 17877,'-6'-78'1259,"0"1"0,0 1-3819,1 4 0,2 25 3099,4 58 1230,-1 22-1409,2 62-149,-2-8 0,0 8-391,0 3 0,0 3-198,-1-31 0,1 1 0,1 3 228,-1 18 0,2 4 0,3 0-240,9 2 0,4-1 1,-2-2 239,-6-14 0,-2-2 0,4-2 0,6 3 0,4-1 0,-1-19 2133,6-15-3962,4-9-3152,3-8 5131,1-10 0,3-8 0,-1-4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15.3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81 0 16348,'16'1'-2699,"-26"22"2699,-9-6 0,-20 20 0,11-14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15.9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88 669 8553,'-32'15'3868,"6"-1"-2429,14-7 450,1 0 1750,4 0-2919,31 17-450,-1-9 89,32 10-3840,-9-16 3661,8-1-122,0-4 0,3-1 122,20 1-609,-10-5 0,13-3 0,-7 1 474,-14 0 0,4-2 26,6-1 1,15-4 0,7 0 0,-3 0 0,-12 1-312,23-3 1,-2-1 239,-12 2 0,9-1 0,0 0 0,-13 1 45,6-2 0,-8 0-45,5 0 0,0-1 397,-2 0 0,4-2-397,-3 0 0,5-2 0,-3 0 45,11-2 0,2 0-45,-14 3 0,4-2 0,0 0-30,-6 1 0,-2-1 0,1 0-255,0 1 0,0-1 1,4-1 171,-2 0 1,5-2-1,0 0 1,-4 0 22,7 0 0,-4 0 0,-3 0 0,-8 3 0,-2-1 0,0 1-814,2-1 0,-1 0 0,-12 3-1254,15-4 2158,-5 4 0,-18 0 0,-51 10 0,-8 1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3:56.1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29 213 10951,'-11'-24'7465,"3"0"-6205,6 17 629,0-4-1260,1 6 1170,-2-4-1529,2 8 450,2 19-2236,8 58 0,3 15 1516,1 3 0,-5-30 0,2 8 0,-1-6-111,0-9 1,2-1-25,7 31 1,1 2-67,-7-26 0,2 0 66,9 38 0,-2-11 135,-8-37-180,6 20 3398,-14-70-3308,-3-24 90,-8-34-3359,-4-37 3269,-2 11 0,-1-3 59,4 22 0,0-1 1,0-5 0,-2-5 1,2 9 29,-5-35 29,5 25 1,-1-11 0,2 10-1147,1 18 0,1 2 1117,-5-38 0,4 8 1125,15 33-1125,17 43 316,8 14-316,28 49-956,-12 6 1,0 6 910,-15-23 0,2 4-75,12 23 0,6 11 0,-7-10-60,-13-21 0,-2-2 45,14 21 1,-1-3 585,2-6-901,-17-30-5576,15-5 6026,-7-34 0,3-6 0,-13-27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3:56.8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84 85 7892,'8'-28'3778,"-3"4"-8628,-3 4 7278,-2 7 2189,-9 20-4078,-6 38 450,-2 43 1,1 11-900,6-36 0,1 0-466,1 9 1,1 6 0,2-13 555,3 8 0,1 5-1601,1-13 1601,0 10 634,4-8 1,1 5-590,-1 1 0,0-2-180,2-6 0,1-4 422,4 21-287,-3-110 2147,1-37-2357,-5 1 0,-2-13 0,0 0-30,1 10 0,0 1 1,0-5 14,0-3 0,2-6 0,-1 0 0,0 10 45,2-12 0,1 8-45,1 5 0,3 12 137,6 25-182,-5 15-2088,42 78 2178,-28-11-714,9 24 1,-2 7 803,-4 12-90,-3-5 0,-1 2 45,-8-31 0,0-1-254,5 19 1,0-1 208,-5-20 0,0-2 45,-1-2 0,3 0-45,4 14 0,4 3 0,12 17 0,2-2 0,-12-22 0,1-4-45,8 10 0,1-14 1131,-4-33-1176,-4-11-135,17-46 0,0-16 135,-9 0 45,8-12 0,-4-3 45,-19-5 0,-2-6 1528,-1-13 0,-1-5-1033,-9 29 0,-2 0-450,2-21 0,-6 7 409,-16 23-364,-18 57 2918,-9 29-2918,9-1-2208,-25 52 2118,29-31-468,5 6 1,2 2 377,6 5-360,5 12 0,3 3 360,10 1 0,-6-21 1,4-6 185,15-18-276,-4-30-179,16-22-1,-10-24 0,-2-7 270,12-16-721,-13 8 0,-5 1 811,-4 1 66,-1 0 0,-1 1 24,0 1-1065,5-43 1605,-7 80-450,2 24 180,3 38-508,7 38 328,-3-16 0,0 1 1254,7 28-1479,-2-24 0,0-3 45,3-4-225,11 3 0,2-2 45,1-15-135,0-4 1,1-8-316,-12-27 654,8-1-24,8-34 0,-13 3 0,19-21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3:57.7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318 834 10051,'-22'-56'7196,"8"28"-4138,-63-3-2428,33 55-360,-25 14-90,37 13 179,15 8 1,5 4-180,-1 10-45,2-4 0,4 1 45,20 15-45,11-12 0,5 0-2612,12 17 2477,-5-26 0,2-9 90,3-25-180,26-6 0,-17-28 0,2-6-1056,34-5 1101,-33-7 0,-5-6 45,4-17-90,-2-6 90,-19 11 0,0-8-208,8-38 0,-4-7 163,-8 26 0,-2-2-348,2-28 0,-6 1 348,-15 39 0,-6-2 105,-6-19 0,-5-11 0,0 9-15,5 13 0,-4-1 15,-7-17 0,-6-8 0,1 20 862,-6 21-652,-27-20-180,30 56 0,-16 21 151,24 15-61,3 30 0,7 11-180,8-10 0,3 3 658,-2 19 0,2 4-658,9 6 0,5 2-60,-4-18 0,1 2 0,2 2-1012,3 13 1,3 3-1,-1-3 982,-2-12 0,-1-2 1,1-2-1,9 23 0,0-12-439,3-7 259,14 9 0,27-16 270,-19-33 1169,9-23-1079,-35-83-90,-16 1 90,0-22-1,-11 24 1,-1-20 180,0 50 2946,-1-24-2946,12 82 453,-3 1-633,14 34-1,-7-10-89,3 7 180,9 23-90,5 14-180,0-9 0,1 0-1430,-12-29 1,1-2 1474,6 14 0,4-8-405,32-15-784,-6-32 1054,13-2-118,-20-46 1,-4-15 297,-17 11 0,-2-1 89,11-13 1,-3 1-1900,-2-24 2080,-20 46 360,4-9 1900,-5 17-1901,0 0 418,1 33-957,-6 12-90,4 11 63,-2 4-1412,17 51-900,-12-40-719,14 33-1170,-20-59 4986,-2-7 0,0-3 0,-2-2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3:57.8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7443,'46'25'-180,"-17"-4"-630,23 48 181,-30-24-787,9 22 1,-13-19 0,0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3:58.4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8342,'9'22'5307,"1"4"-1709,-5-10-1439,4 27-720,3 53-1259,-3-30-90,-4-15 0,1-3 90,-1-13 90,6 16 359,8 9-359,-4-18-180,16-15-90,-16-39-360,32-59-3302,-16 13 3572,9-24-89,-18 33-541,8-2 450,-8 26 270,8-8 450,35 92-270,-35-27-1090,19 34 1,-1 4 999,-16-17 0,1 2 0,-1-1 2268,-5-13-2178,18 17-2358,-17-33 2268,9 1-80,-1-18-10,3-14 2364,16-18-2364,0-19 0,-5-2-1092,-6-10 0,-3-3 1092,-1 1 180,13-28 0,-3 0 0,-21 32-108,-2 0 0,-3 5 17,-16 29-134,-2 1-45,-12 10 2144,-14 14-2324,-20 32 181,11-5 89,-4 22 0,24-26 124,-3 42-124,7-25 90,6 50 341,26-27-431,-3-16 0,10-9-6027,-3-36 6027,-15-6 0,14 0 0,-13-2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02.3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37 194 9961,'0'-36'8455,"0"-16"-7465,0 22 449,0-10 180,0 25-1439,-8-1 90,5 12 45,-5 43 0,1 23-136,4 12-509,-1 13 0,1 2 420,3 9-1,4-30 1,4 14 0,0 3 0,0-11-1647,-1 1 1,1 0 1556,1-3 0,1 11 0,1-3 0,-1-12 0,1-12 0,1-5 0,7 18 0,3 2-45,1-6 0,4 0-243,16 16 1,6-7 107,-3-22 0,8-14 0,22-21 0,1-16 180,20-22-631,-41-21 0,4-16 0,-12 5 541,8-21 90,-7 4 0,-6 2 747,-15 10-747,-5 5-90,9-40 90,-39 57 0,12-15 90,-44 83-90,18 4 350,-4 13-395,12 11 0,5 5-225,11 22 180,-6-22 1,4-3 1392,23-8-1573,6-37-179,23-28 179,4-17 180,0-16 0,-24-12 0,-7-5 90,-4-4 45,-4 9 0,-3-3 315,-9-37-90,-26 11-180,9 5 359,-56 56-359,42 38 0,-28 25 0,35-4 3392,5 3-3257,3 17 0,3 2-135,1-3-45,4 21 0,5 1 135,14-4-135,1-19 0,4 0-45,31 26-90,22-28 90,-21-24-90,7-17-90,1-38 0,1-9 90,4-2-670,13-16 0,-2-9 670,-41 23 0,-4-4-1519,18-29 0,-3-2 1609,-19 28 0,-4 2-1031,5-12 1,-7 6 850,-15 20-68,-16 3 248,-6 21 629,-25 15-539,7 11 90,-24 28-90,23-12 0,-7 14 0,16-10 134,1 9 1,2 8 859,8-8 0,4 3-1084,-2 18 0,7-3 0,24 13-90,28-48 0,9-46 0,7-26 0,-22 0 0,-2-4-273,-7 2 1,-3 0 362,1-1 0,-4-2-1891,12-43 1981,-20 43 0,6-29 1848,-23 48-1848,0 2 165,-22 48-165,7 19 270,-2 56-270,22-9 922,0 1-833,34-24-179,-21-49 45,34-35 0,6-17-45,-16-4 1270,9-9 1,0-7-1541,-4-28-1750,-14-3 1,-2-4 1974,-9 30 0,-1 1-45,5-30 0,-5 7 0,-12 17-180,-4-11 180,-22 13 90,-8 16 90,-23 42 270,-18 57-270,20-3-1759,-8 24 1849,32-22 0,5 0 2178,-3 21-2313,4-18 0,6 7 90,14 31 0,8-2-915,3 0 824,5 6 1,8-7-45,19-31 0,3-6-2009,18-14 2009,-12-23 1269,7-2-1448,-24-10-1,-14-7 180,-23 3-1127,-9-5 1397,-2 6 1901,-6 0-2081,7 1 835,-1 1-835,4-1 270,3 2-180,8-2 3212,10 0-3212,61-20-180,-33 3 90,40-17-90,-50 9 0,11-15-3392,16-19 3392,-15 14 0,4-6 0,-26 26-90,-6 7 90,-3 3 0,14 73-90,-19-27 45,4 17 0,-1 1 45,-4-14-90,4 8 3302,-5-16-3662,20 9 181,-13-19 179,16 5-90,-6-33-3662,28-38 3572,3-22 225,-27 28 0,0-2-135,-5-2 0,-4 5 360,0 4 0,16 46-180,-23 15 180,16 46-180,-15-34 90,8 10 0,3 0-90,-1-7-90,17 5 0,6-11 0,18-48-533,13 7 533,-16-37 0,-13-6 90,-12 9-45,-7 4 0,2-5 45,-4-7 0,-1 0 45,1 0 0,-1 1 0,-3 0 0,-1 1-267,-2 0 1,-2 7 400,-4 13-89,11-8 90,-22 54-1564,3 30 1744,4 36 1363,2 8-1588,0-9 0,2 0-603,-4-28 0,0-3 423,2 11 0,1-5-1643,7 1 698,18-7 2049,-20-29-1059,36-18 0,-41-26 0,13-25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37.8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138 24 12210,'-18'-13'-90,"-2"2"-540,-1 26 630,-12 21 0,10-8 0,1 10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02.5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65 12660,'0'-24'1079,"9"0"-4767,0 12 3688,7 7 0,0 12 0,0 11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03.0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344 293 10051,'18'-38'4498,"-4"1"-7037,-9 15 4697,-4 1 1406,-19-41-3205,9 35 555,-20-33 165,-5 44-989,12 7 0,-21 10-90,25 12 90,-5 11 0,1 16 2200,6 21-2200,3 10-90,21 21 0,4-24-3392,14 3 3437,-5-22 0,3 1 45,21 37-1224,-18-35 0,1-1 1223,15 19 46,-9-16 0,-1-2-45,4 5-804,-1 5 1,-2-2 803,-12-13 0,1 16-45,-20-2 0,-8 2-45,-14 19 758,8-17 1,-6-4-669,-33 0 270,-14-21 0,-5-6-91,-6 0 295,9-4 1,5-8-295,27-19-90,-2-15 2738,8-2-2558,-10-34-2918,23-18 2693,12 5 0,8-6-961,6 0 0,6-1 826,-1 2 0,6-1 424,19-16 0,11-1-664,-4 27 0,5 1 1,-2 2-886,6-13 1,2 2-2017,-3 16 1,6 2 0,-10 12 3140,4 15 0,16 2 0,-22 15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03.2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 4178,'27'10'5847,"-4"-3"-5209,-11-7 0,-2-9 0,1-3 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04.3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1286 10951,'69'-2'3778,"-14"1"-8000,37 1 4762,-29 0-1078,26 0 988,-16 0 488,6 0-668,1-4 0,7-2-1,-7 1 1,1 0-811,17-3 1,-1-1 630,-22 3 0,4-1 179,14-1 1,11-3 0,-10 2 394,-11 1 1,2 0-598,-1 0 0,12-2 1,3 1-1,-6 0 23,6 0 0,-3 0 0,-4 0-90,-11 2 0,-2-1 0,2 1 30,16-2 0,2 0 0,-9 1 91,-12 1 0,5 0-85,-5 1 0,16-3 0,7 1 0,-4-1 0,-11 2 159,-5 0 0,-7 1 0,8-1-195,1-1 0,11 0 0,3-1 0,-3 1 0,-11 1 30,0-1 0,-9 1 0,-2 1-30,14-2 0,8-1-270,-16 2 0,13-1 0,6-1 0,-5 0 0,-11 1 270,-6 1 0,-10 1 0,8-1 289,15-2 0,10 0 1,-2 0-1,-13 1-289,-4 0 0,-7 0-329,1 1 1,3 0 358,-10 1 0,4-1 0,3-1 0,21-1 0,6-1 0,-1 0-8,-25 2 0,-1 0 1,2 0-1,3-1-22,2 0 0,4-1 0,2 0 0,-4 0 0,-7 1-128,5-1 0,-8 1 0,2-1 157,12-1 1,1-1 0,-9 1-30,-13 1 0,-4 1 0,3 0 0,-1-1 0,-1 0 0,2-1 170,24-4 1,4-1-171,-1 0 0,6-1 94,-6-1 1,7-1-1,-4 1-94,-14 2 0,-3 1 0,0 0 0,-2 0 0,0 0 0,-5 0 0,6 0 0,-2-1 0,20-4 0,0-1 0,-17 4 0,1 0 0,-6 1 0,4-1 0,-6 1 79,-3 1 1,-5 1-80,-6 1 0,-2 1-645,-1 1 1,-2 0 554,23-5 407,20-6-1981,-25 8 0,-3 0-1034,-2 1 2698,-2 1 0,-6 1 0,-30 9 0,-2-1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23.5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126 39 13379,'-5'-18'4048,"1"3"-720,2 10-2428,-3 93-4972,2-42 4342,1 38 0,0 5 679,1-20-859,0-5 0,-1 1 90,1 11-90,-1 15 0,1-37 180,0-3-90,0-41-90,-7-15-90,-2-37 90,-2-10-90,-6-42 0,8 31-1517,-3-24 1517,7 25-539,2 5 0,0 2 539,0 0-90,0-30 0,39 96 90,-16 5-90,41 47 90,-33-17 2151,9 17-2241,-10-16-180,9 11 1,2 3 1659,4 4-1570,4 2 0,1-3-1445,-11-24 1355,10 3-2552,-1-21 1923,2-26 449,0-5 450,-9-29 0,-5-10 0,-2-4 0,-6 2 0,0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25.0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64 530 8571,'7'-58'1529,"1"6"-809,1-10 269,-13 44-809,1 1 2186,-12 48-2007,-1 31-2575,5-9 2306,-2 22 539,7-16 0,1 0-449,-1 17 386,3-15 0,-1 4-477,4-4 1,0-4 0,-1 9 45,1-9 0,0-6 45,0-23 3414,0 4-3504,2-17 295,-1-11-116,8-57-269,-5 11 90,5-42 0,0-7-90,-1 12-164,2-5 0,1 0 74,6 4-714,-1 5 804,1 18 0,1 23 0,1 30 0,8 19 0,-6 23-1494,-5 10 1,-1 6 1493,4 34 0,-8-33 0,-1 1 257,6 37-257,-8-44 0,1 2-45,5 14 0,3 2 280,-2-3 0,5-1-595,12 9 1,1-7-1,-2-11 0,18-11 2564,-19-54-2654,-1-1 0,10-13-3147,-7-1 2877,0-12 1,0-4-71,2-4 880,-2-3 0,-4-1-1663,-12 2 2023,-5 4 123,-6 12-33,-17 10 1992,-12 5-2172,-19-1 471,0 10-652,-6 23 1,1 13-539,-2 41 179,12-33 0,4 1-2268,17 35 2358,26-32-90,0-13-90,18 13-93,7-24 273,-5-1 1,64-37 178,-54 6 1180,11-6 0,0-8-774,-15-12 0,-7-2-315,16-17-46,-16 5 1,-7 3-45,-14 11-90,-12-33 0,-3 45-90,-26-14 0,4 49-2175,-14 16 2085,15 12 90,5 10 0,11-8-89,2 6-451,4 36 90,12-27 1,2 0-91,5 41-989,30-22 0,8-10 1169,-12-25-495,51-19 1,7-20 1726,-22-42-782,-6 13 0,-1-6 90,-28 1 0,-6-4 0,-4-5 0,-4-2 0,0-2 0,-3-1 90,-2-1 0,-8 1 989,-29-36-2225,-4 54 1686,-18-2 89,-4 52 467,-10 24-736,9-1 1765,-12 36-1855,35-29 0,-2 46-270,16-20-180,8-13 0,5 2 1084,6-11 0,4-2-1084,27 34 3107,34-45-3197,-10-49 270,13-33-3076,-18-25 3256,-36 29 0,-3-5-1090,1-29 1,-6-2 864,-5 23 0,-3 0-637,0-15 0,-5-8 652,-5 2 0,-4-7 0,0 9-216,1 15 0,-1 0 216,-1-16 0,-1-9 0,0 16 1603,-5 2-1483,1 15 0,-1-1 2083,-5-15-1903,-4-13-270,9 80 270,3 63 1925,4 4-2240,2-18 0,1 2-573,5 2 1,1-2 527,0 42-1261,3-31 0,-1 2 1171,2 34-180,2-29 0,2 11 1,1-5-769,0 2 0,2 1 768,4 8 0,4 8 0,-2-14 135,-5-25 1,3-7-406,13 11 0,7-16-225,24-44 585,2 5 1489,3-67-1309,-33-2 360,4-25-1,-15 16 226,-13 22 0,-3 3 584,-3-1-359,-10-16-631,0 49 2142,-12 14-2231,12 12-1927,-4 44 1837,7-22-180,10 64-90,11-33 270,1 2 2178,3-24-2178,-11-30-90,5-6 90,26-37 0,-17 10 0,17-31-179,-27 1 3391,-7 12-3392,-3-21-992,-19-3 1082,0 19 90,-23-14 0,10 40 629,-56 14-449,46 14 90,-41 28-90,58-6-3153,-3 15 3512,12 23-359,13 14-456,2-29 1,3-1 365,16 28-888,16-25 1,6-7 527,3-9-759,7-3 1,4-5-1760,8-21 179,2-1 2609,13-24 0,-31 1 0,21-14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25.1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 7263,'9'-4'0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25.6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95 1493 19496,'-15'4'1529,"3"-1"-630,14-4-449,15-26-270,-5 7 90,23-40-2137,-10 2 1957,0-3-1024,-1-30 844,-13 30-1547,-3-28 0,-3-9 1547,-8 37 0,0 1 0,1-30 0,-3 1 73,-6 22 1,-5 3 331,-6-10 0,-1 2-270,8 20 0,-1 0 90,-10-21 0,1 9 959,9 23-1094,-3-6 1112,6 19-1023,5 30 3140,2 9-3139,3 21 45,12 60 0,4 11-225,0-12 60,1-1 0,5 19 0,-1-19-397,8 6 247,0-9 1,4 0-451,-3-28 0,0-5-245,-3-8 0,-1-3-2003,32 41 2065,-23-52 0,1-5 0,1-2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25.8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 6813,'16'-6'0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26.4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91 131 11490,'-18'-3'3239,"3"0"-1440,5 1-1080,3 2 900,-6-3-1259,7 3 270,-4-2-91,5 1-3211,0 0 3032,4 1 269,6 2-359,86 3-180,-41-3-1179,9 0 0,1 0 1179,-6-2-164,9 0 1,7 0 117,-3 0 1,5 0-15,-1-2 0,5-2 0,-3 2-30,10-1 0,-3 1 0,-2-4 0,7 0 0,5 2 0,10 0 0,-4 1-30,-19 0 0,-3 0 0,4 0 30,-4 0 0,4 0 0,0 0 0,0 0-90,22-1 0,0-1 1,-12 0-29,-17 2 0,1-2-692,5 0 1,13 0-1,0-1 1,-15 1-585,-11 1 0,-4 0 1394,8-1 0,7-1 0,-13 2 0,10 2 0,-5-1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38.7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 33 14279,'-10'-14'2428,"3"2"-1888,5 10 270,1-1 179,-1 1-1619,24 46-269,-12-21-990,19 40-360,-19-34 2249,1 1 0,-2 1 0,-1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0.8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41 349 10591,'-17'-21'7556,"-1"-13"-6027,12 20-1169,6-24-3712,31-3 3621,-1 3-89,20-7-1229,10 14 1229,-8 11-759,26 1 1,6 2 668,3 4-508,-2 2 1,2 4 417,-29 12 0,-3 2 552,-6-4 1,4 5-493,18 10 0,10 8 0,-10-2 621,-16-4 0,-1 2-621,19 10 0,8 6 0,-13-1 1035,-24-6 1,-3 2-1006,30 25 0,-3 3-45,-28-22 0,0 3 75,10 13 0,5 8 0,-5-6-75,-10-8 0,-2-1-32,18 23 0,5 8 197,-14-12 0,1 4 0,-4-6-232,-5-9 1,1 4 147,2 3 0,8 13 0,3 6 0,-1-3 0,-8-11-765,-4-9 0,-6-7 0,3 5 661,3 5 1,4 5-1,-1 1 1,-2-6 37,0-3 0,-3-4 0,0-1-15,11 14 0,1 0-15,-7-10 0,3 2 0,-3-2-45,10 11 0,-2-4 15,-4-4 0,0-1-299,2-2 1,-3-3 298,-12-13 0,4 2 22,7 6 1,9 9 0,2 0-1,-7-7 378,9 6 1,-1-2-401,7 7 0,5 6 0,-4-8 0,0-9 0,-7-9 90,21 15 1960,4-4-2050,-19-20-1918,-6-8 1918,-5-2-1562,-19-12-1046,-24-12 431,0 0 2177,5-12 0,-6 6 0,2-10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1.0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68 144 8612,'-17'-37'9535,"2"4"-8456,3 12 900,2 3-1260,6 12 991,-3-8-811,5 8-719,6-3 0,9 11 0,22 7-90,-2 2 0,10 6 179,31 22-179,-32-17-90,39 32 90,-54-31-90,4 8 90,-13-2 0,-8 1-90,-14 30 90,-8-18-180,-14 14-3302,1-22 3392,-16 12-450,-9 8-89,1-5-1710,8-9 1682,16-17 0,18-15 0,-2 1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1.7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55 473 12570,'-6'-20'9830,"2"2"-9046,20 58-424,-5-9-46,3 19 1,0 5-45,-2 15-5660,3 28 5569,-9-38 1,-1 3-539,3 21 1,-1 2 448,-1-16 0,0 2-147,0-2 0,0 3 1,-1-10 146,2 15 45,-2-13 0,1-3 404,0 0-449,-2-20 1607,-2-22-1697,-5-38 90,-5-29 0,-2-10-45,1 7 0,1-2 813,-4-18 0,-1-4-858,0 3 0,-1-4 30,2 9 0,0-3 0,0 3-30,-1-7 0,-1 0 0,2-3 0,-1-5 0,2 12 575,1-15-575,5 32 0,0-1-2366,2-44 2321,10 42 0,8-1-851,14-8 0,6 2 851,-8 16 0,5 7-14,15 6 0,4 12-31,31 25 505,-21 13 0,1 7-415,-10-1 0,-1 4 45,6 13 0,-6 4-45,3 35 2143,-21-13-2143,-13 12 587,-25-23 1,-5 0-588,-4 21-1089,-20 12 0,-5-2 999,2-22 0,4-7 0,0-3 67,5-13-337,1-3-1979,2 0-809,0-3 3148,-3 10 0,11-15 0,0 4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2.0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474 71 9512,'26'-21'6386,"-3"2"-5187,-6 2 150,-4 5 2175,-25 11-2624,1 7-540,-32 26-90,17 1 99,-10 13 171,1 43-1833,15-30 1338,6-12 0,2 5-113,4 21 1,6 0-23,7-18 0,2 0 90,-8 18 0,10-3-90,23-23 0,5-12-202,-10-15 382,34 2-90,-31-39 180,1-10-1673,6-26 1852,-16-26-269,-22 28 0,-4 0 233,-10-32-323,-14 18 0,-9 3-1288,-3 16 1,-2 5 1152,3-4 1,-4 2-361,-20-1 0,2 10-1645,5 12 2140,8 6 0,1 5 0,6 18 0,-10 4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2.7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394 169 11490,'7'-39'6387,"-3"3"-1530,5-1-4317,-37 30-450,12 5 180,-53 73-270,44-27 0,0 4 0,2 1-3392,11-4 3392,-1 9 0,8-12 0,18 2 0,-5-17 0,22-7 89,3-32-89,-1 0-2268,18-18 2358,-6-19 874,-4-11-964,-10-1 0,-18 7 90,-9 17-90,-22-32 90,-6 24-90,-14-11 45,-12 49 0,-2 13-45,4 4 135,-18 24 0,3 12 45,22 26-544,12-23 0,3 1 454,8 30 0,11-3-46,11-28 1,3 2-45,2-1 0,5-2 45,9 5 0,5-4-45,22 5-3,31-12-87,-26-28-1664,24-12 0,3-6-1214,-13-3 12,1-2 0,-5-3 2956,-27-3 0,-5-4 0,-5-2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3.4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406 1365 9242,'2'-25'7196,"-1"2"-5847,-1-2-180,-11-12 1080,-13-23-2573,-2 12 684,-8-8-3010,11 31 2919,-1 3 86,-11 1-175,10 8 0,-7 2-90,-7 22 391,14 1-391,-31 63-90,36-30 0,4 10 0,3 0 0,10-12 0,0 22-1177,18-7 1,4-1 1176,-1-1 0,4 4 0,2-6 0,-1-29 180,53-19 90,-24-28-180,29-9-1337,-31-43 1427,-26 24 0,-3-4-91,1-7 1,-1-1 713,-1-2 1,-3 1-759,-6 9 0,-2-3 881,-2-40 1,-4-5-837,-6 15 0,-3 0-515,5 17 1,0-3 0,-3 6 469,-6 0 0,-3 3 1046,-7-1 1,-1 3-1092,-12-31 0,13 38 0,0 4 0,-1 7 0,13 48 45,11 73 0,10 26-45,-4-8-30,-2-23 0,3 11 0,0-7-15,2-6 0,1-4 234,1 5 0,1 2-234,5 15 0,3 1 1000,0-9 1,1-4-1091,0-10 0,4-5-550,7-5 0,3-8 505,12 7 0,10-17 1,-34-34 89,12-20-3186,20-56 3186,-17 17 151,-4-25 0,-7-4 119,-12 4-90,-4 19 0,-3 3-1960,-3 6 1960,-3 26 697,-3 17-607,0 31 2171,-2-1-2261,7 67-90,-1-36 0,2 1-45,-1-1 0,1 2-517,6 16 1,0-5 471,4-6-225,6-6 1,3-3-136,2-6-1799,20 12 2249,-10-44 0,-3-23 0,9-9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3.6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61 219 8772,'-21'-58'8275,"7"16"-7196,-3-5 1496,9 14-5184,17 12-179,-4 3 2788,24 18 0,-7 9 0,10 6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4.2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273 1162 10681,'0'-24'6116,"-1"3"-4497,0 3-359,-1 4 449,-2-4-540,-3 5-809,-1 1-90,-3 5 0,0 6 89,-30 21-179,11-4-3482,-22 21 3572,11 15-135,14 2 0,5 11-315,8 30 0,13 4-180,22-9 1,9-3 179,-6-7 0,12-14-90,19-32 0,5-19-764,23-27 764,-8-4-1925,11-17 1925,-20-2 1041,-21 4 1,1-11-892,-4-7 0,-1-10 0,-2-7 75,-7-4 0,-3-7 0,-2-3 0,0 5-204,6-6 1,-1 3-1,-6-1 309,-6-4 0,-6-2 0,-6 8 165,-10-1 0,-6 6 224,0 2 1,-3-2-225,0-15 0,-1 0-45,-1 11 0,1 9 633,-1 0-453,4 28-180,3 40 2813,1 20-2724,1 27 1,3 10-225,3-7 0,2 9-158,4 16 1,2 16 0,3 6 0,1-5-857,1-12 0,2-1 0,1-1 0,0 1 406,-1 4 1,-1 2 0,1-2 0,3-1 562,2-5 0,2 2 0,1-7 0,-4-14 0,15 23 0,-8-22 0,-1-1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4.6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66 258 9871,'-24'-25'6657,"-2"-5"-3149,11 5-2609,35-14-629,4 17-90,35-6-4252,-13 15 4072,4 2 0,2 0 851,15-3-896,-3 3 0,2 0-135,19 1 180,-13 3 0,-9 12 0,-5 7 90,-17 16 90,37 14-2266,-62 20 2176,-12-28 0,-2 40 0,-2-17 0,0 2-135,0-9 0,0 4-45,2 39 0,4-6-360,13-23 181,-3 10-541,25-97 450,-21 3-359,15-25-2771,-17 9 3490,3-31 0,-9 10 0,1-21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4.7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62 407 13772,'-12'-56'1844,"1"1"0,-3-13-842,0 0 0,4 4-1362,14 21 91,-5-9-8550,53 79 8819,-25 0 0,30 30 0,-29-19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42.7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510 398 8522,'8'-29'3778,"-1"4"-2339,-5 16 90,0-1-269,-1-1-181,0 1-90,0-1-89,0-1 1169,-1-26-1530,-8 0 811,-8-40-1081,-1 35-89,-4-6 0,8 35-90,-4 4 0,-2 3 0,-4 3 180,-30 15-270,19-2 90,-24 16-90,25-4 0,3 7 90,0 2-90,-7 30 0,16-12 0,2 3-1108,-14 34 1108,15-19 0,3 2 0,9-11 0,3-2 0,-6 37 0,14-18 0,4-3 0,4-13 0,16 35-90,23-20-270,0-23 0,14 9-1889,-9-36-2100,-15-13-59,4-5 3758,-12-3 1,5-1 0,-10-1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5.2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83 224 8157,'24'-9'6476,"-6"-5"-3058,-10-12-2878,-7 9 1537,-13-1-1807,3 15-3440,-21 14 3440,12 6 583,-11 16-763,14 2 566,1 22-477,7-1-89,10 31-2277,3-26 2277,10 8 627,3-4-717,-2-19 640,30 29-460,-18-61-180,10 4 315,-24-61 0,-10-24-136,-12-8 1,-5-2 1001,10 3 1,-2 0-1137,-12-9 0,-1 10 2158,8 27-2293,-2-15 0,8 33 90,8 2 0,6 28 0,18 22-3130,-6 7 3040,26 51 0,-23-34-135,8 20 0,0 0 225,-3-14 0,20 29 90,12-110-2358,-32 3 2358,30-40 2178,-30 10-2358,-5 5 0,1 0 90,12-20-45,-9 16 0,0 4 45,-7 18-90,5-2-2268,-2 21 2358,2 22 2268,-1 1-2358,11 54-2178,-20-21 2223,1 30 0,-3 8-90,-9-30 0,-1 0-135,4 33 0,-2-2 1,-1 9-1566,3-31 1,1-4 1834,3-12 0,13 23 0,-10-55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5.4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62 10133,'19'-22'7375,"-5"5"-5606,-6 7-330,0 1-4672,-3 6 3233,13 29 0,-12-10 0,8 27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4:36.2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1 507 18596,'10'1'2789,"33"-1"-2609,37 9-1,-25-8 1,2 0-5570,39 5 5480,-34-5 0,0-2 0,26 1-168,5-4 1,7-1 167,-24 1 0,6-2-222,-3-1 0,12-2 0,1 0 1,-10 1 131,13-1 0,2 0 18,-20 0 0,12-2 0,4 0 0,-3 0 0,-11 1-143,-2-1 0,-8 1 0,7-1 125,2-1 0,11-1 0,2 0 0,-3 0 0,-9 1 0,-3 1 0,-8 0 0,8-1 18,4 0 0,12-2 0,3 1 0,-5 0 0,-13 2-18,16-1 0,-3 0 0,-13 2 0,10-1 0,-2 1 0,-12 0 0,0 2 0,-7 0 0,2 1 0,-1 0 0,-4 0 0,7 0-198,23-3 1,14 0 0,-10 1 152,-14 2 0,2-1 0,-3 1 0,13-1 0,-1 1 0,-16 1 45,-11 1 0,-1 1-113,11 1 1,13 0-1,2 0 1,-11 0 22,8 1 0,-2 1 60,4-1 0,6 0 0,-12 0-15,-21 2 0,-4 0 40,29 0 0,-1 0-40,-31 0 0,1 0 45,32 0 0,-3 0-90,3 0-45,2 0 0,5 0 45,-28 0 0,-1 0 45,26 0 0,-5 0-45,7 0 908,-12 0-3697,-32 0 1,-1 0 2878,22 0 0,-1 0 0,-56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0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172 820 20036,'6'25'1799,"-2"0"-6470,11 55 4761,-8-41 89,10 43-1076,-5-49 987,-5-15 1077,3 3-807,-1-12-90,30-69-180,-20 29-1607,20-56 1607,-32 44-90,-3 6 0,-3-5 90,-8-19-90,-1 14 0,-3-5 733,-16-27 0,-4-2-733,12 26 0,-2 1-233,-9-9 0,0 10 233,5 24 1878,-38-18-2238,32 28 180,-27 4 90,51 32 2583,38 69-2853,12-19-930,-3-12 1,3-2 1019,19 4-1707,3-9 1707,-20-24 91,1-5-181,12-16 0,1-7 270,0-2 135,7-11 0,-4-11 135,-16-30-180,-5 7-90,-15 6 1801,-24 37-1891,-3 17 90,-3 27 90,-2-1 0,1 22 0,2-9 0,3 33 45,8-18 0,3 1-135,-2 27 135,2-36 0,2-6 45,-3-18 90,-2-11-90,1-2 450,14-25-450,0-16 0,6-7-180,9-38-90,-24 42-90,12-20 0,-21 42 3572,10 18-3302,1 18-3392,3 7 3392,-1 8-302,19 28 302,-15-32-2048,28 37 2048,-27-56 0,6-1-1341,1-15 1431,6-20 1341,-2-3-1431,2-17 90,-3-21-673,-9-4 1,-1-5 582,11-29 59,-18 28 1,0-9 0,-5 9 1547,-1-22-1472,-2-2 0,-4-5-90,-8 27 0,-2 0 45,0-14 0,-2 2-90,0 21 0,0 6 0,-7-21 270,-2 80 0,7 42 0,5 14-180,-11 13 635,9 2 1,5-1-636,2-3-45,4-13 0,2 10 45,1 13 0,0 10 0,1-5-90,2 5 0,1 1 22,-3-20 1,1 7-1,0-2 1,-1-14-594,0-8 1,0-7 615,2 18 0,1-3-45,4 18 0,-1-8 0,-2-20 0,0 3 45,0-4 0,1-2-45,-3-1 0,5-8-180,19-13 90,-19-48 733,11-41-868,-11-4 0,-2-3 1450,4-12-1315,0-11 0,0 0 3392,-5 10-3347,-1 11 0,-2 1-1430,2-6 1520,-4 3 0,0 0 135,-2-3-45,-6 12 0,-2 3-135,-3 11 360,-21-11-360,15 40 90,-20-4 0,22 18-90,-8 16-90,23-1 90,5 11-90,12-13 90,5-5-180,53-30 90,-38 9 90,39-21-90,-49 3 180,1 0-2007,-4-5 1917,-9 12-180,-13 10 90,-16 9 0,-3 15 180,-14 20-90,10-1 0,-1 17 0,12-20 0,3 4 0,17 55 0,-7-48-2268,25 53 2358,-20-77 2178,9 5-2178,-11-17-90,14-25 90,-9 9-90,8-20 0,-15 16 90,-5-7-180,-1 8 3392,-13-26-3572,-13 17 180,5-2 180,-13 23 0,21 26 0,0-2 0,5 26 0,34 26-90,-15-24 0,23 18 0,-22-56-3392,1-3 3482,11-15-90,18-36-270,-21-3 0,-2-5-45,-2 6 0,-2 0 135,-5-4 1,-6-3-361,-12-16 0,-5 7 360,4 16 45,-3-15 0,-6 20 3887,-11 77-3572,7-12 180,-10 64-270,20-36 90,0 17 89,13 10 1,3 1-180,2 1-1741,0 1 0,3-5 1741,2-25 0,1-5 90,18 32-90,-12-33-2088,17 25 1998,-25-52-180,-1-3-1607,-9-24 1337,0-21 1877,-2 6-1607,1-30 90,-2 27-1607,6-48 1697,3 16 0,1-2 90,0 16-90,-6 30 1607,-2 1-1607,1 6 90,-1 5 90,2 9 2178,1 5-2268,15 57-90,-9-35 0,10 34 0,-10-45 90,-3-9-90,3 1-90,-4-8-89,31-31-2540,-3-39 2629,4 11 2269,-16-16-2179,-23 50-90,-8-12 90,3 19 180,-12-7 0,10 22 180,-13 22-1,7 20 1607,11 10 0,6 5-1786,16 38-135,-8-43 0,4-5 45,27 5 0,-22-42 0,41-28-90,-33-6-1696,10-19 0,-1-5 1696,-11-7-1314,1-18 0,-2-6 1134,-14 21 0,-4 0-759,5-10 1,-3-7 488,-9-1 0,-4-6 1,-1 10 314,2 19 0,-2 0-225,-7-30 0,-3-13 1,0 19 1696,-2 9-1068,-23-25 1,31 101 0,-3 15-90,13 20 90,5 5 0,1 3 1762,2 25-1807,1-2 0,4 24 0,0 2 0,-1-16-180,-3-12 0,1 1 27,-1-1 0,2 17 0,0 4 0,0-5 0,-2-18-660,1-2 1,-1-8 587,3 28 0,0-4-989,5 11-4408,-17-88 6037,0 9 0,-13-64 0,-2 6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05.4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1 305 20575,'29'4'810,"17"3"-630,-6-5-180,6 2 0,11-16-4342,-20 2 4072,49-32 180,-40 16-52,-3-1 0,-2-2-38,-2-3-1889,7-9 1979,-7 4-44,-1 0 494,-12 13 1867,-7 20-1777,-21 29-1,-4 27 1,3 22-180,-1-1-90,13 13 735,2-14-735,19 9-270,-9-30 90,8-1-155,-5-33-205,-6-8 360,36-30 0,-31 4 0,24-24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05.6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20755,'6'20'1169,"0"-1"-359,-4 0-180,15 45-540,-8-26-90,10 34 0,-13-54-360,6 11 90,-6-18-270,7 7-5306,-9-15 5846,16-17 0,-9-2 0,10-15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06.1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0 17427,'-17'15'540,"12"23"-990,23 14 180,1 1-359,15 14-451,7-22-64,-7-10 874,9-1 370,-22-23-190,3 1 1709,-1-1-1079,-8-3 0,0 1 359,-14-3-539,0 5 630,-41 57-811,20-30 1,-32 46-2708,23-34 2618,8-10 0,-3 10-2358,10-10 1548,7-5 361,11-1-1,2-18-1967,33-20 888,15-34 899,-4 3-45,-7-5 1,-4-1 1921,-6 3-1247,22-31 0,-34 43 360,3-6 0,-14 21 1528,0 2 651,-1 21-2180,-4-3-1458,10 75 1189,-9-46-714,2 13 1,-1 0 713,1-12-90,1 9 0,0-17-158,12 13-22,-10-23 810,10 8-720,4-68 0,-16 22 0,11-35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07.0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672 3197 4108,'2'17'6387,"0"-5"-3638,-1-10 39,-2-4-1758,-15-68-580,5 29-270,0-7 0,-2-2 1166,-4-3-1076,-1-4 927,-10-18 0,-4-9-1107,5 15 0,0-1-304,3 9 1,-2-4-1,2 4 259,-4-6 0,2 2 0,-1 0 0,0-4 0,-7-21 0,-1-4-45,13 30 0,-1-1 0,1 1-18,-10-25 1,3-3 17,10 16 0,2-4 0,3 10-725,4 18 0,1 1 725,-5-39 0,4 4-90,7 14 1153,2 10-1063,12-24 963,7 33 0,4 1-1053,24-35 69,-12 36 0,6 7-159,45 1 0,-2 14 135,-33 17 0,-1 2 3274,20-3-3229,-5 4-1147,-22 3 1057,42-7-489,-32 4 579,19-2-3556,-33 0 2836,-28 7-322,-27-25 862,-3 14 330,-28-19 1,-5-2-151,14 7 182,-41-27-3,55 35 1,2 2-90,4 4 1119,-6-7-1029,12 11 129,-7-10-219,15 14 343,13-12-433,4 7 3392,16-8-3392,17 4 0,-5 6 0,17-1 0,-13 5-90,46 2 90,-39 2 0,5 6 0,-3 3-1304,-17 0 1304,17 11-526,-32 17 526,-11-15-2905,-15 52 2635,-12-20-1530,1 0 1,-1 1-1169,-6 16 2719,10-18 1,3-2 0,4-10 0,2 14-1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08.6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1640 2644 11041,'-17'12'2069,"3"-1"-1170,10-5 1889,-1 4-1708,12 15-541,1-4 361,33 18-540,-7-19-1901,29-6 0,6-3 1721,-3-4-750,24-6 0,11-7 750,-16-7 0,-2-3-706,-2 1 1,0 0 570,9-3 0,2-2-54,-26 6 0,2-1 0,4-1 69,22-3 0,7-2 0,-3 1 344,-13 2 0,-3 0 0,8 0-386,-8 2 0,10-2 0,1 0 0,-5 1 0,-14 3-18,4-1 0,-2 1 22,-4 1 1,11-2-1,-1 0 1,-14 3 457,-10 1 1,-6 1-481,17-3 0,-2-1 0,20-4 942,-32 5 0,2-2-762,8-2 0,2-2 89,5-6 1,-2-1 50,-14 8 1,-3-3 84,3-12 0,-10-1-225,-14 5 90,13-33-180,-38 36 179,-3-43-179,-11 11 0,1-39-90,-5 9-2090,4 14 2090,4 6-990,1-3 990,1 16-45,1 4 0,0 0-45,0-9-90,3-3 1,1-14 0,0 8 179,-1 13 0,0 1 0,4-41 0,-1 6 0,-3 21 0,-3 21 1023,1-11 0,-2-8-978,-3 6 0,0 0-45,3-9 0,-1 3 90,-9-31-90,8 78 3150,-2-12-3150,3 21-3060,-3-6 3060,4 10 581,-2-1-671,-5-3 90,3 6-90,-4-4-90,-10 3-2179,-16 2 2180,-24-2 741,-11 4-652,6 1 90,5 1-180,-14 0 0,-6 0 90,24 0 0,-1 0 90,-25-1 0,-10 2-120,1 5 0,-8 3 0,13-1-196,23-3 1,1 1 315,-21 2 0,-11 3 0,10-2 1117,14 1 0,8-2-1162,13-2 0,-4 1-99,-24 4 0,-11 2 0,10-1 99,20-5 0,-1 1 15,-28 3 0,-14 3 0,11-2-1120,19-4 0,1 0 1120,-8 1 0,-6 1 0,7 0 30,8-2 0,4 0-612,-11 1 0,6-1 612,-3 0-90,1-2 45,-6 2 0,-1-1 1297,-8-2-1282,13 0 0,-13 2 0,15-3 30,2-2 1134,-3 1 0,-7-1-1179,10-7 0,3-1 45,9 3 0,-1-1 1651,-10-2 0,0 0-1696,9 1 0,8 1 45,9 3-1741,-19-1 0,1 0 1651,18 2-1089,-32 6 0,-1 1 1179,23-1-759,-9 3 1,2 0 758,21-1-90,-10-1 90,17 1 1229,-12 2-1319,-2 4 2036,-46 20-2036,42-8 2107,-13 5-2017,50-15 90,9 0 0,1 0-2441,12 42 2620,17 26-179,-8-28 0,2 2-34,6 7 0,4 4 93,1-5 1,4 3 0,-2-5-11,-1-1 1,2 1-80,6 5 0,4 5 0,-4-9-15,-10-17 0,0-3 45,25 32 0,4 3-45,-9-15 0,2 2-670,-2-1 0,4 4 0,-3-5 625,2 3 0,0 0-210,2 4 0,3 5 0,-8-9 968,-15-20 1,-2 0-2768,14 19 0,5 10 1,-8-9 2008,-15-21 0,-2-1 0,15 24 0,-2-2 0,-5 2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31.3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21475,'22'41'270,"-1"-1"-180,7 15-1,-1-6 1,3 3 0,14 26-45,-5-14 0,1-3-1672,-3-9 1627,12 15-2508,1-7 2508,-11-14 90,28 24-90,-3-16-605,-8-21 1,11 1 0,-6-3 604,-10-5 0,0-2 0,14 2 0,9 0 0,-12-7 648,5-9-648,18-1 0,10-5-45,-23-8 0,-1-3 1134,10 6 0,0-3-1359,-5-12 0,-11-3-89,-20-2-1,17-13-540,-33-5 271,-12 8-1440,1-14-450,-14 13 2519,-2 4 0,-2 0 0,0 3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43.1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591 58 11400,'-8'-26'4138,"-2"6"-1260,-21 9-2158,-5 20-180,-4 4-1,3 20-89,9-2 0,4 8 89,0 14 1,1 7-180,-6 36-938,9-29 0,2 0 758,6 22-3040,9-38 2995,7 9 0,4 3 135,17 22-1256,-12-27 0,2-4 1076,19 2 63,16-63-63,-23-1-692,27-38 962,-39-3 1168,-1-2-1438,-11 4 180,-22-20 161,4 29-431,-21-31-1560,-24 2 1380,17 26 0,-25-18 1277,13 27-1457,12 13-3615,-10-1-3400,13 15 7694,13 2 0,-4 17 0,12 4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31.6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260 186 17427,'-60'-52'1799,"11"16"0,3 4-1439,10 9-360,-22-12 90,48 27-90,41 12 90,-6 0-90,31 6-2126,-4-1 0,1 0 2126,9 3 45,3-1 0,-1 2 905,-10-1-950,11 4-588,-14 2 1,-3 1 677,3 5-865,4 5 0,-5 1 865,-24-2 90,8 23-90,-28-22 0,-15 24 0,-10 1 0,-10-3 0,-4 1-90,-9 15-45,9-22 0,1-5-45,1-7 636,-9 8-1356,4-5-2696,-4 4 3506,17-18 0,10-8 0,10-11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32.8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53 16438,'-7'-17'2968,"1"2"-539,3 8-2070,1 3 1,-1-2 720,2 3-721,0 2-89,2 8-180,4 26 0,1 0-2081,6 41 0,1 7 2081,-1-8-500,-1 11 1,2 20-1,-2-16 410,0 6-365,-3-25 0,1 10 0,-2-13 455,1 6-90,0 11 0,1 0 0,-3-12 45,0-10 0,-1-2 45,0-3 1545,-2-23-1635,0 5-1079,-2-26-1648,-6-6-1680,3-6 5019,-7-10 1,2-10-1,-2-8 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33.4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202 50 16258,'-7'-16'4047,"1"2"-3777,15 9 0,7-1-5660,13 2 5839,35 1-269,-25 2-125,49 6 1,6 2 34,-24 2-224,-4 0 0,13 4 0,-11 2 224,19 22-90,-35-16 0,-2 2-376,15 23 286,-14 5 813,-25 5 1,-6 8-724,-5-9 0,-6 6 265,-11 10 0,-6 8 0,-5-6-175,-9-2 0,-4-3 1256,-5 9 1,-2-5-1257,-15 7-2034,13-30 2124,-2-8 0,-5 0 0,-33 21-90,21-20 0,-7-1 135,-25-6 0,-2-7-136,26-11 1,2-2 332,-11 3 0,0-5-647,1-14 0,11-6-44,22 1-91,-47-8-1889,76 5-719,5 0 2968,12-10 0,-2-4 0,7-11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34.3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23 458 19496,'-14'24'630,"5"8"-541,31 30-358,4-17-1,21 17-360,25-62 540,-27-7-1561,0-23 0,-3-7 1741,-16 2 90,14-31 0,-32 33 0,-4 6-2179,-2 0 2269,-9-5 64,-14-13-154,0 9 2572,-32-1-2303,-6 48-269,6-1 90,-10 37 0,41-11-2302,-5 34 2302,17 14-270,11 7 1695,7 0-1785,20-11 322,11-17-502,4-30 1,4-4 89,11 6-1059,5-34 1,-1-11 1058,-14-10 90,0-8 0,1-8-90,-11-7 0,-4-1 486,26-32-351,-29 27 0,-3 0-519,-2-14 564,-3 0 90,-2-2 134,-1-3 1,-1-2-45,-1 1-90,-3 11 0,-4 11 0,-10 38 2483,-14 72-2393,7-15-110,1 16 1,-1 16 0,2-8 19,2-21 0,1 2-46,2 13 1,2 14 0,1 2 0,0-8 45,3 13 0,2 2 0,-1-17 0,3 12 0,1 3 0,0-2 0,-2-10 30,-1-2 0,0-8 0,0 4-372,6 32 0,1 5 1,-3-23 431,-2-21 410,-3-25-410,-9-43-1543,-8-46 1363,-1 4-441,-7-37 441,0 9 291,4 11 0,-3-12 0,0-3-321,-2-6 0,0-3 0,0-2 7,3 15 1,0-2 0,0 0-1,0 1-124,-3-20 1,1 2 0,3 10 101,3 15 0,3 7 0,3 7 0,1 4-225,2-24 90,11 15 1,5 0 321,18-21-187,-14 29 0,9 8-716,20 22 0,5 13 671,13 13 0,29 2 0,-42 19 1257,-17-1-1347,7 17 876,-4 25-876,-8 2-450,-47 27 1,-14 3 2239,-1-13-1910,2-24 0,-8 9 1,4-15 2823,-8-6-4593,-10 12 1258,5-11 0,14-14 0,-9 8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34.5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196 0 14998,'-47'38'5038,"12"-5"-4094,11 22 0,4 17-554,8-3 0,4 6 0,-1-4-959,-5 6 0,3 2 539,3 6 0,2 7 0,4-9-15,7-12 0,2-6-1440,-3 7 1,2 3 1154,6-6 0,5 4 0,-1-9-209,12 32-1935,3-18 0,3-6 2474,5-26 0,16 2 0,-12-30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35.3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260 884 7886,'0'-44'2429,"0"-1"2081,-30-37-3790,3 41-359,-52-5-181,41 55-90,-15 32-349,39-8 348,3 2 929,3 58-1108,16-15-45,-3-17 0,3-1 45,14 7-1411,13-3 1231,9-38 270,-11-3-90,19-29 1316,-28-8-1226,10-15-90,2-21 90,-12 9 45,-3-25 0,-4-2 45,-5 13 225,-10-43 0,-6 1-136,-7 50-134,0-11 0,-5 7 135,-5 30 90,5 10 90,-19 17-270,20 9-995,-7 19 905,18-6 1300,14 39-1660,16-11 271,6 13 1943,26-15-2124,2-28-2014,-9-6 2194,3-12-90,9-26 2340,-21 2-2340,39-31 90,-47 2 0,-4-3 90,15-18 45,-16 4 0,-6 1 135,-9 14 270,1-34-2713,-18 48 2443,1 1 2173,-14 32-2263,4 13-2251,-4 7 2431,-4 39-340,10-7 70,-1 36 0,20-12-180,16 17-612,13-55 1,7-6 611,25 11 533,-7-43 0,-1-15-443,-5-19-90,11-18 0,-37 9 90,0-3-145,2-30 1,0-12 189,-8 13 0,0 1 992,6-15 0,-3 4-947,-10 19 0,-4 14 0,-7 26 2417,0 2-2058,-5 50 977,-1-6-1022,0 31 1,-1 19-105,-2 14 0,-1 12 0,0-4-666,2 7 0,1 2 501,-2-25 0,0 8 0,0-1 0,0-9 45,1 9 0,2-2-255,3 9 0,1 7 0,0-5 210,-2-1 0,0-2-15,2-8 0,1 4 0,-1-15-30,-1 12-1153,-2-22 1,0-2 1242,-1 10-45,-3-9 0,-2-3-45,-6-13-1338,-10 9 1338,-3-27 641,-28-9-821,-21-47 0,-6-15 180,29 26 0,-2-6 67,-4-15 1,-10-14-1,2-2 1,12 6-68,5-2 0,6 0-109,-2-3 0,-3-5 1,9 4-72,13 5 0,10 2-90,18-48-270,29 34 1,15 1-2025,6 9 1,6 2 374,9-6 0,3 5 2189,-6 13 0,-1 5 0,-14 10 0,-1 2 0,1 0 0,1-1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35.4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1 107 10495,'73'-18'629,"0"0"1,14-4 860,-15 3 1,-2 2-3470,0 5-930,-35 11 2909,-14 7 0,-54 12 0,1-4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37.0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778 3805 7722,'-51'15'8095,"-39"8"-6484,37-9 458,-36 7-1171,59-13 1171,-17 3-1619,33-8-270,-6 0-3123,52-5 2943,-7 1 0,29-1-388,14 2 388,-11 7 0,8 1-1055,10-1 0,3 1 1055,3 5 0,-1-1-70,-5-1 0,-3-1 25,-18-3 0,7 1-27,8 0 0,19 0 0,6 1 0,-2 0 0,-13-3 339,-7 0 0,-9-1 0,8 0-267,4 1 0,11 1 0,3 1 0,-4-2 0,-11-2-45,18-1 0,1-5 135,-3-4 0,13-2 0,2-1 0,-9 1-30,-7 3 0,-6 1 0,6-2-42,-10 0 0,10-2 0,0-1 0,-5 0 0,-14 1 71,4 0 1,-5-2 0,-2 1 0,4-2 0,-3 0 0,11-2 0,-1 0-529,-14 2 0,3-1 0,4-1 573,2-1 1,6-2 0,-1 0 0,-8 1 615,12-2 1,1 0-706,-5 1 0,10-3 0,-1 0 0,-15 4 83,-12 2 1,-5 1-84,17-5 0,-1 2-860,19-6 950,-21 5 0,7-2 886,16-9 0,-1-1-931,-20 9 0,-3-3 0,13-7 0,-13-9-1142,-23-47 1232,-14 21-91,-15 7 1,-6 2 0,-7 4 90,-2-39-90,-7 19 0,-1 0-45,4 19 0,1-1 0,-6-37 0,0 5 439,7 13-440,-1-9 1,1-1-45,0 1 0,1 14 0,0 1 1978,0 2-1978,0-34 0,3 2 0,1-6-45,-2 20 0,-2-2-709,0-2 0,-1-7 0,0 11 754,-2 20 0,-1 2-30,-6-13 0,-3-7 0,2 10-60,-6-21-636,2 11 0,0 3 726,0 16-280,-7-22 190,-1-1 718,5 24 1,-1 0-629,-9-31 0,0 9 1937,6 17-1937,6 18 2580,0 3-2580,7 15 1315,6 20-1405,1 4 144,-1-1-144,-3-1 0,-2 3 0,-3-2 0,-8 4 0,-47-2-3037,22 3 3037,-37-3 90,30 3-957,-3 1 1,-1-1 956,-22 0-193,5 1 1,-17 0-1,9 0 193,11 0 0,1 0-30,4 1 0,-6-1 0,-6-1-15,-9-1 0,-10-1 0,3-1 1,12 1-269,3 1 1,0 0 289,-11-1 1,-17-1-1,3 1 1,22 1 22,-13 0 0,3 2 0,0 0 0,0 0-30,18 0 0,-12 0 0,7 0 755,13 0 1,0 0-726,-36 0 0,2 0-747,47 0 1,-1 0 746,-21 4 0,-10 2 0,4-1 0,-9-1 0,0 0-14,8 1 0,-4 2 0,7-2 14,5-1 0,8-1 1941,-25 4-1971,18-1 0,-11 1 0,5 0 30,0 1 0,1 0-647,0 0 0,-6 0 0,10-1 647,14 0 0,8 0 0,-18 2 0,11-1 0,0 0 623,-13 2-623,7 0 0,2 0 0,7 0-201,-12 2 201,25-5-90,-31 9 0,35-8 90,-23 7 1880,22 0-1880,12-5 3035,-34 24-3125,22-10-10,-24 26 100,27-16-90,-10 21-1379,21-6 1,2 1 1468,-7 15 0,6-2 0,3-1 90,7-10-1,0 14 1,1 3-90,0 1 45,2 1 0,0-1-2223,5-12 2268,-1 27-669,9-6 1,1 1 578,1 14 683,2-12 0,1-3-593,4-16-1437,3 3 1347,2 2 150,-3-17 1,2 2-151,10 32 415,-9-32 0,3 9-325,7 11 0,6 14 0,1 1 0,-5-12-90,-2-3 0,1-1 22,1 5 1,5 13-1,0-3 1,-8-18 67,7 15-90,-2-3-464,-6-12 1,1 5 553,-1-4 0,0 0-90,3 11 0,0 1 45,-1-2 0,-2-6 327,7 21-462,-6-12 194,-7-24-2802,-9-22-451,-1-3 3149,-3-9 0,-5-17 0,0-1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47.4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180 42 15088,'1'-16'2879,"0"3"-1170,-1 8-1259,1 2-91,0-1-89,1 4 899,15 16-1079,-3-2-3302,14 15 3302,-6-6 0,2 2-1374,1 2 1419,6 10 0,5 11-86,-2 10 1,2 9 0,-1-1-20,-2-6 0,-1-1 0,-1 3-621,4 11 0,-1 2 0,-6-6 636,-8-5 0,-5-7-45,5 33 30,-10-8 0,-1 16 0,-1-12-30,-1-26 0,-3 2-124,-6 26 0,-3 21 1,-2-1-1,-2-23 124,0-34 0,-4-2-36,-7 26 1,-5 10 0,2-14 35,-11-2 0,-12 16 90,10-33 0,-9-2 0,-3-1 0,-5 3-90,5-8 0,-1-2 90,-8-8 1387,15-10-1657,-32 14 301,40-24-390,-11 6 813,21-15 1,13-2-1,-4-1 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47.7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80 62 10951,'-14'-27'8095,"4"9"-4677,-1 2-3148,0 33 0,1 3 0,-2 26-90,7-1-982,0 3 982,3-9-90,6 37 1,5 8 89,8 7-771,-5-7 0,1-3 681,12-13-2737,24 10 2467,-21-37 0,23 21-156,12-33 0,-34-16 0,30 6 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43.5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141 96 690,'11'-39'8186,"-4"13"-4756,-10-3-2170,-11 28-1888,-6 3 1527,-11 31 627,3 18-1256,2 3 0,6 11 89,9 10-179,5-6 457,7-13 0,1-1-637,5 11 0,8 6 0,1-41-1878,14-7 1968,-10-11-90,12-4 0,0-24-227,-4-1 227,11-15 513,-3-20-423,-10 10 1411,12-40-1411,-21 33 2676,2-16-2676,-13 23 90,-3-2-1,-29-27-89,-6 20 0,-25-13-2214,6 41 2214,14 11 111,9 8-741,9 3 875,5 14-695,6-8-5127,12 17 5487,35-10 0,-15-3 0,19-3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48.5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74 2039,'-10'-20'4588,"1"2"-3149,5 8-360,0 3 1275,1 0-1635,1 2 2877,-2-1-3326,3 17-90,0 8 0,2 10 0,0 7 0,-1-2 0,7 31-90,-2-9 1179,3 4 0,2 0-1179,-2 3 45,4 11 0,2 3 45,4 13-180,1 5 90,-4-34-1,-11-46 3393,0 1-3392,-1-7-90,-2-2 0,-1-28 0,0 13-90,-3-25-89,2 21-1,-1-13 90,-2 7-90,2-3-90,-2 6-540,1 1-5280,0 0 6090,0-3 0,0 3 0,0 2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49.1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15 196 9871,'-4'-20'4408,"-1"-1"-3329,3 10-179,0-2-181,1 5 1170,1 1-809,18-20-900,-7 14 89,22-18-179,-18 24 270,20-4-3752,-19 9 3482,11-2-90,-16 3 0,7 0 0,21-4 0,-13 3 0,15-5 0,-30 5-90,9-1 90,-12 3 3392,14 15-3392,-17-6 90,7 13-90,-3 19 180,0 9-180,1 14 90,-3 14-90,-4-38-90,-13 38 90,0-45 0,-19 15 0,-5 0 0,2-13-3392,-33 29 3392,37-45 0,-1-2-2268,1-2 2268,2-2 0,-9 4-270,8-2-1337,2-1 1517,13-3 90,32 15 0,27 6-90,2 4 90,33 2-507,-29-21 0,0-2 507,23 6 376,-14-6 1,-1-2-827,-1-4 90,-2 2 0,-11-3-1086,-12 0 1446,-8 0 0,-4 0 0,-10-1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49.5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1 143 12570,'2'-16'4767,"1"-1"-3148,1 14-1349,-1-1 90,5 12-270,-3-1-180,1 4 0,17 10 0,-11-11 0,15 8-90,-15-16-3302,6-2 3482,18-27 133,-6-5 47,1-5 0,-20 7 359,-10 21-269,-8-11 0,0 11 2922,-7-6-2832,-3 20 966,5 10-1236,8 38-90,7-15-3482,13 22 3392,0-30-89,5-5-271,19 0-3528,32-11 3349,0-14-2867,5-7 977,-30-13 2519,-14 5 0,-2-3 0,-2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50.1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1 17517,'-13'17'540,"3"-3"-181,14 3-179,5 13-1151,7 19 1061,-1-5 275,4 8-365,-6-24 90,2 3 180,-1-11-180,-5-10 449,0-4 518,2-15-968,-5 3 1,4-8 0,-7 4-3392,0 0 3392,0-11-90,0 0 90,0-7 90,1-13-180,-2 17-90,1-9-2178,1 22 2178,1 5 2178,39 43-2268,-12-6-89,22 26 89,-26-21-630,22 12 630,-24-24-180,28 14 270,-27-33 3482,2-14-3212,5-21-180,-15 4-3302,1-10 3302,-14 19 0,-1-12-287,-2 10 287,0-7 0,-3 14 0,0 2-90,0 0-540,3-7 1811,-1 10-3070,26 16 810,-9 5 1186,17 20 1,-12-15-1,-1 0 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50.2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9 10411,'-15'-5'630,"3"2"-540,9 8-180,0 2-4768,2 25 3443,0-11 0,10 33 0,2-12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51.0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3592 1 19046,'-48'15'810,"0"2"-5506,11-4 4786,-4 2-536,-49 15 446,29-11-317,-1 1 0,-12 3 0,7-2 317,15-6 0,0 0 0,-35 11 0,-13 3-382,27-7 1,-7 3 0,1-1 0,8-3 336,-8 3 0,-2 1-26,-4 1 1,-15 5-1,1 0 1,17-5 70,16-5 0,0 0-96,-11 3 1,-14 5-1,0 0 1,11-4 95,0 0 0,2 0 219,-13 3 1,-8 3 0,9-4-175,10-3 0,9-4 0,17-4 0,-3-1 486,-25 7 0,-11 1 0,7-2-352,12-5 1,2 0 796,-28 7 1,6-3-1067,2-6 2425,64-12-2965,-7-11 926,27 3-2275,-1-9 1979,18-3 0,-1-3 0,6-11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51.2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187 1 15088,'-43'31'2969,"14"-9"-8180,-4 31 5571,16-15 1319,2 2-1050,-3 28-314,10-16 0,1 1-135,-4 24 251,6 19-162,20-18-2066,20 8 1887,2 0 0,13-20 1437,26-31-1527,-17-23 0,3-3 0,-12 3 0,-1-2 0,9-7 0,-1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52.4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46 172 1050,'-18'-68'9830,"9"36"-7697,-5-20-1863,12 59 1634,1 45-1545,1 7 1,0 7 156,0-9 1,-1 2-427,1 17 0,0 5 0,4-12 0,1 2 0,-1-3-46,-1 0 1,0 3 45,3 17 0,2 10 0,0-6-45,0 4 0,1-6 0,-1 1 0,1-1-377,0-11 0,1-2 422,-1-12 0,0-4-194,3 27 329,0-14 0,-1-1 2227,3 14-2362,-1-14 0,-8-49 2456,-7-56-2456,0-1 326,-3-21 1,-2-17-1,0-4-506,0-7 0,2-2 1,-2-5-499,1 7 1,-1-4 0,0 0 0,1 2 527,-1-13 0,1 2 0,1 7-30,0-5 0,2 9-1046,1 26 0,1-1 821,-1-35 1,2-6-298,7 12 0,2 0 477,-3-12 0,7 4-45,15 23 0,6 15 91,16 18-158,29 42 247,-32 38-45,5 38 0,-3 10 0,-24-39 0,-1 1 45,4 8 0,2 7 0,-2 1 483,-3 0 1,-2 1 0,-2-5-574,0 0 0,2 4-571,3 12 0,7 16 1,-1 0-1,-4-15-733,-4-8 0,-1-4 1144,5 14 0,3 7 0,-4-14 0,6 15 1,0-3-1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52.5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63 309 9332,'-28'-13'3778,"6"1"-181,9 1-1977,52-25-5782,-10 16 3622,29-10 1,7 1 452,3 4-768,-12 6 1,1 0-1305,14-5 1603,1 0 0,3 1 1,0 0-1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52.9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160 1092 8612,'-18'30'3148,"0"0"-8088,-4 3 8088,-15 30-1110,17-21-1408,-11 25-90,23-27 269,2 11-1588,14 27 1139,10-1-1697,7-3 1517,5-24 1876,31-19-1966,-25-16-45,12-17 0,5-14-45,8-32 0,-2-10-45,-13 18 0,-1-2-759,17-25 1,-7 1 713,-18 2 1423,-2-3-1423,-8-5 0,-1-13 240,-10 13 0,-3-5 0,1 2 145,0 8 0,0 1 1,-2 1-161,0-35 0,-5 9 134,-5 37 1,-3 5-1719,-8-48 1583,7 48 1,-1-3 950,-6-28 0,1 7-636,12 29-354,4 9 85,19 117-443,-14-31 0,0 2 263,0 6 0,1 1 184,2 12 1,0-2-185,-4-14 0,2 2-388,0 5 0,3 6 0,-2-6 343,-1-6 0,3 2-603,13 28 0,7 13 1,-4-15 512,-10-29 0,1-3-165,10 16 0,5 8 0,-5-20-634,3-17-1765,8-4 2645,-21-24 1,3-22 0,-5-8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43.8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1 257 17877,'46'-67'3058,"-18"26"-2248,16-36-451,-29 50-89,1-2 630,-4 14-4792,5 60 4072,-3-15-90,4 51-660,-6-22 1,-1-2 659,4 19-45,-2-14 0,0 2 0,-3-13 0,2 2 45,4 16 0,1 0-678,-3-13 0,0-2 633,2 7 0,0-5 45,-1-7 1732,-1-8-1462,0 7 359,0-18-449,4-38-180,-6-10-731,-4-48 0,-5-12 731,0 7-216,-6-25 0,-1-5 126,3 46 0,0 3-45,-3-11 0,1 0-314,12-35 179,-3 65 0,8 3 1607,-8 34-1607,7 6 2268,-1 3-2178,6 6 0,-2 2-89,0 0 89,1 0 0,-1 0-90,-1-3 90,2-1-90,-3-3-90,4-2 0,-2-3-2358,1-2-7086,7-4 9714,5-11 0,1 1 0,1-10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53.1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17 255 12480,'-16'7'6566,"63"1"-6161,29-19 0,10-5-495,-19 10 0,1-2-2067,6-9 0,7-4 1,-13 2 1166,22-9 46,-33 8 0,-2 1-2473,18-7 3417,-5-1 0,-6 2 0,-2-1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5:53.7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3856 1191 780,'3'-79'4048,"-1"17"-2609,-4 0 0,-3-4-495,-4 14 1,-2-1-585,-1-14 0,-2 0-91,-3 13 1,-3 6 270,-16-18-180,3 21 0,-3 2 62,-30-23-152,6 14 0,-18 1 209,0 19 0,-16 3 0,-3 3 0,11 2-419,14 0 0,6 2 0,-7 1-15,-17-1 0,-12 0 0,4 2 0,19 8 44,-20 9 1,35 6 0,-8 5 0,-9 7-18,2 9 0,-10 8 0,-4 4 0,2 1 0,6-5 105,7-7 0,6-4 1,-1 4-1,-8 9-166,12 3 0,-9 7 1,-6 6-1,-1 4 0,2 1 1,5-2-1,9-3 0,12-5-50,-5 9 0,15-5 0,-5 9 39,-7 9 0,-9 11 0,-1 4 0,5-3 0,12-10 0,-3 16 0,10-4 0,5-8 0,-1 3 0,6-4 45,1 4 0,5 4-23,9-10 1,1 9-1,2 2 1,2-6-23,1-9 0,3-5 0,2 12-112,4 2 0,2 15 0,2 6 0,1 0 0,1-5 0,2-14 112,2-2 0,2-9 0,4 7-74,1 7 0,2 10 0,2 5 0,2-5 0,2-10 104,5 2 0,3-10 0,0 1-30,2 2 0,1 0 0,2-1 30,0-5 0,1-1 0,0-6 395,7 4 1,7 1-359,6-4 1,12 7-1,2-1 1,-6-7-38,-11-11 0,-4-6 0,6 3-30,9 10 0,5 6 0,6-1 0,4-9 22,9-9 1,6-8-1,2-4 1,-4-4 9,6 0 0,-3-6 0,6 2-32,-21-4 0,7 2 0,0-1 0,-2-2 0,-10-5 479,2-5 1,-7-5-1,0-4-479,0-5 0,0-3 0,-4-1-677,3 0 1,5-7 658,-2-4 0,12-8 0,6-5 0,0-3 0,-6-1-5,3-10 1,-5-3-1,-1-2 1,4 0 281,-8 9 0,2 1 0,1-2 0,-2-1 0,-5-5-277,-5-4 0,-3-5 0,-2-2 0,-6 2 0,-7 5-120,15-21 1,-8-3 159,-11 13 1,2-8-1,-2-1 1,-5 7-223,6-20 0,-6 0 230,-6 12 0,-1-5 0,-4-6 172,-8-5 1,-5-8-1,-3-1 1,-1 11-143,0 16 0,-2 7 0,-3-11-15,-3 1 0,0-12 0,-2-6 0,-2-1 0,-2 5 0,-2 10-47,-6-15 0,-5 11 1,-7-10 45,-1 11 1,-6-10 0,-4-5 0,-1 0 0,0 5 0,2 10-45,2 3 0,1 9 0,-1 2 0,-4-4 0,-2 1 0,-3-3 0,-2 0 0,-3 1 0,-3 5-32,-16-8 0,-5 4 0,-1 5 0,3 3-1767,-1 0 0,3 6 0,-5-3 629,1-1 1,-4-5 0,-1 4-1,8 9 1170,-16-3 0,8 12 0,24 18 0,2 3 0,2 2 0,-1-1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09.53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18866,'10'78'1439,"-2"-16"-4089,-5-12 0,0 0 2830,0 11 479,0-10 1,0 1-1110,0 25 1040,2-1-5897,3 11 5307,-4-51 0,4 11 0,-5-35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09.96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677 23 240,'-27'-13'3598,"-4"4"1450,-40 15-4149,22 4-453,-28 12 183,35-2 1,2 5 891,-1 4-622,-15 23-269,-3 22-268,17-7 1,3 4-273,12-21 0,3 5 398,2 23 1,3 14 0,9-4-400,12 5 1,9 3-45,-3-23 0,1 8 0,2-1 0,3-7-45,11 20 0,7-6 0,-2-22 0,5 0 0,-2-11 0,24 18-522,-4-34 0,12 0 0,-8-8 432,16 4 580,13-11 0,5-14-580,-26-28 0,-4-11-534,4-2 0,2-5 669,16-19 0,-6-4 0,-28 13 0,-6-4 325,5-20 0,-6-1-370,-18 26 0,-4-4 20,1-27 1,-1-14-1,-4 12-20,-6 30 0,-2-1 30,-2-22 0,-2-10 0,-4 14 405,-10 2-390,-1 17 0,-2 0 1713,-14-23-1623,-18 5 0,-6 1-135,-7-5-436,-4 7 1,-9 5 255,16 31 0,0 7-495,-1 0 1,-1 3 339,-4 3 1,3 5-2544,-8 4 2419,5 20 1,33-1 0,-8 13-1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10.60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85 261 13469,'-5'-18'4408,"0"4"-3419,2 12 1350,-14 51-1889,8-13-136,-4 17 1,2 4-45,3 9 0,5-2 0,-1 12 0,2-10-1730,-1 17 1549,2 4 1,0 0 90,1-5-90,0-12 0,0 23-1439,4-40 0,0-3 1708,0 16-89,6 17-180,-8-57 1307,5-61-1307,-3-4-1180,0-14 1,-1-7 1089,0 4 0,-2-1 962,1 1 1,-1-2-1008,0-22 0,1-2 0,-2 13 1,2-4-16,0 4 0,1-6 0,0 3-272,1-15 0,2 2 287,2-7 0,2 6-45,6-7-90,12 11 90,31 73 0,-19 4-1874,25 51 1964,-37 5-90,1 11 2054,0 9-1964,-9-15 0,0 5 21,1 6 1,0 1-22,1 2 0,-1-1 0,-2 0 0,0-3 0,6 27-1592,0-3 1547,-6-18 0,1 2 258,-5-18 0,0-1-348,3 13 0,-1-2-3025,6 28 192,-12-46 2620,-2 4 1,-6-36 0,-2-6-1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10.79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28 147 12210,'-18'0'6566,"8"0"-5756,60-10-1350,8-5 0,5-1-404,-12 4 0,0-1-598,19-6 1,-7 1 1541,-11 3 0,0 0 0,1 2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11.20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188 63 14549,'-12'-26'2968,"1"5"-2248,5 17 449,-3 0-719,2 2 269,-6-1 361,-4 1-451,5 2-269,-5-1-90,8 1-90,-2 0-90,0 0-270,0 0-90,0 0 90,-3 4 90,7-3-1169,-2 3 1259,8-2 0,1 0 0,0-1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12.3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333 125 2219,'-67'-53'7556,"32"26"-2956,-30-10-3700,37 33-720,0 0 1498,-13 15-1318,16 22-360,-1-6 0,44 35 0,19 5-1499,10-10 1499,-4 0 0,6 1-90,6-16 0,-2-9 90,-10-2-1607,39 24 1607,-66-41-89,-5 3 178,-56 60 91,-10-16-135,17-16 0,-2-3 45,-27 4 0,13-17 1378,12-10-1468,-8 6 1840,12-11-5528,10-6 3688,13-22 0,20-7 0,17-22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12.7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1 174 9871,'3'-42'6387,"0"5"-10878,-2 8 6919,-1 0-479,0 8-1409,0 8 769,0 10-949,0 29-1,0-2 121,3 43 0,4 29 0,0-7-346,0-11 1,0 2-831,1 15 0,0 10 0,1-11 741,0-16 0,1-9 1000,-3-15 0,1-4-1045,0 0 0,1 4-697,5 14 1,3 9-1,-2-9 652,-3-15 0,1-1 45,10 44 0,0-11-89,-6-45-271,1-13 2449,1-13-2898,40-82 897,-31 28-133,1-8 0,-2-6 2510,-8-29-2555,-6 11 239,-7 11 1,0-13 0,-1 7 30,-2 9 0,-1 2-180,-5-27 0,-4 9 90,-6 31-90,-15 46 0,-1 25-524,3 11 524,2 3 615,9 7-525,11 3-3175,2-9 3085,15 32 90,23 6-45,10-35 0,5-3-225,24 20-1439,19-49 0,6-18-1863,-45-8 1,-2-5 3481,25-4 0,-3-1 0,13-18 0,-30 11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12.8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16438,'8'15'-922,"0"-2"0,-4-10 0,1-1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44.2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67 76 18154,'10'-17'1799,"-2"3"-738,-6 9-701,0 2 809,-1 0-629,-2 3-269,-1 2 89,-2 2-270,-8 25 90,5-8-3203,-5 23 3293,4 5-515,4 0 335,0 2-90,4-6 0,8 2-2158,11 12 2068,1-13 90,6-4-449,33-63 359,-31 6 2157,38-49-2067,-48 27-1933,3-17 1843,-12-3-90,-19-34 2224,3 27-2044,-18-14 90,6 55 36,-13 6 54,-19 24 0,10 1-90,-17 32 0,34-10-1997,-6 34 1997,19-18 2222,9 42-2312,11-32-122,7 14 122,3-23 141,3-4-51,3-4 3063,23 6-3693,23-15-2429,-4-28 1,2-7-1529,21-4 4497,-32-11 0,-6-3 0,-15-2 0,-3-1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14.2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681 429 19316,'15'-20'1709,"9"1"-1259,-2 15-5751,12 0 5841,20-2-360,-13 4-629,17 19 0,-1 7 449,-15 1-439,37 32 439,-68-24 0,-7 1 0,-9 20 0,-3 4 0,-3 5 45,-4 7 0,-4 0-45,-7 2 180,-7 14-1,3-12-89,9-25 0,9-13 1517,6-14-1337,4-9-180,27 2-90,-10-11-90,59-24 0,-36 3 2269,29-20-2539,-8-5-45,-20 10 0,1-6-270,9-21 1,0-2 1990,-12 16 1,-4 0-1722,2-20 1,-9 3 44,-16 8-3350,-1-6 3351,-17 0-676,-25 3 1,-10-1 425,9 12 0,-4 2 789,-27-24 0,-3 8-1896,-15 13 2076,1 13 574,-11 17 10,7 17 1,-2 4-721,27-3 1,-3 3 344,-29 12 1,-12 9 0,15 1-345,31-3 0,5 4-43,-10 1 0,-5 5 1,14 5 42,15 20 0,14 2-135,6-12 0,7 2-46,9 24 1,8 0 45,12 17-45,9-16 0,10 5 195,-4-19 1,5 2 0,3 1-271,9 13 0,6 3 0,6-1-15,1-13 0,6 0 0,1-2 0,-4-6 45,-4-2 0,-3-6 0,3-5 0,7-4 0,2-4 0,-6-12 59,30-15-59,-9-30 0,3-11 192,-23 1 1,-1-4-193,19-12 0,-8-6 45,-32 5 0,-10-2 44,9-32 1,-9-11-781,-18 45 0,-2-4 736,0-34 0,-5-5 489,-4 19 1,-4-5-475,-6-11 0,-5-11 0,-1 11-857,-4 12 0,-3 4 797,-8-22 0,-8 3 0,-1 31 0,-2 7 0,8 12 0,-3 3 528,-7-8 1,-5 4-574,-3 11 0,-1 6 1281,-27-7-1326,26 14 0,0 4-4488,-27 7 980,22 16 0,1 5 3598,-18 6 0,-13 26 0,53-14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16.89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203 190 16348,'5'44'2698,"4"20"-1709,-4-17 1,1 11-316,1 14 1,1 17 0,0 4-1,0-8-2411,0-5 0,-1-4 1,1 4 1781,-1 4 0,1 8 0,-1-3 0,-1-15 45,0-10 0,-1-6-359,1 8 0,-1-3 449,2 14 422,-2-20 0,-1-3-242,-2 1 0,-1-20 89,-8 12-359,2-35 90,-43-47-90,26 0-90,-28-44 0,19 1-1589,8 13 1544,3 3 0,-1-5 647,4 4 1,1-6-723,0-10 0,-1-9 1,2 3 74,0-13 0,3-1-15,5 9 0,1-6 0,4 13 15,3 19 0,4 5 25,4-14 0,10 1-115,29-6 1,9 8 89,-19 25 0,1 2 157,22-20 0,-1 13-201,-3 36-1289,-16 11 1198,29 33 1692,-30-10-1737,1 43 0,-12 14 180,-25-25 0,-7 2-784,6 30 1,-4-1 828,-10-32 0,-4-4-180,-21 39 1138,12-40-1228,-21 27-4021,4-26 1,0-2 4290,-4 9 0,7-14 0,5-7 0,23-23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17.2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530 0 16618,'-34'14'2518,"0"7"-1888,8 11-181,0 9-4250,2 2 4520,-9 32-337,10-15-202,-3 24-134,14-20 134,5 15-180,4-18-1169,21 23 1,7 0 1079,-2-23 539,17 12 1,6-16-541,-7-58 90,18-15 90,-31-15-1309,-10-17 1309,-19-4-2,-6-2 2,-26-21 1423,4 30-1603,-14-10-1241,7 20 1331,-1 5 2086,-45-7-2446,7 19 270,26 10 1,1 10-2250,-28 52-2069,58 11 4408,9 13 0,45-21 0,-2-23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19.07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421 487 10321,'-14'-16'5127,"-9"13"-3957,4 17 1618,-38 65-2338,29-31-2216,0 9 0,5 2 1946,11-6 0,2 15-1409,7-31 1319,11 28-1,6-26-178,4 13-479,3-30 298,8-27 2122,-1-16-2121,10-21-1,-10-43 180,-12 32 0,-8-27-229,-16 24 139,-16-36 270,2 18-1610,-11-8 2060,-11 38-270,12 24 25,-34 6 155,19 39-90,-12 19-91,30-2 1,7 8-45,10 23 0,6 2-180,0-19 0,4 1 45,14 23 0,14 0-787,13-19 1,7-6 696,-5-8 0,3-4 0,21 7 0,-1-11-90,2-19 45,0-14-45,-13-27 0,-3-8 90,3-2 558,8-14 0,-4-9-558,-15-29 45,-15 16 0,-3-3 0,-7 22 0,-3 1 45,0-7 0,-2 1 2295,2-24-1756,-11 43-449,-1 3 0,-11 57 180,-2 51-948,7 3 1,0 3 632,1-24 0,-1-1 45,2 27 0,2 3 1057,5-7 1,1 4-1059,-1-9 1,1 4 0,0-2-799,0-10 0,1-1 0,-1-1 739,0 5 0,1 0 0,-1-9 60,4 33 0,-4-30 135,0-10 0,0-4-136,-2-17 2309,-13-77-2578,-4-39 90,-1-7 0,-1-4-1012,5 31 0,0 2 1057,0-3 0,-1-5-75,1-1 0,-1-6 0,1 6 975,0 4 1,0-3-901,1-1 0,-2-12 0,0 1 0,2 12 0,2 10 0,1 1-45,-1-21 0,0-9 0,2 15 0,0-5 90,8 4 0,4 7-878,4 26 698,14-9 1183,21 39 0,10 17-1273,-4 24 1,1 8 416,10-13 0,0 4-237,-4 33 0,-12 3 0,-11-9-45,-4 0 0,-1 2 135,-4 2-45,-3 21 1,-4-2 44,-12-27 0,4 38 1053,-11-109-1143,5-12-3352,12-42 3263,7-3 89,3-1-79,4 4-11,4 4 90,4-1 90,-13 24 0,-1 0 360,15-22-90,-17 31-270,-18 32 180,-28 54-90,4-8 90,-9 23 0,0 3-90,3-3-60,4 2 0,-1 12 0,5-11-30,2 2 1611,0-1 0,6-6-1611,16-30-90,0-18 512,14-9-692,22-49-2435,-4-8 2615,11-19-1278,-24 13 1,-4 0 1367,1-9-855,-6 13 1,-2 0 854,-3-3-1143,0 0 1233,-4 5 791,6-33-791,-8 44 1491,-3-14-1491,-8 61 0,-5 12-90,1 16 2365,0 51-2275,4-17-256,5-8 1,1 1 165,5 10-1068,14 8 0,5-2 1068,-1-14 753,23-7 1,7-19-934,1-60 90,-5-6 0,-3-7-1530,4-33 1530,-4-11-962,-18 15 917,-3-22 0,-1-10 135,-11 29 0,0-1 0,6-26 0,-2-3 1003,-8 6 0,-10 9-913,-17 2-433,-12-14 433,-9 82 1659,-1 41-1659,16 7 3068,3 6-3068,2 7 0,4 4-135,6 16 0,2 7 0,5-20 0,2 2-1110,2 37 0,3-3 1065,12 6-2332,7-13 2332,3-37 0,4-4 90,15 12 0,-12-14 0,2-2 449,5-2-89,-21-15-270,-7 0 180,-30 9-311,2-4 311,-10 16 1955,29-6-2225,3-18 0,32 2 0,-19-19-2254,43-15 2254,4-26-90,15-14 90,-39 17 0,-3-4 90,19-34-90,-29 23 0,-3-2 0,-8 3 0,-3 1 2254,14-45-2254,-20 6-2225,-9 48 2225,-12-39 2178,0 52-2178,-8-17-90,2 34-90,2 13 180,3 3-270,5 24-539,30 27 629,-9-18-2116,23 11 2206,-24-45 2298,3-1-2388,4-20 0,-10 2 0,8-12-270,-13-1-2477,-2-1 2747,-2 2-242,-10-5 422,1 19 483,-32-2-303,6 21 720,-51 48-540,44 1-40,10-9 0,7 2-230,27 24-315,22-15 0,11-4-404,33-1 389,-23-14 0,3-9-2189,2-28 0,-2-9 2026,16-3 0,23-12 1,-24 1-1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19.16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47 15808,'38'-24'3238,"-25"14"-4407,6-3-720,-26 17 1889,-1 5 0,3-2 0,-3 3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0.33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602 853 9781,'-29'-11'7196,"-9"-8"-6206,15 8 899,-8-8-720,24 13-1079,17-16 0,21 3-4342,7-4 4252,7 3-120,1 7 30,-10 4-90,37 1 0,-28 25-1811,9 6 1901,-31 9 2189,-15-3-2189,-8-5 0,0 3-1391,-7 23 1031,0 16 0,-2-12 270,4 0 90,12-22-90,1-8 1994,9 7-1994,13-6 450,23-3 450,43 4-450,-26-8 0,4-4 3302,-56-5-3393,-10-1 451,-11 41-360,-22 13-180,3 8 0,-13-16 0,-2-5-90,10-17 0,-25 26-270,39-50-3482,-9-22 3482,9-4 0,-6-23-1692,12-58 1513,3 45-869,2-14 0,1-2 1138,1 7 180,0 13 0,0-2 90,0-30 120,-4 22 0,-3-9 0,-2-3 299,-5-7 1,-3-3 0,0 1-330,-1-1 0,-1-1 0,-1 4-120,0 8 0,-1 2 0,-1 13 120,-21-11-808,-8 23 1078,-21 19-360,-5 16 90,-1 20-55,27 24 1,1 11 99,10-3 0,1 3-135,-9 6 0,2 9 149,11 14 1,3 11 0,7-8-61,7-13 1,4 0-150,-3 3 0,-1 6 0,6-5 15,13 4 0,7-2-45,5 8 0,4 2-45,-2-1 0,7 6-158,5-10 1,9 9 0,3-1-1,1-11 83,-2-14 0,2-7 1,4 2 399,4 7 1,4 5 0,2-3-1,-2-13-325,16-5 0,-3-14-702,-13-9 0,1-10 657,17-15 0,-3-8 90,11-11 373,7-10 1,-2-7-284,-40 12 0,-4-9 179,2-16 1,3-17 0,-1-2 0,-8 8-180,-4 0 0,-5 0-30,9-18 0,1-9 0,-13 7 63,-17 12 0,-14 1 27,-10-2 0,-8-6 0,1 5 632,2-8 0,-5 2-752,-8 3 0,-9-3 0,-6 10-60,-3 23 0,-5 8 0,3 3-15,-3-9 0,-3 5-75,-5 8 0,-7 2 0,14 9-240,-3 10-1259,-22 5 1619,37 31 0,7 9 0,4 1 0,1 8 0,0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0.96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121 173 8288,'-6'-30'7555,"1"10"-4666,-1-3-2079,3 16 1798,-8 78-2428,6-24-2039,0 3 1,1 3 2037,3 10-640,4 10 0,2 4 461,-1-23 0,-1 1-190,4 34 0,1 3 190,-1-16 0,2-3 0,-1-2 0,1 3 90,4 24 0,1-2-409,-5-35 1,-1-3 408,1-1 0,0-6 1369,1-4-1009,-6-24-180,0-37-90,-3-7-295,-11-56 295,-4-11-91,-5-5-392,4 19 0,-2-11 0,1 8 348,4 17 0,0 1-234,-3-9 1,0-7-1,1 6 234,2 3 0,1 4-371,2 3 1,0-4 280,-2-24 0,4-1 0,7 20 1,3 4 44,-3 8 0,6 5-90,32-12 90,10 48-90,10 39 0,2 11 90,6 1 428,-14 10 0,-8 5-518,-22-4 0,-6 5 0,-12 28 0,-7 8 0,-4-32 0,-1-1 774,-1 34 0,-5-1-819,-9-30 0,-2-8 1705,-5 10-1750,-12 15-2852,13-26 0,2-3 3032,3-2 0,-13 23 0,39-63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1.29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450 46 9422,'32'-24'6926,"-13"10"-9978,-3 7 3951,-20 17 1949,-23 28-1858,-11 17-318,-6 6-312,0 4-1074,9 3 0,3 2 804,-3 9-135,5-6 0,4-1 45,14-8-923,4 12 654,15 17 267,17-15-267,7-17-271,21-63 0,5-20 360,6-25 1136,-12 13 0,-2-8-641,-15-26 0,-12-2-45,-5-4 929,-5 4 1,-10-1-1200,-28 0-844,-8 34 1,-5 4 843,-10-5-90,-27 15-2058,0 41 2059,24-4 89,-30 18-360,13 22-270,23 2 90,-4 11 221,47 25 1,15-46 0,15 26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1.6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95 125 9691,'27'-29'6027,"-2"3"-6555,-9 7 3766,-10 9-753,-21 26-1766,-15 37 1,-3 11-266,-1 8-409,1 11 0,10 0-1889,28-15 1754,2 4 868,15-24-868,0-23-2735,6-9 2465,7-9 30,16-29 0,2-13 510,8-14-135,-8 6 0,-6-3-802,-18-13 1207,-11-4-593,-9 7 323,-2-1 1690,-30-14-1690,5 37 211,-54-32-211,20 43 1303,-20 0-1753,21 27-5644,16 32 5914,34 35 0,6-13 0,28 10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2.01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182 76 12120,'0'-26'6476,"-9"-1"-11326,4 15 6199,-12 2 1859,-30 54-2759,15 10-1678,-18 26 1319,39-27 0,5-3-90,2 3-226,5 9 0,3 1 136,3-6 865,4 4 0,3-1-1135,9-2-788,8-10 1,6-6-1012,11-8 2781,39 5 1,-25-47 0,9-6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45.6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291 3328 15988,'7'21'4138,"4"-4"-9439,10-3 5571,5-3 1055,4 1-786,29 3-359,-13-4 180,44 6-90,-13-7-135,-25-5 0,-1 0 952,19-1-997,-1-3-2167,-7-12 2347,23-9 911,-7-8 0,7-11-1032,-20 3 1,0-6 0,-3 2-105,15-6 0,-4-1 151,-2-9 1,-10-1-17,-25 12 0,-6 3-90,8-16-217,-11 13 1,-1-1 306,-6-7 3183,-6-3-3093,0-31 0,-8 6-812,-7 20 1,-3 0 631,-4-28-45,-2 40 0,-1 0 45,-9-28-932,-1 19 0,-6-9 1,1 5 841,2 7 0,-1 0 30,-4-9 0,-4-5 0,3 9-241,3 14 1,2 4 255,-2-1 0,0 1-45,-27-41 0,14 25 0,-7-8 0,4 7 0,6 8 0,0 0 0,-4-6 0,-5-5 0,3 6 0,1 3 0,1 4 0,-1 0 0,-2-1-401,-10-11 0,-1 0 356,6 8 0,-1 2 45,-8-6 0,1 3 0,-11-11 0,27 30 0,4 3-90,9 9 90,2 4 673,-5-5-673,11 8 0,-8-4 2522,16 11-2612,-1 0 1142,5 5-1052,2 1 1483,0 0-1663,1 1 0,-3 1 90,-8 16-90,-7 10 1,-7 16-239,1 6 328,9-14 0,4-4 90,6-17 0,-4 4 0,5-9 90,-3 4 0,4-8 179,2-1-179,-4-2-90,-5-16 90,2 2 0,-9-25 328,7 0-418,0 3 90,5 0-90,5 16 90,2 3-90,2 2 0,0-7 0,1 6 0,0-6 0,0 7 0,6 0 0,-3 4-90,5 2 90,-4 4 0,1 0 0,-1 0 0,4-1 0,-4 2 0,4-2-90,-3 2 90,2 1 0,-1 2 0,2 0-90,11 11 90,0 0 0,9 8 0,18 23 0,-16-15 0,17 20 0,-20-19 0,0 0 0,17 11-539,22 10-1,-11-7-2435,11 3-83,-30-20 3058,15 15 0,-12-8 0,12 11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2.9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313 1034 17877,'22'-78'989,"0"0"1,-3 3-1,-11 10-359,-27 17 809,-78 36-1169,45 9-2261,-6 22 0,3 11 2171,16 18-180,3 1 770,14 16-860,16-34-2760,36 45 2491,-13-57-94,45 14-807,8-71 720,-8-18 1,1-6 584,-18 21 0,-2 0 45,10-24 0,-9 3 180,-19 13 224,-9-5 1,-3 0-225,0 7 0,3-42 180,-32 55 269,-47 31-539,17-10 0,-2 28 0,2 10 0,8 8 180,-24 36-271,30-21 1916,-9 20-1735,11 18-90,7 9-1160,21 4 0,6 0 980,-2-44 0,3-3 45,7 25 0,11-11 2133,32-37-2223,-2-32 0,5-10-45,-4-3 0,0-4-113,8-9 0,-3-6 158,-11-11 0,-6-2-2179,9-20 2224,-19 22 0,-1-4-90,-2-8 0,-2-1 90,12-32-759,-15 32 1,0-2 803,-6 2 0,-1 4-788,8-28 968,-7 1 0,-3 3-135,-4 16-45,-6 5 0,-7 8 1060,-14 28-1016,-56 47-178,34 2-91,-3 37 0,7 11-90,22 12 601,10-13 1,4-1-422,9 6 497,23-5 1,5-5-408,-2-10-90,16 10 1,0-5-1,-15-29-45,2 9 0,-4 0-45,-14-9-1503,10 26 1593,-39-20 90,-1-9 90,-27 33 90,3-24-401,-14 10 671,14-24 335,11-14-695,10-22 1517,11-11-1517,28-69-90,14-1-45,-6 22 0,11-18 0,3-1 0,-7 11 589,2 1 1,0 1-545,-2 1 0,7-9 0,-1 0 0,-7 13 0,-3 5 0,-5 9 0,-4 5 0,-1 2 0,19-37 2808,-32 50-2898,-21 25-2718,-18 22 2718,-20 33 90,3 4-1968,3 8 1968,16-11 609,2 2-699,5 4-1594,3 43 1594,16-19 0,2-18 0,6 0 0,15 6 0,10-2-90,24 5 90,-21-27 90,-2-3 0,1-2 0,-6-5 90,8 7 180,-12 15-270,-24-11-90,-14 27-180,-20-28-2621,-30 9-4035,6-16 6926,-1-3 0,15-10 0,18-12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4.18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475 736 10141,'-3'-22'5577,"0"2"-3958,0 5 540,0-1-180,-1 1-810,3 5-899,-1 9 450,13 89-631,-3-34-279,2 15 1,2 5 9,8 12-1708,-2-21 0,2-1 1618,9 19-1037,-3-31 0,1-6 947,4-14-725,18 1 635,-19-25-252,34-29 252,-28 1 0,20-25 90,-26 8 1079,1-21 0,0-7-359,2-13-135,-1 8 0,-11 7-46,-30 33-179,-1 26 270,-31 60-180,22-8 0,-6 23-872,18-22 1,3 3 826,3 6 0,4 5-255,4 6 0,2 6 1,1-6 69,1-2 1,3-2-131,8 22 0,6-13-360,15-32 2194,-9-4-2599,14-63 1,-2-19 854,-15 1 0,-4-20 0,3-19 0,-9 8 90,-13 20 1,-5-2-93,-1-24 1,-3-13-1,-6-2 632,-10-2 0,-6-2 0,-3 4-1,3 12 1,-3 2 0,-1 0-211,-2-9 1,-2 0 0,-5 10-657,-11 8 1,-8 12 1270,-23 3 1,-2 8-1395,23 11 1,-1 4 764,-25-3 0,7 12 293,19 20-23,-13 24 0,-4 18-46,9 28 1,2 10-360,-9-12 0,4 4-60,29-9 0,7 6 0,8-3 105,10 1 0,10 6-90,8 8 0,6 13 0,3 2 0,-2-8 274,-4-13 1,0-5-1,6 8-409,5 13 0,7 13 0,3 4 0,1-7 0,-4-17 45,8 3 0,2-8 649,1 4 0,3 3 0,0-10-694,-6-20 0,8-6-210,21 6 0,16-2 1,3-18-88,-2-30 1,4-18 0,1 1 506,10 13 0,1 2 0,-6-16 111,-14-23 0,-5-14 1,-13-3-143,-10-10 1,-12 0-682,-11 18 0,-4-5 741,-3-13 1,-1-8 0,-2 6-137,-2 14 1,-3-3 75,-4-17 1,-2-15 0,-6-4 0,-10 5 22,-8 13 1,-8 3 0,-8 2-1,-8 1-292,-13 3 0,-13 0 0,-6 2 0,1 2 1,8 3 44,9-4 0,7 0 0,-3 7 0,-9 18 135,-31 17 0,-16 19 0,7 13 0,28 10 0,11 42 0,14-2 0,0-1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4.8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77 123 9961,'-7'-35'9830,"3"15"-7697,-3-9-873,4 22 179,-14 68-1169,9-19-90,-3 23 0,2 4-1,4 4-134,3-24 0,0 3 45,1 7 0,2 1-1399,3 3 1,0 1 1308,-1 3 0,0 0 0,3-9 0,0-1 292,-1-5 0,0-1-247,2 8 0,-1-2-373,4 21 328,1-11 90,-2-110-90,-3-20 90,2-23-90,-6-10-881,-2 31 881,0-13-733,-4 9 0,-2-13 1,1 8 732,3 18 0,-1-1-30,-2-27 0,-2-10 0,1 13 188,3-17-338,0-1 180,12 40-90,2 42 90,21 46 0,-7 9-156,1 16 0,5 16 0,-3-7 111,-8-17 0,1 2 15,5 15 0,3 8 0,-2-4 939,0 0 1,-2-2-1225,2 4 0,1 3-2124,7 15 1,-2-3 954,-9-21 0,-1-2 1484,1 2 0,-2-6 0,-4 0 0,3 10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5.2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0 317 14819,'29'-31'3148,"4"3"-2519,2 9-5659,4 0 5479,4-2 655,1 0 1,5-2-565,37-16-403,-32 15 1,-2 1-48,25-8 180,-6 8 89,5 9-679,5 23 410,-23 8 2609,-17 46-2609,-29 7 0,-8 19 0,0-8-90,3-10 0,0-1-346,-2 14 0,-1 7 0,0-16 346,0-2 1406,5-12-1136,-3-35 801,13-2-981,-6-39 135,8-27 0,1-7-114,-1-4-111,-1 0 0,-1 1 1023,-4-1-1023,2-2 90,10-9 0,3-2-90,11-9 0,-5 6 0,5 18-270,19 59 180,-22 0-180,4 61-156,-24-1-4791,-1 2 989,-1-2 3380,-4-26 0,-2-19 0,0-4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5.84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351 905 11041,'8'-32'9174,"-13"-2"-8814,0 20-180,-20 3-5121,-41 45 5031,25-8-494,-3 6 1,2 2 493,11 3 1077,-6 15-1077,20 3 0,3 1 0,1 9-90,1-4 0,5 1 0,16 3 2358,8-2-2178,32-7-90,-7-35-90,35-42 90,-39-12-584,9-22 584,-25 18 270,8-49-1,-8 9-134,-9 10 0,-1 0-45,-4-13 2551,-4 3-2731,-4 43 610,0 4-610,-4 6 0,3 9-90,-1 14 90,5 21-90,7 25-394,0-1 484,6 13-3170,-2-10 2990,2-2-2061,1 0 2151,1-3-1647,12 8 1557,-7-18 101,21 4-731,30-76 540,-18-3 225,-15-6 1,-6-7 802,-15 7 0,-7-4-668,-2-17 0,-3 0 1279,2-28-1324,-7 39 0,-3 0 135,-11-36 1396,1 19-1486,2 28 0,-4-4 90,-11-17 0,-2 3-180,-4-7 0,3 12 0,-2 6 0,4 24 0,2 11-2343,-14 29 2343,10 29 0,-5 13 686,18 24-686,10-28 1078,2 14-1213,16 34 0,3 7-156,-10-50 0,2 3 21,5 13 0,3 13 1,2 0-1,-2-15 744,-1-13 1,0-5-1824,10 27 0,1-4 612,9-7 0,0-11 1,1-6-1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6.30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9 666 18956,'25'-73'1229,"1"0"1,-3-13-1,-7 5-779,-21-11-450,3 12 0,-14 59 90,14 31-90,0 6 0,3 9-2211,7 27 2121,0-6-2323,14 37 2143,2-19-344,1-3 344,2-9-1956,3-14 1776,5-17 639,5 0-459,15-45 180,-12-13 315,-11-8 0,-3-4-45,4-19 44,-14 12 1,-3 1 227,-4-3-272,-3 5 0,0 0 1912,-3 6-2092,2-18 180,-3 38 89,-2 15 31,10 15-210,-2 15 225,15 46 0,1 11-225,-3-8-45,1 6 0,0 6 90,-8-4 0,-5-4-45,2 14-637,-2-9 1,-2 1 456,-5 23-946,-11-16 0,-2 1 946,3-25 1,-1-1-136,-11 35 0,-5-8-161,-2-24-19,-7-7 0,-4-2 135,-7-5 90,0-7 1,-5-4 44,1-16 0,-5-9 725,-23-7 1,-1-10-501,19-6 0,3-5 683,-4-9 1,10-8-864,20-35 0,15 8-1872,6 5 1,3-5 926,6 0 1,1 0 49,0-12 1,2 0 984,4 8 0,4 2 0,-1 7 0,0 2 0,2-2 0,0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6.81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1 286 9332,'7'-54'8365,"19"-26"-13216,-4 23 5481,14-8-1,-13 50 1230,2 6-1139,6 3 499,25 28-949,0 11-180,16 30-2449,-26-10 2179,-17 9 1,-6 5-181,-6 10 1208,-3-16 1,-3 4-1074,-16 2 0,-5-3-2123,0 15 2258,0-19 0,-2 8-38,0-4 0,0 6 1,2-1 351,1 27 1,0 1 403,0-28 0,-2 0 0,4 0-494,1 29 1,7-12 234,8-19-279,-4 19 112,8-23 158,-8-31 528,-2-3-798,-9-10-90,2-13 90,-15-7 0,2-9-90,-9-9 90,0-4 344,-1-3-254,-3-14 0,0-4-90,-2-7-90,4 3 0,2 0-90,11-4-450,1-31-2384,20 8 1,6-2 2923,-6 21 0,2 1 0,13-23 0,3 6 0,11 7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7.16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49 463 10855,'21'32'1349,"-7"3"-179,-30 63-1992,6-37 0,0 2 822,-1-1 0,1-2 667,0-1 1,6-8-668,13-7-90,-3-19 0,10-3-1010,14-36 920,10-20 1,4-8-385,-4-20 1,-2-5 473,-4-4 651,0-10 1,-3-1-472,-15 2 72,-4 17 1,-6-8 826,-19-21 1,-8 3-720,7 35 0,-5 3-46,-14-20 1,-7 21 135,-7 55 1991,0 23-2082,18 2 312,1 6 48,-2 28-179,4 17-180,4 5-30,25-19 0,7 11 0,1-11-240,12 24-60,11-20 0,13 9 0,-2-19-300,19-19 90,-11-12 0,2-6-4857,20-19-1112,3-19 6239,5 4 0,-1-13 0,-28 6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9.79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633 387 2253,'-31'-58'9804,"-28"7"-8755,3 43 0,-3 8-779,-21-4-289,24 18 0,7 8 199,22 2 961,5 5-1096,21 29 0,11 9-45,18 19 63,-6-14 1,4-2-64,30 1 0,0-15 0,2-3 0,5 8 90,3 1 0,-5-2 1312,-21-14-1223,5 14-1479,-22 3 1570,-20 8 249,-25 18-339,1-45 0,-11 0 314,-41 19 1,-7-4-405,37-25 0,-2-1 0,-28 13 0,3-9 375,20-20-600,-4-22 0,0-8 1835,6-6-1925,1-9 0,9-10-495,50-54-278,5 32 0,7-4 683,10-13 1,10-8 152,-6 24 0,9-7 0,3-4 0,-1 4 0,-6 7 469,-1 1 1,-4 6 0,4-5-196,15-18 1,8-9-1,-1 2 1,-14 19 22,-16 23 0,-4 6-1,10-13 1,-1 3 135,6-6 315,-2 1 0,4 5-46,13 22-2062,26-4 1613,-49 74 0,-15 22-90,-9-9 373,-4-9 1,-1 1-374,6 33-45,-6-27 0,0 3 45,1 11 0,0-1-45,-2-17 0,-1 1 0,3 19 0,1 2 0,-1-8 0,2 1-90,7 21 0,1 0 33,-6-23 1,1-1 56,7 16 0,3-11 45,9-28 0,7-33 0,-11-69 0,-7-21 0,5 0 0,-11-7 0,-5 7-90,-7 44 2108,-1 7-2108,2 2 667,2 10-667,16 15-90,10 21 0,18 24 90,-6 0-89,12 14-181,-1-8 180,-2-5-1359,10-14 0,3-5 1449,-10-8-300,19-12 1,-2-11 389,-25-13 225,17-37 0,-2-9-45,-17 5-135,-4 2 0,-5-4 225,-20-17-1229,-10 12 1184,-15-1 0,-8 0 44,-13-5 480,2 24 1,-5 7-480,-14 17 1791,0 34-1971,11 23-1462,10 11 1461,17 17 1,6 2-180,3-4 1179,6 8 1,6-1-1270,18-5-180,28 17 180,-1-31 90,-3-12-90,12-39 91,-15-19-2270,9-5 2449,-20 2 2089,-19 10-2179,-11 10 0,0 1 0,10 16 0,-6 1 0,11 11 90,7-3-1,-9-10-89,25-10-974,-7-29 0,0-10 1064,13-8-737,4-25 0,-5-4 737,-19 8-378,-8 13 0,-2 0 288,-4-8 706,-4-28 0,-3-3-526,-1 14 623,0-5 1,-7-1-444,-33-9 2057,10 62-2507,-20-33-90,16 112 0,3 23 90,3-6 564,-1 11 0,5 3-564,18 6-2275,8 15 2275,7-11-2067,5-5 2067,-2-27-252,14 14 252,2-2 45,-8-16 0,-1 0 135,6 9 90,1 8 179,-32-36 1,-18 40-270,4-29 383,-12 27-473,9-34-270,18 7 180,0-8-270,31 0 90,-17-27-1349,27-15 0,3-8-1349,-10-2 854,8-2 0,-3-3 2114,-12-3 0,-2-1 0,0-3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9.95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192 38 18866,'-13'-21'1170,"0"4"-811,-3 20 1081,-48 60-5602,37-34 4252,-32 46-1499,69-33 1319,1-17-1517,13 12 1517,-3-26-584,7-5 314,-2-4-90,20-17-89,-12 3-4858,39-42 5748,-36 22 1,16-23-1,-30 23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1.24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370 119 10051,'1'-23'6836,"0"1"-5666,-8-2-271,-1 6-5210,-17-1 4761,8 11-668,-9 4 487,-6 21 1149,-9 14-1328,-1 8 90,2 7 0,-2 29-90,10-2-90,-4 17-90,20-19-444,10-23 534,5-12-90,9 20 90,15-27 2108,-3 9-2108,10-26 2252,-2-26-2252,0-3-90,8-19 0,0-5-2773,1-5 2863,-7 7 0,0-4-1533,7-40 1623,-14 29-2,11-33 2,-19 42 0,-1 2 0,-2 7 0,1 1 2403,-3 11-2403,-3 36-90,-1 51-90,-2 29 2732,1 4-2732,1-19-180,2 1-1440,4-23 0,0 1 1710,4 21 90,8 7-90,-13-67 90,-2-8-90,13-15 90,-7-9 0,11-15 0,-8-5 0,0-3 89,-1-5-89,-1-3-1057,2-13 0,-1-3 1057,3-5-693,-3 5 1,0 4 602,-2 14 432,0 6-432,0 6-270,8 1-90,11 61 270,-7-13 0,2 54 1103,-15 3-1013,-6-17 0,-2 3-669,6 38 669,-6-39 0,-2-1-281,3 21 371,-1-24 0,1 8 90,-2-33-90,0-7 90,1-9-110,19-28-70,-10-2 1565,16-25-1565,-12 3 0,-1-6-90,1-1-446,7-20 446,-6 16 1,6-13-1,-6 19 2307,8-8-2397,6 7 1522,-6 10-1342,6 24 465,-17 36-465,2 20-89,-6 6-181,-5 5-270,-5-10-241,-1-10-1917,-2 5 2698,0-8 0,0 8 0,0 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46.8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148 347 12390,'-10'-16'3688,"2"3"-630,2 4-2518,4 3-90,-3-3-91,3 6 1,0 0 540,0-3-721,2 3 181,-1-2 0,41-12-360,-18 7 90,35-14-90,-27 12 90,12-9-90,-9 3 90,8-6-90,-13 6 0,-1 1-90,-2-1 90,5-3 0,-10 5 90,10-9-90,-20 16-180,3-6 180,-38 11-90,13 1 90,-26 1 0,-12 2 90,-14 12-847,-2-5 847,6 10-90,30-10 90,0 1-3141,-8 1 3051,9-2 0,-3 2 0,15-5 90,-2 1-90,5-2-450,-3 3 506,8-4-595,2 2 1387,6-3 0,2-1 0,2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30.09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212 0 16078,'-21'3'3058,"-24"17"-2608,19-5-5211,-26 29 5031,29-14 90,-3 13 1408,14 9-1678,5-18 0,21 46-720,34-38 1,9-4 1129,10 22-3109,29-29 1,2-17 2608,-21-27 0,-15 0 0,0-2 0,5-9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30.16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1 128 17967,'42'-25'270,"37"-24"-4588,-46 29 4318,16-14 0,-55 35 0,-8 2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7.76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76 100 6881,'-8'-30'5757,"0"4"-1517,2 10-2980,1 3 721,0 2-1711,3 8 438,9 21-798,36 63 1457,5 2-1427,-10-19 0,6 8 0,-5-7-159,-8-16 0,-2-1 264,21 36 0,-7-4 45,-20-25-46,-7-6 1,-3 1-3291,-3 11 3156,-8 5 0,-4 1-685,-6 0 685,0-14 0,-4-3-90,-6-4-180,-13 0 1,-4-1 266,-2 2-312,-9-1 0,-1-6-494,8-20-3599,-23-1 4498,16-30 0,1-6 0,3-14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28.28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503 961 1949,'10'-43'5128,"-1"4"-3599,1 5 539,0-1 1905,8 5-3613,-6 10-80,63 31-370,-36 4 0,43 20 1393,-39-14-1393,0-3-90,3-1 90,1-6-225,8-10 0,4-8 2297,30-29-1847,-21-24 0,-9-13-45,-32 18 0,-10-3-1077,-3-16 1,-10 3 1076,-25-4 180,-18 19 0,-6 3-1,-10-6-44,-11-1 0,-3 5-525,0 19 390,23 15 0,-2 3-645,-1 6 0,-2 6 690,-2 2 0,-3 7 0,-31 17 0,-2 14 294,31 0 0,3 7 1,1 9-363,7 11 1,1 11-1,3 3 1,5-4 414,1-1 0,5-2 0,4 3-453,3 9 1,4 3 0,9 0-30,13 2 0,10 0 0,2 0-403,-1-7 1,3-1 0,3 5 357,2 7 0,2 7 0,2 0 1,-1-6 14,4 1 0,-1-6 0,3-2-30,0-6 0,2-3 0,2-2 0,-1-8 0,2-3 0,9-3-43,19 11 0,11-4 1,10-14 147,-5-25 0,9-12 0,1-5 0,-5 3 15,5 11 0,-5 0 0,0-17-273,12-30 1,-1-19 0,-22-4 347,-36 10 0,-9-11 112,1-18 0,2-19 1,-3-6-1,-5 6-127,-3-6 0,-4 2 0,0-4-75,5 5 0,2-4 0,-2-1 0,-8 4 15,-9-12 0,-9 3 0,-2 12 48,1 16 0,-2 3-63,-5-24 0,-7-6 45,0 21 0,-5-2 0,-5 3-120,-3 4 0,-5 2 0,-7-1-195,-7 3 0,-8-2 0,-2 2 0,4 8-555,4 6 1,2 6 0,-4 5-241,-9 5 1,-3 6-1,7 10 1438,-30 8 1,28 6-1,-3 6 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30.9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162 0 22284,'-30'28'1260,"1"3"-6651,10 6 5661,0 5-90,2 6-988,1 3 988,3 7 987,3 5-897,4 26-270,3-41 0,3 7-210,8 21 0,5 12 1,-1-8 164,-4-12 0,3 0-45,7 13 0,4 8 0,-1-18 248,9-4-293,-4-20 0,4-5 2527,32-1-2122,4-28 269,-5-56-269,-30 0-45,-27-17 0,-10 0-135,-6 14-1106,-20-21 0,-6 2 1016,-1 22-124,2 6 0,-1 5 124,0 19-93,1 5 4,3 3-1171,-19 16 990,31-5-89,-10 10 359,80 1 0,-21-11 0,38 6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31.1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1005 943 15898,'6'-75'881,"1"0"1,0 0-1,-7-5 1,-3-1-1,-5 10-656,-2 13 0,-9 2 344,-18-9 1,-12-5 0,-4 13-75,-13 19 0,-2 6-743,-5-24 1,-3 10 381,-12 39 1,5 20 300,-2 32-300,22-3 0,3 11-425,13 18 1,9 6 334,8-9 0,5 1-598,5 12 0,6 2 553,7-8 0,4 4-60,5-5 0,3 4 0,2 2-846,2 2 1,3 2 0,0-1 815,1-1 0,1 0 1,4-1-181,8 8 0,5 0 0,-1-9-813,-1-7 1,3-3-1317,6 2 0,7 5 1,-3-9 2135,-3-12 0,2-6 0,13 11 1,1-5-1,22 6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31.25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703 2135 12384,'46'-72'665,"0"1"1,0-1-1,-6-1 1,-2-1 0,-9 1 711,-9-14 1,-11-1-1243,-7-11 0,-6 2-508,0 18 1,-5-1 522,-3 11 0,-3-3 0,-5-3-15,-4 6 0,-4-4 0,-3 0 0,3 5-135,2-1 0,0 4 0,-3-2 30,-10-16 0,-5-2 0,-1 14 329,-2 18 1,-2 11-585,0 5 1,-4 4-2347,-13 0 0,-1 9 277,12 15 0,2 9 1907,-27 16 1,31 24 0,22-1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31.8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360 213 12390,'-13'-27'4857,"0"7"-3058,-12 31-675,-5 31 1,-1 9-765,-16 17-1,6 12 1,5 4-2056,9-1 1830,10-28 1,1 2-1108,3 2 1,3 1 1152,1 5 0,1 1-135,0-2 0,1 1-869,3 11 0,1-4 1004,1 13-90,2 5 180,0-21-988,0-32 807,9 8 1,-4-34 1967,31-86-1967,-17-2 0,-1-1 0,-1-7-90,-8 5 0,-4 3 45,0 10 0,0 0-471,0-28 1,0-1 380,-1 17 0,0 2 45,2 1 0,-1 1-45,0 8 0,1 2-678,2-4 1,0 5 722,4-10 542,-3 16 1,5 11-543,6 34-756,3 16 666,10 57 828,-17-13 1,0 4-739,0 4 0,1 3-45,4 33 0,1 5 45,-3-7 0,1 4-60,0-1 0,1 6 1,0-6-31,1 4 0,0-1-30,-2-14 0,1 3 0,0-5-2116,3 4 0,0-7 752,-5-12 0,0-1 1484,5 9 0,-3-10 0,-6-23 0,4 6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32.4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140 1434 13198,'-55'-45'3508,"24"22"-6036,-10-8 2888,32 27-180,6 5-556,13 7 466,9-2 600,41 6-870,-22-8-6,26-5 0,12-6-534,3-9 1,2-3 1565,-3 4 1,0-1-1027,2-6 1,2-5-601,-15 0 0,1-5 1,-8 5 4119,23-9-2621,12-8 1,-14 7 791,-64 33-521,-13 7-450,-18 15-91,-11 13 271,-9 19-360,7-10-90,-6 19 44,12 7 1,7 7-2146,11-16 0,3 2 1696,-4 28 1,8-4-46,27 4-1667,10-42 1667,-1-26-1203,11-19 1,3-7 1112,6-4 45,6-11 0,-3-6-419,-11-8 554,15-24 0,-21 12-90,-4-29 0,-3-8 135,-16 37 0,-2-1-45,5-21 0,2-10 1,-7 9-100,-10 18 1,-4 4 233,3-15 0,-3-7 374,-7-5 1,-4-7 0,-1 8-240,2 12 0,-2-1-143,-3-20 1,-2-10 0,0 15 142,-4-3 0,-5-15-180,9 43 1015,-8 26-1015,11 38 0,10 59 0,6 21 0,-2-34 0,1 3 0,5 24 0,4 13 0,-1-3-30,-2-15 0,0-2 0,0 1-30,2 2 0,0 2 0,0 0-120,1 5 0,1 1 0,0-2-1268,0-7 1,1-3 0,-1-7 187,-2-5 1,-1-5 1461,3 9 1,-2-13 0,-8-34 0,-4-10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32.53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67 14279,'40'2'2069,"-7"0"-7910,0-1 4312,48-15 1313,-17 2 1,-10 0 0,0-2-1,17-6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47.2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346 0 9062,'-24'0'1079,"-11"16"-989,8-1-450,-35 47-179,19-4-5661,-9 15 4940,20-14-179,11-16 1791,2 4 0,3-1 1,2 4-1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32.63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8612,'30'28'4048,"-2"-1"-7820,-4-3 5212,2 12-1088,-14-16 0,2 4 0,-14-20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46.0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 1 17337,'-2'15'4408,"0"-2"-3779,31 5 181,45 0-630,-7 4-90,28-8 90,-32-11-1966,22-7 0,4-1 1516,7-2 135,-6 0 0,-6 0-399,-28-2 174,0 2-2930,-1-1 3290,37 2 0,-35 2 0,27 2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47.8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404 473 9871,'-30'-26'7106,"-21"-15"-11147,21 19 4671,-15-11-91,20 18 2362,-18-5-2541,21 11 90,-22-9-270,32 15 877,-3-2-607,0 2-360,5 0 179,-10-2-179,12 3-90,-6-2 110,8 3-200,0-1 90,3 0-90,-1 0-180,3 0 90,56-10 0,25-3 180,-25 2-30,15-3 0,18-4 0,-16 2 30,-7-1 133,-7 1 1,-3 0-134,-8 4 0,-2 0-45,4 1 0,2-1-45,7-3-2267,25-5 2357,-52 14-1666,-24 6 1666,5 0 1222,-10 9-1222,-1-2 0,-1 5 0,-3 1 0,0-2 0,-1 9 2181,-6 19-2181,0 29 0,1 7 263,4 1-218,9 3 0,4 4 0,-2-26 0,0 1-532,4 31 0,0-1 487,-2-33 0,1 1 90,2 14 0,2 9 0,0-4-45,-1 1 0,1 2 15,2 10 0,1 7 0,-1-7-15,-1-2 0,-1-8 0,-2-16 0,-1 2-544,4 26 0,-1-2 499,1 2 32,-5-19 0,1 12 0,-2-8-32,0-14 0,0-1 452,1 34 1,1 7-393,-3-31 0,0 1 0,-1-5-60,1 7 0,-1-1 548,2 16 1,-1-5-459,0-1 1531,-2-4-1576,-4-15 0,1 2 358,0 26-403,-2-20 0,0-1-2652,0 6 2652,0 0 0,7 12 1401,-2-2-1401,1-21 0,0 0 0,0 28-2268,0 4 2268,-2-56 0,5 46 0,-1-6 90,2 12-90,-5-37 0,0-4 0,1-1 90,2 18-90,-3-23 0,6 16 0,-4-17 0,5 23 0,0-4 0,-3-20 90,6 40-90,-9-53 2268,2 18-2178,4 32-90,2 2 90,0 5-90,-2-16 0,-8-47 90,0 3 3302,-2-11-3302,0-5-90,-2-4-3122,1 5 3211,0-7 271,-1 6 630,1-5-900,-19 19-2089,-32 14 1999,6-3 0,-22 8-73,30-23 163,-26 15-225,2-3 0,-3 1 45,20-9 0,-4-1-3187,-15 6 0,-9 1 0,11-6 3138,-11-4 0,15-3 1,3-4-1,16-12 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51.80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1 789 18956,'26'-33'674,"11"2"1,6 0-315,33-17-315,-25 16 0,0-1 135,29-20-4341,-22 13 4295,-1 4 1,1-1-45,16-10-273,-3 4 0,-1 1 273,-2 5-123,14-3 1,4 0 77,-33 18 0,0 1-45,30-11 0,4 1 45,-15 13 0,-4 5 2573,28-3-2663,-34 9 0,-3 3 1431,-4 3-1476,10 0-2789,28 17 2789,-43-6 0,1 1 45,0 1 0,0 1-90,4 3 0,-5-1-135,-6 0-809,43 16 1079,-53-20 0,15-6 0,-41-17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11:36:52.1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 48 9871,'-15'-9'2069,"2"2"-1619,9 4 270,1 1 1888,9-2-2158,10-1 269,26-1-449,-1 2 0,15 1 270,9 1-91,7 1 1,11 0-3247,-19 0 3336,16 1-398,-25 9 309,6 0-90,-27 14-270,-27 3-2003,-36 68 1913,10-39-390,-11 15 0,-1 0 30,7-17-206,2-3 0,1-1-334,6-3-1079,-2 10-470,12-20 2449,2-10 0,2-3 0,1-8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54.4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 23 15178,'-18'0'6567,"2"0"-5938,5 0-539,-1-2 90,7 1 180,42 4-360,-12-2 90,51 9-90,-34-6-2153,14 3 2153,-7-5-2559,20 0 2649,-11-2-90,4 0 0,-16 0 0,-7 0 90,35 0-90,-13 0 0,22 0-814,-26 0 814,23-10 1058,-17 5-1328,13-5 0,0 0 180,-19 6-135,4-1 1,-8 1-46,-36 4-540,5 0 810,-9 0 0,-6 0 0,-2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54.7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50 141 10411,'-22'-12'4228,"6"3"-2429,7 2 269,6 3-1708,16-13 0,2 5-90,18-8-90,-2 6 90,5 2-3303,21-2 3123,-9 6-476,26-1 476,-30 8 90,24-1-90,13 22 0,-23-9-90,11 16 90,-50-11 2977,-6 1-2887,-2 10-90,-7-3 891,-1 7-891,-21 24-90,7-19-90,-17 21-90,10-27-810,-17 21 1,14-20-3598,-13 19 4587,24-32 0,1 1 0,7-8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02.8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1 247 21924,'47'-13'270,"-8"6"-180,13-12-3156,-10 9 3155,2-2 927,48-8-926,-35 6-1247,1 0 1,-1 1 1156,-4 0 0,38-10 0,-38 10-135,11-2 0,0 0-45,-7 3 90,-7 1 0,-2 2-360,-6 4 90,-14 0-1169,3 3-1996,-16 1 3525,-3 1 0,1 10 0,-1 2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03.1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33 14998,'-5'-17'3508,"1"5"-2968,33 9-270,-13 3 0,17 0-3982,36 14 3802,-28-5-1409,35 13 1409,-44-8 0,-3 1 0,-1 2 0,-5 1 0,7 20-90,-14-6-90,2 8 2088,-14-1-2088,-15 3-449,-4 18 3661,-6-8-3932,-7 12 1,12-29 809,-19 28 0,19-37 0,-8 15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04.1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44 116 10591,'-11'-29'5037,"1"4"-2249,4 7 181,-2-3-2519,3 7 809,1 5-540,16 40-359,5 39 0,2 12-270,-3-17 0,1 2-1127,5 29 1,-2-4 1081,-9-37 0,-1-6 45,4 16-729,-1-5 729,0-3-2344,5 12 2433,-6-20-1380,4 6 1381,-9-28 1060,0-1-790,-25-81-450,8 25-609,-8-26 1,-2-7 518,-6-25 45,9 33 1,1-1 1593,-10-35-1594,12 38 0,1 0 866,3 3 0,0 0-910,-8-42-1,5 6-90,9 48 90,10 4 3298,4 20-3298,13-4 338,3 13-338,7 3 90,-6 1 0,3 1-54,-2 0 54,60 9 0,-37-3-45,3 1 0,2 3-45,12 14 90,-11-4 0,3 14 0,-9 28 0,-20-16 0,14 32 90,-27-29-3482,-3 3 3392,-2 1 90,-2 4-2269,-1 31 2269,-5-33-313,-3-1 0,0-1 223,-2 0-84,-5 10 1,-2 4 263,-3 18-90,0-26 0,-3-2 0,-4-1 1877,-8-8-1877,0-28 854,-8-2-1124,-22-29 1,15 0-2340,-31-28-5486,19 3 8005,2-2 0,4 3 0,17 11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48.4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 70 21655,'-7'-14'1079,"0"2"-809,7 10-180,-1 1 809,1-3-809,0 2 90,-1-2-90,0 3 90,0 0-180,0 4 0,0 1 90,3 34-90,5 27 0,1 10-1696,0-19 0,0-2 1786,3 9-251,4 17 161,-2-31 0,0 1 0,1-7 0,1-5 0,0-6 0,21-5-90,-3-28 90,10-3-90,-10-28 0,-9 3 0,6-23 90,-8 9-388,8-41 343,-20 33 0,-2-1-45,7-32 135,-9 24 0,-3 5-45,-2 12 0,0-20-90,-2 37 90,2 3 0,0 20 0,21 89-2116,-9-34 2116,3 6 0,1 7 0,-1-8 0,-1-1 90,12 38-313,-10-33 1,2 4 222,5 11 0,2 2-679,3 4 0,-1 0 634,-1-6 0,-1-3-45,-2-8 0,-3-9 1088,-6-18-1448,-3-10 924,0-8 0,-3-21 0,0-7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04.8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246 1099 8702,'7'-36'5307,"-1"0"-3328,-3 2 629,-1 3-2196,-2 7 307,0 2 52,0 4 219,-14-14 359,-18 5-1079,-15 14 0,-6 17-90,2 54-180,32-9 0,5 4-90,-9 25-1433,16-26 0,3-4 1523,4-12-90,9 10-1098,-4-20 1188,8 5 0,-6-17 0,3-4 0,-1-6 0,1-2 0,-2-5 0,13-12 0,-7 1 2894,11-11-2804,1-54-90,-15 43 1776,7-44-1776,-16 55 0,-1 7-90,1-4 90,-1 12-3482,0-1 3482,0 7 0,0 1 0,12 37 0,2 8 90,10 21-90,-2-5 0,6-16 0,4-2-2268,21 5 2358,20 15-90,-30-49 2268,-14-10-2178,10-20-90,-7 2 180,25-34 0,-8-27-90,-23 23 0,-3-2-339,-4 6 1,-4 0 203,-4-5 0,-5 4-134,-3 3 89,-4-8-90,0 12 0,-10-21 0,-2-6 2325,1-7-2235,-6-4 0,-2 2 90,4 21 0,-7-17 90,7 29 0,-6-14-180,2 5 638,3 14-548,5 22 0,12 41 0,7 45-650,6 33 650,-4-25 0,1 2-45,-2-12 1,0 2-46,6 24 0,-1-1-1060,-4-34 1,0-2 1059,3 15 0,2 1-45,0-7 0,0-3-45,9 27-90,-5-25 1,2 2-1620,3-10 0,0-4 1889,9 17 0,10-16 0,-27-58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05.3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1 105 12030,'25'-29'2519,"2"3"-1890,-1 12-269,4 2-5750,6 3 5570,4 1 1228,5 4-2127,25 2-226,-17 9 1,4 5-46,6 6 1,0 3 809,-9-3 0,-4 3-449,31 33 1218,-61-32-679,2 2 180,-13-11 270,-2 0 2698,-3-4-989,-12 2-1259,3-7-2269,-10-1 2718,4-5-719,2 1 899,-7-2-989,6 2-270,-15 12-1,9 1 2270,-6 11-2179,12 8-180,5-7-1,1 11-89,4-6 3392,0 6-3392,10 20-3481,-2-15 3301,22 39-1311,-14-46 1491,8 11-360,-13-36 270,1-22 90,-7 5 90,3-13 2654,-8 10-2564,-1 0 539,1-1 1870,-1-1-2319,1-1-90,0-1 0,0 0-90,4 1-90,-1 8 90,4 2-90,-1 8-3572,33 33 3122,-8-6-90,29 26-719,-15-20-900,-15-15-539,-3-6 2130,-17-13 1,-4-1 0,-2-1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06.4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2674 625 8522,'-13'-25'3418,"0"2"-2518,-2 0-268,-38-22 1,-9-2-273,12 9 524,-14-8 1,-2 1-345,6 17-1,-5-1-179,-22-9-1499,3 2 1409,-2 2-1697,19 7 1517,1 3 1321,18 7-1321,-21-2 0,-4 0 0,-1 2-330,-23-2 0,2 3 240,28 12 1933,-25-2-1933,45 6 2891,9 0-2891,-28 12-2631,-29 7 2751,19 17 0,-13 14 0,10-6-75,18-17 0,0 2-88,-17 20 0,-7 11 0,23-12 43,30-13 89,-3 6 1,1 1-90,7-4-268,-21 35 358,27-36 0,-5 10-90,9-9 269,-12 38-89,7-4 1010,-3 16-1100,9-22 692,7-13-692,1 2-2040,-1 34 1950,4-21 90,0 26-317,3-27 317,1-14 0,1 2 0,0-10-440,4 16 1,0 4 439,0 7-599,3 3 1,1-2 598,0-20 757,3 6 1,3 3-668,11 20-180,-12-34 0,2 1-486,10 5 1,2-5 574,7 3 1290,15 22-1289,7-7 0,-11-18-1,12 9-89,3-4-742,-19-21 742,10 9 90,7 0-90,-14-11 0,35 20 11,-28-20-11,18 8 0,-18-12 0,3-1 0,-2-2 0,2-2 0,24 7 0,-18-7 565,20 5-565,-25-11 0,2-1 0,-1-1 0,28-1 0,-20-2 0,18-2 0,-1-5 0,8-2 0,-2-1 0,-32-6 0,-2-1 0,9 0 0,22-11 0,-3 2 0,-18 2 533,16-8-533,-26 5 0,1-3 0,23-12 0,-18 3 0,17-10 0,-25 6 249,-2 0-249,17-19 0,-16 13 0,-11 3 0,0-1 2159,3-7-2159,13-19 431,-21 16-431,-4-3 0,0-3 90,6-16-520,0-12 0,-3-2 430,-9 6 0,-6 16 0,-3 1-56,-4-8 56,-6-1 0,-1-2-953,0-15 998,-5 2 0,-3 1-1899,-2 11 1854,-8-25 45,5 48 0,-1-2 735,-4-4 0,-1-1-780,1 1 0,-2 0 67,0 4 1,-1-2-68,-9-11 0,0 2 853,-8-18-853,-2 6 0,-1 3 2982,-2 6-4376,-21-3 0,-6 2-1844,2 11 3238,-9 6 0,-2 8 0,9 24 0,-21 2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07.9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190 294 8316,'0'-29'5937,"-9"-15"-4498,5 18 810,-8-15-1440,7 28-89,-1-3-180,2 7 725,-3-2-276,-6 1-684,3 6 55,-18 23-270,12 8-45,-3 21 0,1 6-45,2 12-1678,6-11 1,1-2 1587,6-5-90,2 3 20,9 0 0,6 3-20,15 19 135,-10-19 0,2-3 45,20-11-90,-10-23 90,9-9-90,16-22-2119,-10 0 2209,6-19 2108,-24 1-2019,5-26-89,-11 7-2058,0-19 2148,-15 5-90,-11-29 0,-2 18 90,-9 12 0,-5 2-90,-12-4 45,1 18 0,-1 4 2098,-6 6-2322,-5 10-77,24 25-2802,-16 38 3906,21 0 0,-3 38 0,28-7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08.3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517 5 11400,'-32'-2'3329,"7"0"-2340,-9 14-179,9 0-91,-10 13 540,-15 45-899,15 0-450,18 20 0,8 3-3302,7-10 3347,16-11 0,8-13 45,5-42 0,9-3 90,-14-11 270,25-27-90,-23 8 360,17-34-450,-33 21-1,-15-25-89,-4 19 180,-25-26-90,-6 10 3302,-4 2-3482,-3 6-3212,-23-2 3212,27 19-90,-25-11 0,40 27-360,4 3 91,6 4-1,0 12-270,11 1-1349,0 18-539,8-7 2518,11 28 0,-5-18 0,9 16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08.8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341 156 7803,'1'-24'5576,"-17"-20"-4316,4 21 629,-31-13-1170,21 28-179,-14 3-1950,-9 19 1770,14-2 191,-18 14-191,19 7-2871,5 10 2511,4 1-90,11 1 0,9-16 1205,23 14-1295,1-20 90,12 6 0,2-24 212,12-25-122,0-4 3392,2-13-3302,-18 2 360,-1-21-180,-14 20 89,5-20 1,-15 31 180,-2-2 179,1 1-89,-2 7-270,4 33-270,-3 10 180,10 57-90,-4-24-91,-1-4 1,2 4 0,1-7 0,0-1-331,-1 2 1,1 2 330,6 16 0,0-2-2506,4 16 2506,-9-28 0,0-2 0,4 18-2463,-3-3 2463,-2-3-70,0 22 70,-6-23 90,-1 6 183,-6-28-93,-12 17-567,2-22 477,-18 19 2102,9-44-2192,-5-3-90,5-9 0,-13-16-90,-29-28 90,12 4-90,-15-20 0,31 26-22,2-1-68,1-1 0,2 1-539,-3-13 1737,11 13-8573,3-9 7555,12 17 0,16-11 0,4-2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09.6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9 146 12930,'6'-20'6116,"0"-1"-5216,-4 14-271,1-2-89,-2 3-180,0 1 449,0-3-539,0 3-180,0 1 0,-2 3 0,-1 6-3482,1 0 3482,-2 4 0,0 0-90,-6 39 0,6-17 0,-5 22-2268,7-29 2357,10 1-176,-6-11 87,8 6 90,-2-14 0,-3-3 0,4-1 0,-4-4 2585,7-18-2585,-10-7-90,7-6 90,-20-13 130,4 20-130,-9-18 90,5 16-180,2 3 0,2 9 3392,4 8-3392,-1 2-90,2 2 0,1 2 90,2 5-90,5 9 0,13 20-180,10 15 91,3-1-1,3 2 90,-6-19-90,3 0 90,0-3-90,17 1 0,8-9 180,-9-4 0,20-24 90,-35-9 0,18-29 0,-28 16-3482,-7-10 3392,-13 21 90,-2 1-90,-1 1 0,-1-2 0,0-9-360,0-6 270,0 6 0,-2 3 3392,4 25-3392,-2 2 90,7 19 0,0 2-270,18 58 180,-10-36 0,18 48 1,-15-57 178,11 3-89,-11-22 0,2-7 90,12-31-90,-13 7 0,16-23 0,-17 13-1783,0-2 1873,-2-2-90,6-12 0,-3 2 0,-1 3 90,-5 10-180,-7 14 90,-1 4 0,-1 1 1783,0 3-1783,0 2 90,10 22-90,-5-2 0,12 37 0,-11-19-90,3 13-179,3 10-181,-3-17-2608,6 17 3058,-7-35 0,-4-9 0,-4-11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09.8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5815,'33'11'0,"-2"3"0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10.5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1 155 15898,'20'-23'4497,"16"-13"-4047,-10 17 0,13-9-90,-15 19-91,-2 3 181,-3 2-90,4 3-180,-5 0 0,22 22-90,-20-5 90,17 49-180,-28-29 0,-8 28 0,-6 4 90,-2-4-1786,-3-4 0,-1-1 1696,1 1 0,0-2-1156,-1 28 1156,3-21-1885,-1 20 1885,4 11 0,1-21 90,0 9 269,-1-28-179,2-35 0,-2 5-90,2-20 863,-2 0-684,0-4-179,-11-10 0,1-5-90,-9-12 90,5-3 0,3-3-135,1-20 0,2-3 2224,3 8-2224,-2-4 0,6-4-405,24-13-1359,8 17 0,3 0 1629,-7 5 1,3 1-1,9-5 0,3 5-720,19-6 451,-12 14-1518,15-9 1517,-19 19-719,31-11 539,-22 14 450,10-3 1787,-33 18-1517,-15 12 270,-8 4 0,-3 7 2178,-7 6-2358,-2 2 3752,-4 16-3663,6-15 1,-2 8 90,18-7-90,27-7-180,-10 1-1741,26-27 0,3-11 1651,-15-4 0,6-2 0,-3-2 0,-14-5 0,-5-1 0,5-45 0,-17 36 0,-8-42-2179,-14 58 2269,-12-6 1261,2 14-1261,-2 6-667,-1 3 846,-7 5-179,6 1-90,-17 18 180,10 10-90,-1 8 2697,6 42-2787,18-40 90,1 31-90,21-21 90,-1-7-90,17 10-1613,39-5 1523,-20-20 0,35 5-1587,-33-22 1407,-7-3-580,22-3-140,0-11-1079,4 1-629,-3-12 2698,-24 4 0,-7-6 0,-2-2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10.6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108 0 13199,'-16'36'-2248,"1"-3"359,2-10-450,-1 1 2339,-1-2 0,-2 0 0,-1-1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49.3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54 13020,'-5'-17'5666,"1"3"-4586,2 9-181,1 0-179,0 0 359,0 1 270,0 1-899,1 11-45,8 45 0,3 11-225,-1-1-518,2 10 0,1-1 428,-2-17-3019,7 29 3064,-6-26 0,3 4 0,3 10 0,1 0-1175,-4-11 1,1-3 1084,-1-8 0,2-3 45,34 38-450,21-38 180,-6 16-53,18-62 53,-48-12 1963,13-10-1963,-14 1 0,-1-4 0,0-3-278,27-38 278,-11 6 90,9-17 1,-24 23 89,-10 2 0,-11 16 0,1-17 0,-19 20 641,-3 2-641,-11 9-90,-2 12-2142,-9 3 2142,-31 26 2322,7 12-2322,-9 13 198,25 2-197,12 10-159,9-12 248,1 15-90,11-26 0,2 1 3269,2-7-3359,14 22 0,-2-14-3359,14 9 3269,-3-24-539,20-6 539,-15-8-2110,39-33 2290,-38 4 270,27-44-1517,-31 23 1516,5-15 1878,-7-6-1427,-3-2 89,-2-21-359,-10 32-90,-6 8 2178,-2 30-2358,-3 7 3302,1 13-3392,0 15-3482,12 56 3122,3-4 100,5 16-100,-1-28 90,-2-23-179,2-4-8816,21-7 9265,-13-12 0,29-21 0,-16-13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11.5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1 299 20755,'37'10'900,"12"-1"-720,-9-9 44,9 1 1,6-1 45,43 0-225,-39 0 0,3 0-821,11 0 1,0 0 864,-8 0 1,-1 0-554,1 0 0,0 0 509,-2 0 0,-3 0-45,26 0 89,-1 0-89,-21 0 0,0 0-623,36 0 668,-14 0 0,0 0-872,-34 0 1,-2 0 826,13 0 0,5 0 45,15-5 0,-2-1-37,-29 4 0,0-1 37,26-3 0,1-1-822,-21 4 1,-4 0 866,31-2-459,-2-1 0,1-1 459,0 1 533,-21 0 0,-1 0-533,26-3-45,-32 2 0,4-1 0,23-3 0,1-1-439,-21 3 1,-3 0 438,6-1 0,-7 1-45,-7 0 1505,21-2-1505,10-2 0,-3 1 0,-2 0 2069,-26 5-2069,0-2 54,-1 2 36,24-4-90,6 2 0,0-1-2298,14-1 2298,-42 4-254,5 1 0,-1 0-106,-7 1-89,33-3-1800,-56 4 2249,4 1 0,-11 1 0,2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12.5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16348,'7'46'2428,"-1"4"-1708,0 4-90,0 9 359,0 29 0,0 11-1064,-1-20 1,-1 3 283,0 6 1,1 8 0,-1-3-1189,-1-15 1,-1-4-1,0-1 1114,0 19 0,0 7 9,0-26 0,0 11 0,0 5 0,1-1 0,-1-6-178,1 0 1,-1-5 0,1 0-1,-1 3 56,1 13 1,0 4 0,0-2-1,0-4 38,1 12 0,0-4 0,0-20-60,0 3 0,-1-7 0,1-4-360,-1-21-5306,1 6 5731,7-80 1,-4-11 0,7-36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13.9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3 236 10771,'-2'-23'4227,"2"3"-1168,-1 11-2340,4 4-89,0 5-180,7 16-1,1 10-89,5 17 360,7 34-451,-10-21 1,-1 1-408,0-1 0,-1 1 273,-1 8 0,-1-2 45,3 28-1,-2 0-3329,0-3 3330,-2-1-499,0-1 1,0 5 498,-3-30 0,0 0 35,2 23 0,0-5 145,-1-5-1681,-2-26 1501,-1-19 2400,1 0-2220,16-69 871,-7 14-1186,3-19 0,1-4-45,0-1-90,6-17-90,12-10 0,-12 32 90,15-18-90,-16 42 3392,-1 7-3481,-1 6 179,0 4-270,35 42 90,-11 8 180,17 20-90,-26-7-45,-8-9 0,-1-2 136,5 8-238,3-1 0,0-3 327,-2-15-3415,37 11 3415,-35-33-150,16 2 150,-28-17 0,19-19 90,-5-7-1907,9-13 1817,-7-39 0,-22 10 738,1-14-828,-13 28 125,-16-25-215,-3 32-42,-6-23 132,2 40 2578,8 18-2758,-5 4 2218,-9 18-2038,5 3-90,-10 31 0,18-13 90,-2 13-30,9-5 30,2-11 0,2 3 0,9-9 0,-2-9-431,7 3 521,-6-10-90,2-2 0,6-5 90,19-15 0,-8 3 0,11-14 0,-21 8-90,-2-4 90,-2 2 0,-1 1-3249,-4 3 3249,0-2-90,-2 6 288,1-4-288,-3 11 90,0-1-180,-1 6 91,5 9 89,2 12 3392,12 41-3392,1-3 0,1 8 0,-4-22 0,-4-18-3303,15 5 3303,-11-15 90,11 2 0,-13-16 0,24-21 360,7-16-360,1-2-2178,-7-8 2267,-23 19 2270,-1 0-2269,-2-1-90,-2 2 449,7-14-449,-10 19-2358,5-8 2358,-12 21-90,0 1 180,3 1-180,1 3 0,11 19 2358,-3-3-2448,5 19 90,-4-8-90,-1 0 0,2 3 0,1-4-180,30 19 90,-10-20 90,15 8-89,-15-24-91,7-7 90,22-9 90,-10 1 90,3-8-90,-30 6 180,10-6 180,7-11-180,-10 4 180,3-10-181,-28 18-105,4-15 106,-11 14-19,2-9 19,-7 12 0,-1-1 0,0-1 0,-7-28 0,0 15 3062,-16-35-3152,10 40 515,-21-8-605,-1 40-844,1 0 844,-3 20-3102,-2 51 3102,20-32 90,-12 42-323,24-37 323,3-18 180,18 22 0,10-42-1,19-3 474,-2-26-473,-2-13-90,-7 0 360,23-38-270,-21 19-91,15-28 256,-28 24-255,-1-5-45,-3-22 0,0-4-612,-1-12 567,-7 28 0,1-8 0,-3 9-946,-4-19 1036,-1-10 1088,-6 22 1,-1 0-1089,-1-18-90,0 21 0,1 2 90,0 0-90,2 34-2076,0 3 2076,0 16 1057,-3 22-1057,-3 68 445,1-11-535,1 2 0,1 8-441,2 0 0,0-3 396,0-17 0,1-2 0,1 18 0,0-6-314,2-10-856,5 4 1,3 6-2204,-2-14 0,2 1 3508,2 12 0,2-2 0,7 17 0,-5-31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14.6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56 10141,'6'-29'3508,"0"7"-1079,-1 18-1440,0 6-3711,6 40 3262,-4-1 538,0 33-268,-1 24-450,-4-14-91,0 11 1,-1-37 0,-1-3-413,0 23 278,-4 18 0,-1 7 0,2-34 0,1 2-16,-2 12 1,0 9 0,2-8-30,4-2 0,2-6-90,-2 1 0,2-9 90,10-3 3028,-6-53-3028,8-9 148,12-21-328,-2-6 0,9-18-180,-1-27 180,-9 13-45,0-8 0,-1-1 135,1-1 295,-7 14 0,-1 0 155,8-30-270,-5 17-90,-1 0 0,-8 30 0,-11 33-90,0 2 0,-10 34-3302,4-7 3302,-6 22-2269,5-12 2269,1 0 0,3 6 0,11 7 0,6-10-90,6-8-89,23-19 89,-9-25-90,21-8 90,-20-11-1697,11-36 1697,-26 28 0,7-22 0,-19 31 90,-5 5 1517,-1 4-1427,-12-8 0,4 15-90,-9-4 2448,-4 20-1998,-35 50-270,24 5 0,-18 25-90,44-26 0,13 1 272,44 27-273,7-14-89,-21-28 0,4-6-269,52-8-1,-34-18-2339,28-5-359,-34-5 2968,-3-9 0,-1-3 0,7-3 0,32-18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14.7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36 1949,'19'-17'4588,"-6"4"-3136,-4 8-1452,-2 14 0,-4-5 0,3 9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15.2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57 148 10771,'-24'8'3508,"5"-2"-1349,11-4-1260,4 0 1440,3 7-1979,12 1-1,7 5 1,12-2-81,65 5-54,-38-12 0,3-1-1655,12 2 1,1-2 1518,-13-3 1,-3-1-2089,37-1 2178,-13-5 1,23-2 0,5-1 0,-15 1-303,-27 2 1,-7 1 0,14-2 99,-4 0 1,14-2-1,11-1 1,4-1-1,1 0 1,-3 0 0,-9 0-1,-12 2-247,24-3 0,-15 0 1,7 0-421,-10 1 1,8-1-1,1 0 1,-5 0-1,-10 2-749,25-3 0,-15 3-585,-25 2 0,-4 1 2024,-1 1 0,-2 1 0,-3-1 0,0 1 0,46-2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20.8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13 155 22104,'-8'-14'810,"4"2"-630,9 11 0,12-1 0,5-1-90,13 1 89,1-1-89,3 1 0,-1-2 0,3 1 0,2-1 90,50-5-90,-33 1-90,12 1 0,3 0-3482,10-5 3437,-31 7 0,1-1-315,39-5-1016,-23 4 926,-4 0-4150,-5-2-2416,-27 3 7016,-3 1 0,-13 1 0,-9 2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21.1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91 49 16707,'-24'-6'3778,"-3"0"-3328,15 4-5391,-4-2 5121,11 3 2218,-1-2-2128,40-4-1499,14 1 1319,20-3-1517,-12 6 1427,-16 1 180,11 2-180,-7 0-924,48 0 1014,-34 0 250,21 13-160,-33 2 90,-15 19-270,-15-10 1183,-10 10-1183,-17 10-90,1-3-180,-19 40 90,10-30 1590,-8 17-2040,9-26-341,1 1-1998,2-3-1168,3-1 4137,4-2 0,3-4 0,3-1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36.3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831 152 10231,'-23'-27'2339,"1"3"2068,-35-15-3867,27 20-90,-28-13-2993,-1 25 2723,26 3 270,-62 18-939,59-7 759,-43 29-90,41-14-180,-5 7-1702,15-4 1792,4-1 1792,4 1-1882,0-1 0,7-4 1528,3-1-1528,0 3 90,-1 5-2269,-4 14 2269,4-9 2201,-5 23-2201,4-9 0,1 1 90,-4 45-1,6-32-44,0 11 0,0 2-45,3 11 0,1-22 0,2-3 3358,2 3-3268,5 10 0,1 0-180,-1-11-1510,4 20 0,0-1 1600,-2-32-2269,2 27 2269,-2-22 90,2 17-90,-1-11-1517,1 5 1427,-3-30 180,3 30-90,-2-24 86,4 23-86,-4-31-90,-1 1 90,1 0-706,0 2 706,0 0 1210,2 3-1210,2 14 2032,5 19-2122,-1 2 90,0-6 2338,-4-19-2428,-4-15-1355,8 30 1445,-5-25-176,8 33 86,-10-43 0,3 12 90,-4-13 0,5 18-90,-3-10 90,6 26 0,-4-15-1,6 32-89,-7-30-1169,1 15 1169,-5-30 0,0 4 90,0 0-90,0 0 0,4 29 90,-2-12 2636,1 9-2726,-5-24 0,0-10 1841,4 27-1841,-2-17 0,4 21 0,-3-31 0,2 10 0,-2-3 0,-1-3 0,1 10 90,1 14-90,-2-11 0,3 15 90,-3-21-3396,6 35 3306,-5-28 0,2 18-2094,-5-37 2094,1-1 0,-1 6 0,0-5 0,0-4 0,0 4 90,1 28-90,-1-22 2268,0 33-2268,-1-38 3392,-1 11-3392,2 10 0,-3-20 0,4 27 0,-4-37 0,2 14 90,-2-9-90,0 4 0,0 6 0,0-3 0,0 1 90,0-6-90,9 23 0,-5-14 0,8 15 0,0 11 0,-3-22 90,8 29-90,-6-37 0,3 6 0,-2-12-3392,2-2 3392,3-3-125,3-1 125,4-2-90,21 1-2608,43 0 2698,-30-12 0,3-1 0,-8-1 0,0-2 0,43-3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37.9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59 233 12390,'-16'-11'3688,"2"1"-1979,7 2-1080,1 3-89,-1-2-90,4 2 0,0 0-180,0 0 899,14-22-899,14 3-180,8-10 90,41-1-91,-14 18-2962,12-5 2873,-19 13 90,-1 4-90,5 2 0,22 10 0,-25-1-90,-2 9 90,-27-4-2500,8 8 2500,-10-1 1981,13 16-2070,-10 4-2180,-1 3 2269,1 19 0,-13-20-671,3 15 671,-5-14 1982,-1 2-1982,0 4-1802,1 0 1892,4 29 0,-3-18 1631,3 19-1721,-5-23 180,5 25-90,-3-18-585,-1-10 1,-1-1 584,4 10-83,5 17 83,-4-24 2034,-1 2-2034,0-5 307,7 29-308,-7-30 1,2 4-45,1 3 0,0 0 0,-1-4 0,1-2 45,7 23-1501,7 16 1501,-12-33 45,2 4 0,1 3 44,9 27-89,-13-36 0,0-1-1698,9 32 1698,-9-26 1598,0-1-1598,-4-13 1687,2 12-1688,1 4-89,-5-16 90,5 15 0,-3-5-2224,2 1 2134,-2-2 90,0-6-90,-1-3 90,-2-10 0,6 22 0,-8-23 0,10 37-90,-11-39 0,7 26 0,-10-33 90,1 4 2178,-1-3-2268,1 6 90,-1-3 3302,0-2-3392,4 19 0,-5-21 0,5 23-3392,-5-22 3392,1 8-963,-2-7 963,0 2-647,-1-5 737,0-2-90,1 12 0,-1-3 90,1 10 2414,-1-9-2414,-1-6-90,0-3 1282,1 21-1192,-1-10-90,0 15 1126,0-15-1126,-1-6 0,0-3 0,0 14 90,0 0-90,0 13 0,0-12 0,0-2 0,-8 5 0,1 4 0,-4-5 0,3 1 90,2-17-90,-11 37 90,3-25-90,-16 40 0,2-27 0,-10 14 90,5-13-90,-12 11 0,17-28 0,-10 14 90,-12 13-336,8-6 246,-19 21-90,24-29 90,6-7-539,-6 4 269,14-16-5217,-13 18 810,23-29 4677,-1 3 0,7-10 0,1-1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49.5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107 109 15268,'4'-36'3868,"-2"7"-3328,-9 1-5751,1 18 5661,-11 5 624,4 17-714,-3 9 949,1 5-770,-2 25 91,5 28-450,3-11-483,9-15 1,4-3 482,4 3 2658,8 18-2613,8-22 0,4-5-135,6 3-2301,29 24 2211,-35-61-90,2-6-899,52-56-450,-27 12-846,-7 1 1,-2-2 2284,-13 3 0,-12 11 0,-12 14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39.2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0 413 2360,'3'-24'9624,"-1"-3"-5049,-1 8-4035,0-2 1017,1 8-1197,0 9 269,8 36-359,-2 6-90,7 37-254,-5-15 1,4 21 0,1 13 0,1 2-1,-1-6 1,-3-17 118,3 18 0,0 0-15,-2-15 0,2 16 0,2 8 0,-1-1 0,0-9 0,-4-20 954,2 3 1,-1-13-805,-3-7 0,1-3 270,9 45-361,-14-82 91,-6-37-2280,-1-11 2190,-5-30 0,-2-5 371,-1-7-461,0 8 0,-2-12-75,2 10 1,-1-9-1,0-2 1,1 5-16,1 2 0,2 4 0,-2-5-117,0-5 0,-2-7 0,1 1 0,3 11 162,0-11 0,3 12-135,2 18 0,1 5 135,4 0 1,2 0-91,0-9 0,1 1 45,13-20 0,0 16-90,0 34 1905,14 1-1815,-10 16-90,38 15-90,-7 44 180,2-2 0,-26 1 1,-7 6-91,-3 36-90,-5 9 45,-20-11 0,-5 0 1717,-3 4-1717,-7-5 0,-1-4-135,1-16-90,3-14 1,-1 0-1710,-2 2 1641,-7 25 0,15-44 0,0 8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40.5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0 161 9332,'24'-35'6206,"6"-9"-5037,-10 16-179,1-3 449,-9 15 180,-4 9-1169,4 30-90,-6 11 44,-1 29 1,-2 7-225,0 17-1131,-1-17 0,-1 12 1,0-10 995,1-17 0,-1-3 0,1 33 0,1-2-2314,2 7 2359,2-4-1607,1-4 1607,1-4-90,1-9 90,6 18 1213,1-12-1123,5 3 90,-5-37 2252,24-68-2342,-20-26 1978,15-27-2158,-23 8-2758,-5 20 2848,-2-2 0,0 4 372,2-23-462,-1 16-90,1 5 90,7 49 728,6 43-863,-1 7 0,1 5 2842,9 26-2797,-10-28 0,-1-2-90,2 7 0,7 2-90,16 16-12,-8-21 102,30 17-2792,-25-40 2882,12-1 405,-12-21-315,4-15-2161,-8-8 2251,0-13-154,-5-43 64,-16 12 0,2-20 2084,-16 27-2084,-12-3 0,3 14 89,-20-33-2352,16 44 2353,-7-11 2142,7 29-2232,-2 28 90,1 1-180,0 76 90,9-38-779,1 41 689,14-21-180,1 2 135,6-25 1,2-3 134,4 10 0,14-12 89,-22-38 1,14-19 2894,-15-3-2894,8-16 0,-11 5 0,1-17 1233,-6 12-1233,1-8 0,-4 8 89,-2 8-179,1-1 0,0 5 0,-2 11 90,2-2-90,6 20-90,9 17 90,0-1 0,5 10 0,-9-20 0,2-3 0,-1-5 0,7-5 0,20-14 0,-7-4 0,14-15 90,-9-10-3392,-5-10 3302,-2 1 90,-8 0 0,-9 0 0,-6 13 90,1-17-180,-8 26 0,-1 0-90,-1 7 0,-1 8 3392,1 0-3302,0 18-90,6 30 90,1 2 0,7 24 0,6 8 0,2 2 90,1 6-302,-5-16 0,6 18 0,-1-1 0,-6-16 392,3 15-180,7 13 0,-9-8 0,-27-49 0,-17 0-90,-4-6 90,-3-7-90,10-18-90,-8-21 0,12 4-179,-9-20 1207,19 14-1478,29-40 360,-4 28-90,24-29-269,0 18 269,-7 9 0,12-9 90,-14 14 360,13-13 0,1-2-2852,-5 1 2942,0 3 0,-5 2 899,-19 12-539,-13 17-360,-4-3-90,-5 12-2269,-6 3 2269,0 7 2268,-5 13-2268,3-2-90,-1 6-90,8-5 0,14 4-2178,3-3 2178,10-4-90,2-10 1999,22-6-2089,19-26 90,-7 6 90,2-22 0,-33 14 0,-4-4 90,-5 1-180,-3-14 3482,-7 13-3302,-2-11 90,-16 15 180,-10-2-180,-3 10 270,-11 4-180,17 9-90,-8 11 90,14 5-3572,1 17 3482,16 23-202,7-7 22,8 15-450,21-17 0,5-5 1,3 1-1980,11-3 0,-1-7 2519,-21-23 0,15-2 0,-30-5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41.1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83 18416,'18'13'1530,"10"-3"-7011,1-10 5031,37-13 91,-15 6-1888,18-12-452,-29 8 2589,13-8 0,-15 3 1,7-5-1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41.4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1 317 3656,'15'-70'8815,"-5"28"-7932,8-34-73,-10 47 1784,4-8-2144,-8 21 947,2-2-1037,-3 10-902,-1 0 722,0 1 2808,0 1-2898,8 29 0,-2 2 44,-1 32 1,-1 9-45,-1 16-1179,-3-10 0,0-1 1089,-2-1 90,0 8 0,0-11-90,0 16-154,0 1 0,0 3 154,0-31 0,0 0 0,0 29 0,0 1-180,0-25 0,0-4-783,0 0 1,0 2-1872,2 26 1,-1-1 2833,1 14 0,1-10 0,-2-71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41.5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28 137 16618,'-14'4'2608,"2"-1"-1978,11-1-91,0-2 1350,3 2-1709,27 3 0,-13-3-180,41 2-3662,11-15 3392,-9 4-1046,31-16 327,-49 11-1080,5-8-629,-19 3 2698,-9-3 0,-6-4 0,-3-1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41.7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0 165 2154,'63'-52'3778,"-18"22"-3604,31-14-1163,-24 31 304,0 1-1834,4 5 2149,-1 3 1,-12 2 0,-3 1-1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2.0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121 96 12030,'-19'0'8995,"1"0"-7016,7 0-1349,0 0-2271,0 2 1821,11-5 512,8 0-692,26-10 90,1 3 90,37-9-1621,-23 9 1531,19-3 856,0 6-946,-18 1-2645,33 1 2645,-36 2 0,11 0-1279,-16 2 1279,-12 0 826,13 1-826,-15 0-1551,1 0 1551,-9 0 0,-4 10 0,-7-8 0,2 9 1061,-3-5-1061,-2 3 0,1 2 0,-3-1 2269,2 8-2179,2 25 0,0-3 3302,2 16-3302,0-1 0,-1-11-90,2 16 0,-3-15 90,0 1-3392,6 28 3302,-4-19 89,5 21 46,-3-19 0,2 2-45,6 30-45,-3-16 0,1 0 45,1 8 0,-7-31 0,0 4 0,3 15 0,0 2-1027,-2-8 0,0 1 982,1 7 0,0 0-764,-2 0 0,0-6 719,0 6 0,-2-14 0,-1-1 90,1 2-90,0 3-853,-1-3 853,0-3 1025,6 24-935,-1 4-90,4-1 0,-5-10 90,-4-25-90,2 16 0,-3-15-106,6 29 106,-5-33-1014,1 12 1014,-1-18 1014,-1 11-924,6 24-90,-6-19 1517,4 12-1517,-5-18 0,1 4 90,0 0 1891,1 19-1981,-1-31 0,-3 13 0,0-25-556,-3-4 556,1-2 2974,1 16-2974,3 10 0,-2-1 392,0-1-392,0 8 0,-4-23 0,5 19-2523,-5-27 2523,2 4 0,1 11 0,0-6 0,0 3 0,-2-10 0,0-7 0,-1 7 0,0-10 0,1 2 0,0 8 0,4 5 0,-3 2 90,1-3 3302,-4-15-3302,0 0 0,0-1 0,0 0 0,0 0-90,-10 4 0,3-5 90,-10 5-90,1-5 0,-4 2 0,-5 2 90,-59 21-90,8-7 45,25-11 0,0-2-484,-20 5 439,27-11 0,2 1 0,-2-1 90,2 1-90,-1-2 0,-15 5-3157,14-3 3157,-11 2 194,16-4-194,0-1 0,-1-1 90,-16 4-90,15-3 0,-12 2 0,-11 0 0,23-4 90,-38 6-90,43-7 3343,-11 2-3343,3-1 149,1 2-149,3-4 0,8 1 0,16-3-90,1-1 90,3 1-90,-3-1-90,5 0-90,-3 1-180,7-2-1708,0 1 2158,2-1 0,3 0 0,1-2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3.1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51 13289,'-5'-18'5667,"1"3"-4497,2 9-271,1 1 1799,-2-2-2068,3 9-180,7 58 0,4 17-361,-4-26 1,0 2 0,7 40 90,-4-27-90,2 4-3392,0 1 3392,0 2-493,1 4 493,0-1-1053,-4-19 1,0 0 1052,6 27-113,-6-31 1,1 5 112,2 18 0,2 2-45,-1-14 0,2 2 235,4 20 0,1-3-280,11 12-1331,10-29 1331,-13-38 0,28 0 0,-28-20 36,16-4-216,14-29 0,-16 8 1110,25-23-1380,-16 1-5307,7-20 3348,-10 10 2409,-4-8 0,-27 26 0,-2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3.3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44 154 9512,'-15'-16'2878,"1"1"-7369,9 9 6470,-1-3 149,4 4-509,0-1 50,23-4-1129,21-4-540,15-3-540,15-3 181,-24 7-631,-4 3-899,-17 4 1889,2 3 0,-15 1 0,0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3.6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0 163 14549,'20'16'3598,"8"-4"-2789,-11-13 990,63-20-1439,-36 10-90,45-17-90,-44 12-180,0 0-630,39-14-3751,-28 12 2312,30-8 2012,-21 15 1,-17 4 0,13 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50.6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2322 664 14009,'-10'-23'5487,"1"5"-4768,0 3-89,-2 1 0,-5-4-181,-2-1 811,-36-16-990,21 17-482,-28-14 572,11 17-180,8 3 90,-35-4 0,-13 0-2780,15 5 2600,-12-2-2402,19 5 2402,15 1-90,-15-1 283,22 1-283,0 1-1580,-19-2 1715,11 2 0,-3 0-135,-43-3 649,43 4 1,3 1-650,-15 1 90,27 3 2178,-4 0-2268,-4 7 0,0 3 0,-2-1 0,-20 14 0,1 2 90,26-3-2448,-32 21 2358,46-20 706,0 3-706,-12 13 0,9-5 0,-7 11 0,-9 23-370,19-23 370,-13 27 0,14-10 0,-3 27 0,6-13 0,3 14 0,16-39 0,3 3 0,1 25 0,2-31 0,4 7 0,2 4 1132,7 21-1087,-5-30 0,1 0-55,10 32 55,10-4 0,3-1-37,2 3-8,10 11 0,1-4 90,-5-29-60,7-6 0,11 8 0,-6-7-30,-14-17 0,0 0 30,20 16 0,8 6 0,-9-10 1505,12 2-1535,-24-18 0,2 1 0,-2-3 0,4 0 45,21 10 0,6 1-45,-2-2 0,6 0 30,-5-7 0,5 0 0,-6-3-30,-4-6 0,-4-2 0,14 2 0,-5-3 0,8-4-1108,-22-7 1,3-1 1152,3-2 0,2-1-45,3 0 0,4-1-367,24-6 0,-3-3 367,-38 2 0,-3-1-559,19-3 1,5-3 648,16-12 0,-1-4 0,-27 6 0,3-6-189,0-4 0,11-8 0,-1-2 1,-13 4 98,-3-1 0,-5-2 257,-1-2 0,3-5 0,-12 5-257,2-15 90,-3-4-90,-4-2 700,-3-2-700,-16 15 0,-2-2 2007,11-27-1977,-15 9 0,-2-12 0,-2 11 2838,1-21-2868,-2 3 0,-7-10 0,-14 20 0,-8-3 0,1 9 652,5 11 1,-4-3-653,-4-2 0,-6-16 0,-3-5 0,0 6 0,2 15-594,-4 0 0,-1 6 594,-4-11 0,-4-7 0,-2 6 0,0 14 0,-3 5 0,4 4 0,0 0 0,-3 0 0,-8-7 0,-7-5 0,5 9-1454,12 17 1,2 4 1408,-13-10 0,0 4-134,-26-4-441,21 21 0,-3 3-1629,-34-3 1012,43 10 1,-3 4 1236,-16 9 0,3 5 0,-10 9 0,9-2 0,0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4.2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1 471 16977,'9'-20'5577,"-2"5"-5037,-3 7-90,-2 5 629,-1 1-809,6 21 449,11 70-539,-3-23-135,-4-7 0,1-1 45,2 0 90,6 29-3382,-4-26 3292,5 21 0,-1-9 0,-6-24 0,9 29 0,-8-38 0,-3-2 0,-3-17 0,-6-12 90,-1-5-180,-2-3 90,0-6-90,-21-63-101,7 24 101,-1-3 0,0-2-512,-5-9 512,0-5-1050,2 1 1,1-2 959,-7-20 90,8 21 0,1-2 0,-3-29 0,7 25 0,-2-22 0,7 33-465,2-28 465,2 37 1749,1-26-1749,11 37 0,0 3-90,21 1 90,-9 20 2689,57 14-2689,-4 25 0,-16-3 0,1 4 0,19 17 1560,-10 4-1560,-2 6 77,-25-17-77,22 22-3231,-34-21 3231,-2 2-217,-3 28 0,-3 5 307,0 0-90,-3-5 0,-5 1 90,-19 24-2048,-10-18 1958,-3 24-445,-5-28 535,-6-4-90,-3-1 0,-4 0 90,2-7-180,-5-6 90,10-16 1728,-8 6-1908,1-12-90,12-11-5020,-13 0 5290,6-26 0,-1-17 0,-6-18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4.8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0 569 9242,'1'-37'7196,"-1"11"-4678,1-3-719,-1 13-540,0 1 1,0-1-361,0 1-539,4 0-270,-2 9 0,3 2 270,9 38-270,-5-8 90,18 55-1,-12-32-306,6 26 307,1 9-1705,-9-23 0,1 2 1570,-3-10 0,1 0-45,1 9 0,-2-4 89,-1 5 1,0 0 0,1 26-45,-4-36 0,1 0 135,4 43-90,1-17 0,-8-44-2123,-2-20 2213,-2-3 2268,-4-11-2358,2-4-90,-6-19 90,-7-27-2268,1 0 2088,-5-21 90,3 9 978,-1-3-1068,-1-12-360,-1-6 360,1-3 90,-1-5-45,5 7 0,1-1 45,3 29 0,1 0-45,-3-27 0,3 3 45,1-3-90,4-8 90,2 22-90,10-18 0,5 3 2621,-1 30-2531,11-5 0,5 19 1772,-2 57-1772,18 26-90,-2 29 920,-9-11-830,-4-1 0,-2 1-504,6 15 504,-13-27 0,1 3-423,-1 2 1,0-3 422,11 31-558,-11-30 0,1 0 558,6 16-2576,12 22 2486,-1 0 45,-17-38 0,0 0 44,10 23-179,-8-16-1553,-11-26-606,-1-6-6273,-3-1 8612,-4-11 0,-1-3 0,-4-10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5.0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15 263 18956,'-14'3'2968,"30"-14"-2788,9-3-90,24-11-5930,5-7 5480,-10 7-929,41-21 1289,-4 7 0,2 0 0,-2 5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5.1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11760,'19'0'-1799,"0"11"-270,-14-5 2069,-6 17 0,-11-7 0,-4 8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5.4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294 366 9781,'-49'28'7376,"-17"7"-5847,21-10-359,-8 1 539,17-9-1080,13-5 900,1-1-1259,23-8 90,9-5-90,14-3 0,12-7-90,7-3 0,9-5 89,20-9 1,6-2-180,11-5-45,-9 4 0,2-2-45,-24 10 0,-4 3 90,37-14-90,-24 11 0,3 0-855,-18 8 1,3 0-2423,11-2 0,7 0 0,-6 1 3076,-4 1 0,-1 1 0,30-7 0,-5 1 0,-7 2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6.3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78 122 16707,'2'-17'5307,"9"45"-4677,-5 11-90,9 37-4432,-4-12 4342,0 7-885,-2-12 1,0 6 703,0 6 1,1 4-849,2 22 1,1 2 623,-4-21 0,0 0-271,3 17 0,-1-5 271,-4-39 0,0 0 90,6 41 0,1-3-45,-1-3 534,-5-26 1,0-3-445,0-6 90,-1 1 0,-3-22-180,-2-9 1733,-8-32-1733,-15-63-90,3 14-327,-1-9 0,-1-3 327,-5-19-45,4 9 0,1-2 45,7 27 0,1 2 0,-5-14 0,0-5-804,-1-16 1,1 2 803,5 33 0,1-1-228,-2-18 0,-1-8 0,4 11 138,0-22 90,3 33 0,2 1-180,4-17 0,25-3 1312,-6 13-1222,24 2-179,17 46 179,-5 20 0,16 5 0,-18 18 0,-11 0 1738,15 22-1738,6 31 90,-14-12 0,-8 23 2368,-32-27-2368,-14-9 0,-6 5-716,-1-5 0,-4-1 716,-1 5 0,-4 0-90,-7-1 0,-1-4-1163,-7 7 1073,-12 14-90,20-31-539,-11 8-3083,14-20 3892,-4 2 0,19-40 0,5-8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7.5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1 302 7892,'44'-78'5937,"-12"22"-4228,5-12 1619,-2 7-4101,-9 23 3111,2 112-2531,-20-8 0,-5 15 0,-1-1 253,0-10 0,-1 0 0,1 7 7,0 11 1,-1 10 0,1-1-1,1-13-542,1 1 1,2-5 474,-1 20 0,2-2 35,1-24 1,2-6 54,7 24 1410,6-2-1410,-3-39 2526,8-40-2526,1-67 1887,-5 5-1977,2-36-90,-11 4 139,-4 16-94,-3 12 0,1-2 45,7-29-90,1-12-588,-3 34 678,-3 23-90,-4 25 0,0 8 387,15 24-387,2 21 90,8 14 0,-11 0 0,0 6-1686,1 0 1,0 1 1640,-1-2 0,1-1 0,8 9 0,0-8-389,4-8 434,11 6-2080,6-22 2080,-11-16 0,18-1 0,-10-31 90,3-19-90,-2-30 287,-12-20-287,-18 10 2132,-11 12-2222,-8 20 90,-12-13 90,-8-9 0,-16-12-90,-7 15 90,1 23-90,1 20 0,10 31 90,8 6-90,10 21 3188,8-2-3233,7 14 0,5 4-45,12 26 123,-8-23 0,3-2-123,29 17-3240,-16-39 3330,24 6-2256,-18-26 2256,4-2-356,-1-24 356,-11 0 303,35-63-303,-33 34 2097,17-39-1917,-28 29-90,-5 17 3271,4-18-3181,-8 27 622,0 0-712,-2 11 378,-2 11-558,31 28 90,-15-14 0,26 20-90,-19-25 90,12-13 0,-4-5-3482,36-41 3482,-32 18 0,18-27-1432,-30 24 1342,-3 0-1704,-1-4 1794,-2 0 0,-1 1 180,9-31-180,-14 39 0,2-20 0,-17 50 1794,-3 2-1794,3 6 1432,0 3-1522,3 18 90,5 28 0,3 0-493,7 20 493,-2-24 0,4 1 0,10 19 0,-5-16-1053,1 1 1,0 0 1052,0 0 90,13 28 2015,-24-45-1926,1 18 315,-9-23-314,-34 46-180,7-55 0,-29 22 90,7-34 0,17-7-180,-7-7 3482,34-7-3482,9-10-3482,15-2 3482,3-3-989,5-4 899,3 1-90,21-22 90,-14 12 90,16-17 0,-21 15 0,-1-1-89,11-18 179,-16 14 90,10-13 89,-6-8 1,-14 20 0,3-9-180,-29 21 90,-2 22 809,-9-2-809,-11 14-90,-22 20 0,10-5 0,-9 16 0,33-13 0,3 1 0,4 0 3392,3 0-3392,10 25 0,4-13 0,22 30 0,-7-31-3392,42 15 3392,-31-30 90,23 4-90,-35-16 0,0-3 90,-6-1 0,20-12-90,-16 6-270,16-11 0,-26 11-2428,1-4-450,-8 6 1952,0-2 1196,-4 3 0,-1 0 0,-1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7.7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0 184 16528,'16'-5'4407,"-2"0"-3507,-8 3-181,1-1-89,8-2 359,14-8-449,14-3-360,21-9-360,-10 6-180,2 0-2338,4 0-587,-13 8-1123,14-6 3578,-20 10 1,-1-3 0,-2 2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8.1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1 110 1590,'0'-22'9830,"0"-4"-4446,0 7-3135,0-3-481,7 6-1498,-4 11 859,8 14-859,-8 16 0,3 17 3302,-2 8-3392,1 9 0,-1 2-90,2 23-467,-1-16 0,0-1 377,1 8 0,1 1-45,0-26 0,0-1-1158,4 25 1023,3 14-90,-2-32-1978,2-8-5758,9 3 7320,-4-21 0,6-5 0,-9-21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8.3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0 198 1230,'5'-44'6386,"0"3"-4497,-1 9-450,-1 5 1185,-1 7-286,2 1-631,-2 11-1257,1 1 0,-1 13-90,2 15-1,-1 8-89,3 17 45,0 6 0,-1 3-135,3 17-135,-2-14 0,2 2 1625,5 39-1670,0-24-1575,6 14 0,1 0-674,-1-7 675,-2-13 0,0-2 1574,-3-4 0,-7-22 0,1 5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51.6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 35 12210,'-16'-15'3778,"3"2"-2879,9 10-179,1 1 1259,0 0-1619,-1 14-1,4 15 1,-1 2-90,9 36 90,-2-19-90,3 4 0,2 2-1,6 19 91,4 10 0,6 11-120,0-18 0,2 3 0,-1-2-320,-5-11 0,-1-2 1,2 3 168,12 22 1,4 4 0,-6-13-1033,-10-27 1,0-4 1077,16 31 0,2 1-46,-8-23 1,0-1-1299,11 11 0,0-2 1254,-10-17 0,-1-5 44,32 29-69,-22-32-20,-2-5 90,-1-6-90,-2-6 0,0-2-90,15-5-1657,-15-6 1567,3-3 639,-11-6-729,-6-10 0,-1 4 1519,-4-18-1969,-16 8 543,-7-11-93,-9 3 2223,-7-3-2133,-3-1 0,-1 1-290,-15-10 1190,-21-14-2909,11 9 2549,-2 1-91,32 26 181,9 5-270,4 3 1026,0-1-1116,19-11 0,3 4 0,16-9 0,0 8 129,2 3-129,45 2 0,-23 5-90,35 16 0,-40 12 180,-7 37-180,-20-15 90,-10 9-2268,-14-20 2178,-10 17-90,1-4-225,-7 7 0,-2 5-2294,-8 26 897,9-33 0,1-1-2605,-5 25 4317,8-27 0,3 3 0,2-3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8.5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45 129 12750,'-24'6'7465,"3"3"-3867,44 11-3148,-4-8 360,59 5-720,-30-15 90,44-15-270,-40 6-90,16-13-6001,17-5 3123,-36 5 2893,32-25 0,-57 19 0,3-13 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8.7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28 371 9536,'-14'-33'5217,"5"3"-3688,5 3-359,11-12-181,3 9 540,38-39-1349,-16 32-810,29-16 540,-21 32 131,5 6-1390,15 4-470,-14 6 1819,4 11 0,2 5 0,3 3 0,36 18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59.5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155 85 11400,'-6'-18'6297,"0"1"-4768,2 8-360,1 0-179,0 2-271,0-1-89,0 1-90,0 1 629,0 2-809,-5 29-90,1 12-90,-6 34-1,7-8 1,0 5-1786,0-12 0,1 2 1696,-1 23 0,1 3-45,0-15 0,1-2-266,1 7 0,-1 0 266,1 5 0,-1 1-872,1 2 0,-1 1 827,1 0 0,-1 4 60,1-5 0,0 6 0,1-4-803,-2 11 1,2-1 772,0-22 0,0 1 0,0-6-30,1 0 0,1-2 330,0 14 1,0-1-331,0-13 0,0 0-45,-1 17 0,2 6-105,2-17 0,1 2 1,0-5-1167,0-1 0,0-1-304,3 25 1,2-9-1769,-1-26 3388,-1-42 0,1-16 0,0-6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00.13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66 15808,'8'-33'6206,"-4"12"-5756,6 9 0,-4 25-90,-1 11 0,2 15-91,-1 9-3391,2 7 3482,2 33-180,-2-18-1425,3 21 1065,2-3 0,-1-24-1946,7 15 1407,8-14-2571,-4-22 321,9 4-1348,-8-29 4317,-5-9 0,7-18 0,-5-6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00.35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16 15538,'1'-15'4588,"2"26"-3329,-3 26-720,1 16-134,2 1 0,1 5-180,-1-9 0,2 2-180,1 11 0,1 0 45,6 34-315,6-15 0,2-3-4296,0-4 4341,-1-2 0,3-7 394,2-32 1,-15-17 0,7-3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00.5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 19946,'16'-5'2158,"-2"3"-1708,-5 19 0,1 5 539,15 55-809,-10-23 0,-2 5 0,0 1-4431,-3 5 4251,3 24-186,-4-13 0,0 2-1164,-3-20 1,0 0-135,2 24 0,-1-3-2744,-1 12 4228,-3-32 0,-3-16 0,1-8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00.8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87 35 8972,'-37'0'9175,"11"10"-8366,2-5-179,25 14-1,15-6 271,29 5-3159,-2-4 2619,17-1 179,-2-9 1,1-1-270,12 0-1012,-7-6 1,13-2-1,-8-2 652,-15 2 0,-2-2-360,35-7 1,-2 0-1710,-4-3 2159,6-10 0,-55 13 0,9-9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01.0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85 345 8612,'-27'-31'5397,"2"-2"-3238,6 2 4047,5-58-10008,17 49 4612,26-44-1859,12 67 1319,18 3-1607,-16 9 1517,7 5-632,-2 0 452,45 11-59,-17-1 0,3 2-1066,-15-1 1,0 1 200,17 3 1,-5-1-3395,8 2 4318,-3-1 0,-1-1 0,-2-3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03.9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68 204 11580,'-3'-23'7466,"0"1"-4767,2 8-2160,0 6 91,2 3-180,2 9-91,6 11 1,2 6-3392,6 14 3572,9 28-719,3 20 359,0 3 0,-4 6-46,-10-31 1,-1 0-45,4 17 0,-2-5 0,0-3 0,-4-9 0,2 14 450,-4-9-450,-16-37 3215,-21-21-3215,-2-32 715,-15-33-805,19 7 0,2-2-367,-8-19 367,7 12 0,1 1 0,2-8 0,1 0 0,-1-25-3360,7-6 3360,2 16 0,7 5-2187,13 20 2097,0 11 90,8-13 0,0 24 164,1 5-254,13 3 0,-7 12 0,18 11 90,-7 27-90,-1 5 90,-3 16 2179,-9 46-2269,-14-26 0,-3 3 90,3-10 0,-1 7-23,-7 7 1,-3 14-1,-1-1 1,2-16 22,-1 26-466,5-3 0,1 15 0,6-26 466,9-38 0,9 1 0,5-6 2655,16-21-2790,9-14 0,2-6-45,11-5-158,-17-3 1,-2-2 67,-4-5-269,17-9-361,12-11 2652,-14 7-2471,5-14 449,-45 26-90,0-6 180,-12 9-3220,-3 2 3220,-3 1-183,0 1 722,-2 2 91,-1-3 270,0 1-360,0-2-181,-7-3 3042,4 8-3131,-6 0 1151,6 8-1151,2 2 0,-1 2-90,2 1 90,4 7-90,11 13-1919,1-4 1829,19 16 90,-13-21 0,14 2 0,-19-12 0,4-2 90,-8-2-90,5-12 0,-18-9 0,2-5 0,-23-4-90,-1 8 2009,-6 0-2009,-15-4 90,-5 5 180,-10 2-90,15 10 0,3 5 0,22 2-90,-8 13 90,16-6-90,-4 10 90,12-6 0,10 28 0,28 21-90,15 9-1628,10-8 1628,-3-28-2823,-14-19 2913,7-7-1978,-7-3 1978,22-18-276,-21 3 186,26-25 90,-33 11-90,8-11-713,-12-7 713,-12 6 0,7-32 0,-17 25 1443,-2-13-1443,-7 21 224,-2 6 46,0-2 2178,-1 11-2358,-1-5 3392,1 21-3302,1 21-90,6 39 0,2 5 0,8 15 0,4 9-45,-4-20 0,1 2-1741,6 17 0,0 0 1741,-5-19 0,1-1-45,6 16 0,0-4-79,6 19 79,-7-23 0,-1-3-478,-2-9 567,-2-3-89,-2-7 180,2 9-90,-7-22 90,0 4 0,-18-45-225,-19-45 0,-6-15-1904,-5-15 1836,6 12 1,-7-18 0,-1-3-1,7 12-177,0-1 1,3 0 259,-6-12 0,-2-9 0,6 12-593,11 25 0,4 7 578,2 5 0,3 4 45,4-17-45,7 13 0,4 0-45,5-11 90,13-24 456,-2 56-545,20 0 89,-16 16-90,23 10 1607,-28 15-1517,14 27 2268,-14 32-2268,-15-16 0,-4 3-45,-4 3 0,-3 1 1651,-7 3 0,-3-2-1831,-1-10 0,-1-4-45,-9 27-2248,-4 7-2761,16-38 602,-1 5 4677,10-25 0,4-11 0,1-6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04.4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3 429 16168,'21'-31'3418,"-2"2"-2429,-4 6-179,-4 4 539,-2 0 270,-5 6-1079,-11-1-360,1 11 0,-8 2-1,4 10 91,-7 15 0,3 3-180,0 36-45,24-11 0,7 0-908,13 33 863,-7-36 0,4-7 0,12-14 0,-16-22-3106,15-3 3016,8-27-24,-7 10 204,8-31-90,-33 23 567,-2-19-567,-23-1 0,-16-15 0,-7 7 0,-9 3 0,10 18 90,-1 2 0,3 4 3331,1 3-3332,4 3-3115,-1 0 3116,11 7-2359,1 0 2359,8 4 90,3 0-180,20-5 0,4 3 0,23-2 0,-2 4 1419,5-1-1419,1-1 0,20-8 0,-14 3 2927,30-10-2837,5-6-90,-25 7 0,9-3 0,-54 17 0,0 1 90,-10 3-90,-1 1 0,-3 0 0,-1 1 1404,-1 0-1404,1 0-449,-2 1-1,13 26 90,1 4 90,6 14-90,-1-6-9471,8 9 9770,-9-17 0,9 11 1,-14-23-1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55.6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3579 20395,'-10'-18'810,"7"-3"-630,12 4 180,13-18-270,-1 5 89,7-9-89,-2 10 0,0 1 0,4-3 45,29-20 0,6-3-3437,0-4 3302,-11 15 0,8-6 0,-8 7-430,14-9 430,-9 9 0,5-2 0,-10 8 0,4-2 30,2 1 0,6-3 0,-4 2-816,6-3 0,-1 2 786,14-8 0,-3 4-90,9-5 90,-42 24 0,-1 0 0,1 0 0,-1 1 0,1-1 0,0 0-788,1 0 0,0 1 788,0-1 0,1 0 0,1 0 0,-1 0 0,-2 2 0,3-3-393,38-19 1,1 0 392,-34 17 0,4-1 23,7-4 1,11-5 0,2-2 0,-9 6-114,9-4 0,2 0 67,-5 2 1,11-5-1,-1 1 1,-10 5 22,2 0 0,-4 2 257,-9 4 1,3-1-1,-9 5-257,21-7 635,-21 10 0,0 0-635,31-10-90,-2 3 0,16-5 1,-12 5-376,-32 10 0,-1 0 465,19-6 0,9-2 0,-12 3-90,21-7 90,-23 6 144,20-7-234,-4-2 0,-22 6-805,19-7 805,-29 9 1279,-1 0-1324,-7 1 0,4-2-135,32-19 225,-32 18 0,-2 0 2178,18-12-2493,-5-1-359,18-11 1018,-14 7-659,-7 6 0,0 0 0,4-1 421,-21 11 1,0 2-242,6-4 90,-16 10-360,39-21 360,-32 18 0,31-14 750,-44 22-660,7-4 89,-1 1-89,-3 1 450,2-3-90,-16 9-180,2-3 1907,-9 6-1188,1-3-719,-4 5 180,3-8-180,-5 8 449,-1-2-449,-31-13-90,-3 13-90,-28-9-3302,2 17 3392,4-1 0,-2 2 0,-31 11-1224,33-10 0,2 1 1223,-9 12-7,24-11 8,2 1 0,5-1 360,-7 0 0,13-1 269,-1 0 1545,12-6-2084,19-12-180,1-2 3386,14-7-3476,13 0 19,-5 5 71,13-3-90,-7 8-180,49-2 270,-43 8-90,51-2 0,-64 10-90,66 30 180,-54-17 0,36 24-90,-55-23 90,-4 1 0,-3-2 90,3 9-90,-7-8 90,3 8-90,-9-11 180,0 22-180,-2-16-90,0 20 0,-2-15-180,0 7-90,0 7-269,0 4-1530,0 1-3931,0 1 6090,0 2 0,2 19 0,1 4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04.7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0 122 12210,'0'-29'8095,"0"4"-6116,0 10-629,0 0 179,0 0-1260,3-1-89,-1 10 0,6 11 0,0 18 180,10 36-3572,4 19 3302,0 11 0,-6-23 0,-1 1-1774,5 24 1684,-8-31 0,1 4-126,3 20 1,-1 4 170,3 4 0,0 2-45,-1 1 0,1-2-45,-2-10 0,0-9 45,0-1-90,0-7 0,6 15 33,-6-26-213,10 15 165,-13-47-9726,12-48 9302,-17-6 0,5-33 0,-13 28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04.9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108 383 11179,'-24'-32'3328,"1"3"-135,4 5-1844,1-3 711,4 5-980,4 3-480,58-26-870,-15 24-1079,16-7 0,3 0-1580,1 6-1479,20-8 4408,-22 11 0,1 1 0,-1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06.34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81 1626 1320,'-12'-26'7466,"-1"-5"-3316,-1 5-462,-4-11-1740,8 20-1498,0-2 770,8 14-411,0 2 2763,2 9-3212,9 30-270,1-1 90,17 45-90,-6-28-90,8 16-90,-6-19 90,2-2-90,13 15 0,-7-17 90,10 8 0,1-11 0,-2-17 0,15-18 0,-22-19 0,-4-23 90,-22 2-3482,-2-21 3392,-13-2-2179,4-5 2179,-12 8 0,6 15 90,-3 2-90,2 3 0,-3-6-90,5 13 2359,2 3-2269,5 17 3392,6 11-3392,9 18 0,5 3-3392,21 29 3302,-8-17 90,26 22-2179,6-15 2179,-13-9 90,6-12-90,-33-19 0,0-5 90,6-14 0,0-4 0,-2-5-90,-4-14 0,-15 17-90,0-13 2179,-15-12-2269,1 12 3302,-14-35-3302,9 32 0,-4-6-180,5 13 90,5 11-1169,-1 0 1079,14 6-359,1 7 359,6-1-90,-2 8 90,5 3 91,-6-3-3393,15 5 3662,-13-5 2968,21 6-2158,-20-6-720,13-9 89,-21 5 271,2-8-360,1 28 0,-2-1 3302,8 19-3212,14 30-90,-1-3 0,9 13-3482,-5-18 3482,-7-21-90,12 12 180,1-2 0,-5-7 89,-9-14-179,-15-29 0,-9-26-90,0 3 90,-8-32-90,2 23 0,-5-19 0,0 11 0,-4-21 2674,4-5-2764,0 11 0,7 2 0,12 35-16,-3 4-74,9 9 90,4 10-270,18 12-449,39 29 539,-20-9-246,-13-4 1,-2 0 246,-7-6-631,33 12 450,-34-24 868,14 2-598,-26-14 0,6-14 106,-5 2-16,12-27 0,-17 12 180,2-12 0,-10 7 0,-3-1 90,-1 2-2510,-2-6 2689,0 12 1,-1-1-90,0 12 180,0-1-270,-1 5 0,2 0 449,-1 5-539,7 15-90,8 21 1291,1 4-1291,5 13-90,-8-16 90,0-1-89,6 5-181,4-4-360,-5-7 450,3-21 0,-16-13-1291,3-19 1021,-9-12-1359,-11-26 1,-5-6 1448,-1-19-714,-8-3 1,-5-4 983,8 34 1,-1 5-39,-1-3 1,0-2 396,-8-16 1,0 2 45,13 33 0,-1-2 434,-7-17 1,-3-9 0,2 4-76,0-5 1,1 4-207,-5-8 1,4 6-379,2-10 1902,48 123-1902,8 22-135,-4 0 0,1 11-418,-6-9 1,0 4 0,-1-2 327,3 8 0,-2 1 45,6 19 0,-2-4 0,-12-40 0,-1-3-45,2 0 0,0 0-612,12 41 477,-1-9-732,-7-21 0,1 0 463,4 12-77,-7-21 0,-1-4-2262,-2-8 2878,-4-11 0,-3-9 0,-3-6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07.2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149 800 9602,'-32'-19'9830,"-19"-11"-8777,25 13-513,-9-7 449,30 17-899,17-10 0,4 3-3572,16-11 3302,3 3-179,23-9-316,10 1 0,4 0 496,12-6 89,-12 8 0,-7 4 0,-23 13 1079,25 13-629,-37 3 180,17 29 3121,-43-8-3031,0 37-270,-3 14-270,-1 12-135,2-29 0,3-2-45,3 9-270,25 18 180,-10-60-449,14 4 269,-12-25-90,10-20-539,0-11-1010,-2-10 1369,-9-7-70,-17 5-649,-2-10-2226,-15-16 2136,-9-19 719,-6 7-245,-6-3 605,7 22 1312,-11-23 307,1 1-450,12 21 1,1 1-308,-1-7-592,13-2 2872,24 66-3412,6 4 0,4 19 396,-6 1-1295,10 22 450,13 15 1259,-12-15 1349,9-2 719,-25-39-1348,7-12-1,-11 3 631,5-11 628,-5 5-1888,-3 2 1079,4-1-899,21 29-180,-9-5-90,20 21-90,-15-11 270,12 9-180,-7-7-3213,28 15 3213,-24-20-2268,14 2 2268,-16-16-511,29-12 421,-23-3 23,20-17-23,-32 4 90,-2-7 1759,-4 0-1849,5-21 0,-5-20-90,-6 17 1147,-6-6-1147,-11 36 119,-11-13-209,-6-1 90,-4 2-90,-3 11 0,10 16 3482,-21 38-3482,17 0 90,0 31 0,6 16 45,17 18 0,7 4-409,-8-11 1,2 3 363,5-7 0,4 4 0,0-6-1576,0 6 1,-1-6 1575,1 3 0,0-1-264,-1-4 0,0-1 309,-2-6 0,-1-5 0,-4-16 0,0-1-45,2 10 0,-2 1 180,-1-5 0,-4-1-90,-7-5 0,-1-2-1933,-4 47 1843,-18-35 478,-17-43-388,-19-39 0,-11-18-45,23-16 0,5-11 0,12 8 0,4-6-75,8-2 0,1-7 0,4 7-15,3 11 0,4 0 0,8-31 0,7 6 246,13 11-291,-1 18 0,5-2-180,11-7 0,7 0-2219,7-2 1,3 2 104,0 0 1,2 2 2051,1 7 1,0 6 0,24-10 0,1 4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12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3647 37 13469,'-2'-21'3958,"1"9"-2609,-1 9-719,4 30-4342,-1-8 4611,9 57 1,2 11 229,-3-15-994,3 12 0,0-1-2133,-3-24 2178,0-2-1248,1 31 1203,-4-39 0,-1 2 523,0 13 1,-1 3-480,0 4 1,-2-1-135,0-20 0,-2 0 0,-3 15 0,-3-4 45,-1 8-1361,-10 20 1406,0-29 0,0-1-45,-8 17 479,5-19 1,-2 1-390,-19 24-90,7-21-1,-13 16-89,8-24 135,-1-5 0,-3-1-135,-15 13 45,13-14 0,-1-1 45,-31 18-90,16-17 962,21-15 1,0-1-963,-19 10 666,-4 2-711,17-10 0,-2 0 2032,-29 18-2203,14-11 0,-20 13 0,-9 5 1,2-1-1,14-10 156,12-6 0,6-5 0,-7 4 6,-12 8 0,-14 8 0,-3 2 0,5-4 0,14-9-36,-10 4 0,9-6-45,-5 1 0,2-2 90,18-9 0,-1 0-45,-29 11 0,2-1 45,42-21 0,1 0-387,-25 10 1,3-2 341,0-1 0,10-7 0,-1-1 0,-13 4 0,5-3 0,1-3 0,9-7-268,-37 4 89,29-11-991,-32-18 811,45 1 903,-2-17-2523,41 10-449,2-7 2518,5 4 0,2-4 0,2 3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12.9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362 60 14729,'2'-16'3058,"0"1"-2518,-2 4 449,-20-2-629,3 8-90,-18 6-1,7 10 91,-1 6-3032,-22 30 2942,19-11-385,-14 25 475,17 4-180,9-14 224,2 20 1,2 4-315,6-5 45,1-4 0,4-1 45,16-1 270,17 19-2441,5-26 2081,14 0 90,-8-40 90,30-8-270,-2-16-450,-1-12 0,2-4-1799,6-9 957,-22 6 0,-3 0-3115,-7 5 4152,-2 4 0,-4 3 0,-1 3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00.9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539 347 10861,'3'-33'9830,"0"9"-12368,-15-9 2988,-41 14-1438,17 2 988,-42 21 143,15 32-173,23 14 0,-1 18 0,2-7-559,2-11 0,1 1 589,3 12 0,1 8 0,9-11-90,12 5 90,5 1 0,2-14 1088,4 5-1088,14 6 0,8 4-45,-3-15 0,3 0 176,18 34 0,4-3-131,-13-38 0,2-5 0,13 3 0,2-6 0,11 3-90,22 3 1652,8-20-1562,-21-11-688,9-4 688,-6-17-944,-22-1 944,21-12 1860,8-14-1860,-3-9 0,-2-4 438,-16 1-393,-23 7 0,-4 0 44,-1-3 577,18-40-756,-41 60 3189,-27-15-3189,6 25 0,-21-5-270,-35 31 342,32-2-207,-16 12 0,1 6-3437,13 5 3572,-13 14-629,34-2 629,25-22-180,44-8 270,-12-17-45,16-25 0,0-7 45,-16-1 45,7-16 0,-4 0 45,-18 15 0,10-24-90,-24 40 0,-4 7 0,0 0-90,-3 9 90,0 2 3482,-2 14-3257,8 41 0,3 12-136,2 2 1,-2 4 0,7 7 90,18 8 0,6-6-1786,-14-30 0,1-1 1651,13 33 0,8-8 135,5-43 0,2-17 0,11-24-2359,28-8 2449,-35-55-939,-34 18 1,-3-4 668,-3 6 0,-1-1 713,1-17 1,-4 0-894,-5-26 0,-9 32 0,-2-16 0,-2-9 0,0 0 1,-1 8-327,-2-18 0,-1 5 1,0-5 505,3 21 0,1-6 0,-1 0 0,0 4 0,-1 11 0,-7-32 0,3 35 1443,8 57-1263,3 28 2097,1 11-2097,11 58-135,-6-30 0,2 5 45,4 21 0,1 6-849,-4-23 0,1 3 0,0-2 714,4 16 0,-1-2 0,1-1 0,0-1 609,1-6 0,-1-3-654,-3-17 0,-1-1 63,4 11 0,0 1-783,1-2 1,-2-3-1350,4 15 809,-7-22 1,-1-5 1349,-3-11 0,-3-14 0,-2-10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35.0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13199,'12'16'2429,"-2"-3"-7460,-2-9 5571,-1-1 540,62 12 1,14 2-811,-23-6 403,25 6 1,2-2 135,-13-11-764,-22-2 0,5 0 225,16-1 0,2 0 909,-13-1 0,-1 1-1134,-4-1 0,-1 0 135,37 0-135,-45 0 0,10 0 45,25 0 0,22 0 0,4 0 0,-15 0-60,-23 0 0,-8 0 0,8 0-484,6 0 0,13 1 1,3 0-1,-6-2 1,-15 0 453,2-4 0,-8-1 45,13 5 0,-2-1-45,-24-4 0,-4 1-1517,34 4 1517,-22 1 1517,14 0-1517,9 0 614,-1 0-614,-31 4 0,-2 2-346,7-3 346,19 8 90,22-5-180,-34-2 90,32 3-90,-48-4 90,0 2-90,-1-1-1364,21 2 1364,8-1-402,19-1 492,-17-2-90,-19-1 304,-18-1-394,49 0 180,-15 0-45,15-1 0,3 2 45,-41 3 0,-2 1 0,14-3 0,-3 1 0,-1 9-136,-19-8 136,2 0 1565,19 1-1565,6 0 0,0 0 0,-15-2 0,-1-1 0,3 1 0,18 0 0,20 1 0,-13-2 0,7 0 780,-20 0 0,9 1 0,-13-2-780,-2-1 90,8 0-45,19-4 0,6-1 0,-33 3 0,0 0-154,30-4 1,-5 1 198,-8 3-90,-34 1 90,14 1 0,2 0-90,1 0 45,-2-1 0,5 2 0,2 5 0,-3 1-439,10-1 439,-8 2 0,-3 0-45,-9-2 0,-3-1 90,-1 2-2228,25 2 1958,10-1 1,3 0-661,10 2 840,-29-4 0,8 2 0,-17-3 0,-19-2 0,32 5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36.2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548 187 1770,'-27'-67'7375,"8"23"-4632,-7 0-765,-9 23-1528,9 10-210,-45 25 300,2 43-520,25-19 1,0 12 181,12 20 1,1 20-1,3 3 1,4-14-158,-3-12 0,7 5-27,8 11 0,3 21 0,6 7 0,9-7 0,14-22-247,23-21 1,15-17 0,0 5 318,4 27 0,1 4 0,5-16-10,-3-31 0,3-11 1,-4-13 9,6-18 0,-10-12 0,3-16 0,-21 2 0,-1-8 443,-3-7 0,-3-5-488,1 1 0,-3-5 764,-3-21 0,-7 0-809,-11 31 0,-5-3 60,-6-25 0,-5-13 0,-2 11 566,-1 22 0,-3 1-626,-6-16 0,-5-7 0,-4 11 0,-4 19 0,-6 8-225,-31-17 0,-5 7 1453,27 20 0,-2 8-3882,-25 6 1,4 14-4274,16 27 6927,-5 23 0,30 3 0,4 2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36.6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625 32 10861,'8'-26'9804,"-35"21"-14835,-6 27 5301,-18 17 0,9 19-987,2 18 896,12-13 1079,-4 22-1078,10 6-90,9-22-45,7-15 0,1-1-45,3 4-403,16 31 403,-1-39 2159,15 12-2159,10-16 90,-6-18 360,25-49 0,-4-26-315,-44-8 0,-15-12-207,6-4 1,-3-8-1,-9 6 117,-29-12 0,-13 10-45,-5 7 0,-1 13 474,-6 18-1014,15 21 0,0 8-2158,-10 20-270,-24-10-1170,62 35 4138,20-16 0,16 16 0,5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56.7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496 86 10141,'-38'-29'3328,"2"4"-6559,-6 11 4130,9 5 1230,-8 2-1050,13 5 230,-3 12-949,8 0-90,0 11-1909,10 46 1729,17-5-90,1 25 2100,16-24-2190,-1-17 0,5 1-2332,15 21 2332,-7-16-90,10 15-1410,-14-25 1500,-3 0 1338,-1-3-1248,-5 0-90,-3-1 0,-4 18-1322,-13-10 1502,-32 33 0,2-38 663,-10-6 0,-4-3-663,2-10 0,-26 8 2075,15-20-1985,10-5-360,-18-1-90,18-14 0,11 4-2285,12-11 2555,26 3 0,8-1 0,14-1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37.3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589 1216 11940,'-6'-32'6476,"-3"8"-5126,-33-3-361,-10 15-629,5 1 0,-4 9 89,-13 17 91,-14 20-360,-1 1-716,13 15 626,38-15 153,5 6-243,1 46-664,10-42 664,2 36 0,25-35 0,-1-8 0,16 12-2720,2-23 2720,3-7 35,32-8 325,16-28 272,-20-11 0,0-10-407,-11-7 0,-4-6-486,-2-2 1,-6-5 395,-10-13 0,-8 0 45,2-22-136,-10 30 1,-1-4 45,-4-4 0,-2 1-147,-2 15 0,-1-1 147,0-27 0,0 1-90,-3-10 45,0 38 0,-2-1 0,2 1 0,-2 0-45,-2-1 0,-1-2 0,2-16 0,0 1 510,-8-17-870,10 20-179,12 119 359,-1-6 45,-1 4 0,-1 7-135,1 2 0,-1 0-179,5 40-484,0-9 1,1 2 752,-5-37 0,-1-1 0,4 17 0,1 1-270,1-7 1,0-4-524,8 29-17,5-2 1,2-2 629,-1-15 180,-5-13 0,1-7-180,-2-23 181,0-11-181,7-7 360,2-25 0,-1-3 90,-4-20 90,-8 4 0,-3-5 179,-2-2 1,-1 2 0,-2 4-90,-2 6 179,0 1 1919,-2 11-2099,1 26-1426,-1 34 1426,-1 15-89,-2-9 0,0 3-378,8 37 378,0-17 0,2-1-90,7 23-90,-7-41 0,2-3-90,15 15 2036,-8-20-3745,30 11-1051,-28-38 152,25-14 2698,-30-23 0,8-15 0,-11-3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37.4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61 12120,'8'-27'3148,"-4"9"-8718,10 5 4490,-6 10-1526,9 9 2606,-3 6 0,3 9 0,-2 4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38.4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1562 13649,'0'23'7016,"8"4"-6566,-5-15-90,7 4 0,-6-9 359,15 21-629,-6-6 180,19 29-180,-13-22 0,28 43-90,-27-42 0,21 26 0,-28-42-3392,10 1 3302,-8-7 0,3-2 0,-6-5 90,2-1-2538,26-22 2448,-13 4-1113,40-46 1113,-39 30 1807,15-18-1987,-8 12 360,-15 21-90,11-6 0,-9 35 90,-4 1 1484,28 52-1484,-25-27 45,6 21 0,2 4-2223,0 2 2178,10 25-10,-12-40 10,-8-19-90,2-2 180,27 14-90,-13-17-90,22 8-92,-13-24 92,-7-4 0,6-2-90,6-16 0,-9 1 0,27-26 0,-30 6 90,7-13-1505,-14-11 1505,-11 14 1517,0-12-1427,-14 20 0,-14-26-643,-11 15 643,-7-10 1905,-4 26-1905,-52 33-90,46 6 0,-43 20-90,53 43 2801,15-34-2711,-4 33 0,26-38 0,-1-8-1975,28 5 2065,-3-19 0,23-19-328,-1-14 418,-10-9-1689,19-34 1599,-36 25-1451,14-28 1541,-23 10-180,-6 13 1619,0-11-1439,-6 14-90,-2 14 211,-1 1-301,-1 9 1889,-3 17-1799,2 0 3383,-5 27-3473,2-6 90,-1 16 27,1 20-117,0-5-1651,10 26 0,6 3 1651,2-13 45,-2-1 0,10-7 135,52-26-180,4-40 89,-13-9 1,-1-7-326,-23-3 0,-4-5 236,4-8 0,-7-2 0,0-16 0,-3-11-90,-3-7-90,-3-16 0,-12 16 1,-2-3 89,-3 17 0,-2-5-120,0-22 0,-2-12 0,-1 13-229,-3 26 0,-1 2 409,0-8 0,-1-6 0,0 10 30,-2-17 180,-7-8 0,-2-4-136,5 36 1,0 0 45,-6-32 0,0 4 0,3 12-90,2 7 0,-1 9 0,2 8 2903,-9 23-2813,4 34 0,-10 59-45,10 14 0,3 12 0,-1 3 0,1 1-1206,1-3 1,1-4 1160,1-16 0,3-4 0,4-9 0,2-3-45,-2-7 0,3 5-975,8 27 1,6 12 0,-2-11-600,-3-23 0,1-2 149,2 8 1,2 6 0,-1-12 1469,12 5 0,3-9 0,1-4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38.5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58 12480,'17'-17'5936,"-1"0"-5306,-11 12-360,2-1-3058,-2 0 2788,-2 3 0,2 0 0,-5 3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39.3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460 1 9062,'-27'4'2878,"4"1"-809,3-1-990,7-1 1080,-10 1-1709,11-3 1799,-49 10-2159,37-6 359,-60 17-359,57-14 0,-17 10 90,21-8-3482,4 1 3482,-5 2-90,10-5 0,2-1 90,6 1 269,2-3-359,17 17 90,4-12 0,34 4 0,8-4-90,2-2 1651,1-3 0,3-1-1561,33-2-776,-14 1 731,-11-2 0,10 0-1070,3 2 0,8-1 0,-5 1 1025,7-1 0,0 0-766,-5 1 1,6-1-1,-2 1 766,-10-1 0,-3 1 0,-5-1-178,1 0 1,3 0 132,-7 0 0,8 0 0,7 0 0,1-1 9,-5 0 0,4 0 0,2 0 0,-1-1 0,-6-1-54,-2-1 0,-5 0 0,1 0 0,6-1-72,13 1 0,12 0 0,0 0 0,-9-1 0,-18 0-586,-5-5 1,-11 1 567,19 0 0,-10 2-180,-26 1 1423,-4 1-10957,0-1 10335,-20 5 1,-7 0 0,-19 4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39.8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32 16 15088,'-16'-6'4318,"4"1"-3598,9 3-91,2 0 1800,32 3-2069,-9-1-91,32 1 1,-11-1 0,35 10-90,-26-5 0,6-1-497,7 2 1,7 2 0,-2-2 406,9 0 0,1-1-701,-12-2 1,2 1 0,-5-1 655,-5 0 0,1-1 14,18-1 1,10 0 0,-6 0-1161,-2 1 0,0-1 1101,-5 0 0,4-1 0,-9 1 0,-13-1 0,-6 1-497,36-1 497,-38 0 0,5 0-180,11 0 0,8 0 0,-6 0-45,-2 0 1,0 0-996,33 1 0,0-2-2603,-25-4 0,-8 0 3708,15 3 0,-25-3 1,-4 1-1,-10 4 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13.0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33 367 15538,'2'-16'7196,"-3"4"-6117,-1 13-404,-6 42 0,1 17-1043,2-2 503,-1 11 0,1 3 179,4-19 1,2-4-225,-1 26-187,0 2 1,0-2 186,0-4-45,0-18 0,0-4 44,0-9 1,0-9 0,0-7 90,0-6 172,6-3-262,-5-18-90,5-12 90,-7-10-2913,1-33 2913,0 12-90,0-25-90,0-23-582,0 36 0,0-2 627,-1 3 0,2-5 75,2-25 0,2-12 0,0 13-942,-3 30 1,1 1 911,1-15 0,3-9 0,-1 16 1795,5 3-1885,7 24 0,1 5 90,15 41-90,1 32 0,-2 14 0,-1 8 45,-7-15 0,0 5 286,0 5 1,2 8-1,-1 0-391,2 2 0,-1 0 1,-1-2 1064,8 17 1,1 0-946,-8-20 0,0 1 0,-1-5-15,4 2 0,-2-6-3,18 30 48,-11-25 0,0-4 90,5-1 45,0-17 0,4-8 135,12-23-180,12-6 180,-16-62-1072,-30-7 1,-7-18 0,0 6 846,2 11 0,-1-2-45,-1-15 0,-1-9 0,-3 13-288,-5 28 1,-2 6 287,-1-3 0,0 0-1138,4-43 1138,-4 7-1341,2 11 981,1-19-637,-2 31 997,1-13 0,-4 51 0,0 7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13.9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218 267 3119,'7'-28'8995,"-3"3"-5295,-1 5-1361,-20-7-31,-6 20-1948,-4-8-90,-11 33 0,17 0-90,-9 16-1319,1 25 1139,11-6 1179,6 14 0,2 2-1269,3-6-215,10 28 0,5 1 305,9-20 0,-5-15 0,2-3 0,7-9 90,-3-26 90,-1-11 0,22-22-90,-14-1-2096,10-21 2096,-19 5 527,-7-27-527,-4 2 0,-13-33-635,-7-3 635,-5 11 0,-3-1-90,7 28 180,-8-34-180,8 36 0,-2-22 2044,13 48-2134,33-1 90,-11 15-180,60 12 90,-20 21 90,16 7-90,-15 6 0,-4 3 90,-2 1 242,-7-4 1,-3 1-243,-13 2-90,-4-1 90,-3 5 2986,-5-2-3256,-5 47 180,-17-19 0,-1 24-3163,-12-36 3163,6-15 0,-5 7 300,3-8-31,1-5-89,8-7 0,5-22-1793,12-14 1733,11-40 0,8-29 0,-2 7 15,-3 16 0,0-1-519,5-17 1,3-9 0,-4 14 563,7-1 771,-2 21 0,6 10-861,35 28 0,3-32 48,-26 90-228,-45 1 1,-8 3 1343,3 13-1209,-5 4 0,-3 3-381,-6 12 336,3-30 0,1-1-2101,-6 33 2011,7-19 44,10-30 226,3-29 586,54-76-676,-25 14 45,7-11 0,3-6 732,-15 19 0,-1-1-687,9-13 0,1-1 0,0 2 0,1 2 1184,9-1 1,2 4-1185,-10 16 0,-1 3-90,0 4 0,-2 6 90,13 2-90,-21 20 90,-8 4-90,4 17 0,-13 1 0,-6 33 0,-6 8 0,-5 2-90,-8 26 0,-4 2 0,-4-18-1402,1-2 0,1-1-757,-3-4-899,-3 15 3148,-3-4 0,10-20 0,-6 16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14.4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20665,'34'20'1259,"13"-5"1,9-3-946,3-4 1,6-2-1144,3 2 0,5 0 0,-1-1 964,16 1 0,-2-1-90,4 1 0,7 0 89,-25-5 1,8-1 0,0-1 0,-9 1-90,13 1 0,4-1-9,-15-2 0,12-1 0,5-1 0,-1 0 0,-9-1 24,9-2 0,-6-2 0,2 1-128,-10 1 1,3-1 0,-1 1-1,-3-1-112,14-2 0,-3 0 1,-9 0-946,-9 3 1,-9-1-1153,21-1-2311,-43 4 3990,-7 14 1,-13-3-1,1 10 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09.3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990 738 19586,'-4'43'2608,"-7"13"-1798,-12-4-2921,-19 23 1,-4 1 2290,-3-3-46,-9 5 1,-8-5 337,19-45 1,1-7-383,-33 23 786,-11-17-876,43-35 90,7-3-1941,-2-12 1941,12 0 1851,2-6-1851,2-4 425,-16-52-515,16 20-846,7 13 1,1-1 845,1-17 45,6 19 0,1-2 45,-4-24-90,6 29 0,0-7-94,3-9 0,1-9 0,1 10 94,-2-26 45,0-15 0,2 9-45,3 58 0,0-7-165,0 16-9666,0 9 10155,-6-2 0,3 14 1,-5 3-1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57.6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296 914 9871,'22'-28'6297,"-15"3"-5488,-8 12-179,-13 5-3802,-11 11 3891,-21 13-449,4 0 860,-11 11-861,24-3 181,-24 53-450,29-27 0,-13 27-180,71-21 180,-18-41 0,28 17-90,-27-32 90,30-24 0,-21 8 180,30-31-90,-38 22-894,3-7 894,-12 13 450,2-8-450,-6 13 0,1-5 0,-7 17 3039,-5 19-3129,2 3 0,-1 9 90,5 0 1246,0-3-1336,0 7-3302,24 56 3302,-9-41 90,21 36-90,-13-61 90,16-4-90,-3-10 0,22-20 0,-5-19-90,-7-11 90,0-7 0,-16 5 2436,-1-4-2526,9-35 0,-11 17 0,6-27-90,-14 20 90,-3-4 0,-3-5-45,-6 1 0,-2-4-1373,-2 29 1,0-2 1507,-4-37 0,-1 4 0,-2 6-281,-4 29 0,-1 3 191,-5 7 90,-2-5 0,-2 56 536,6 13-536,-3 22 0,3 6 90,3 16-90,-1 8-28,5 7 1,1 17-1,2-7-17,3-9 1,0 1-696,-2 9 0,0 7 0,3-13 740,4-26 0,3-8-180,19 38 90,-4-29 0,14 4-90,-6-34 90,2-9 85,37-20-85,-26-7 2261,24-16-2171,-9-46 180,-25 25-1131,-2-5 1,-2 0 1220,-6 0-91,3-12 2262,-14 23-1991,-3-6-337,-6 18 67,-12-8-90,0 26 0,-9 1 0,0 11 3571,-28 43-3571,17-13 0,-17 38-90,30-25 0,0 52-90,7-33 90,1 27 0,25-27-530,-4-35 440,19 10 90,-14-34-90,42-26-3216,-31 3 3306,32-19 0,-35 8 0,-4-4 0,7-20 0,-10-12 0,-3-7 90,-11 11 354,-15 3-264,-1 28 270,-29-19-270,13 31 90,-12-1-90,14 16 449,-39 56-449,31-24-90,-3 16 0,4 4 90,18-1-90,2 5 0,9-11-45,12 7 0,3 1-333,3 6 243,1-3 0,4-5-135,6-17-179,4-7-181,4-7-4767,26-3 5307,-8-8 0,29-11 0,-12-8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09.59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14099,'19'0'8365,"-2"0"-8365,-6 0 0,-5 0 0,-1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10.2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802 537 11940,'-4'-30'5847,"1"3"-9169,2 10 4222,1-4-181,-1-2 1230,9-20-960,3-7-1498,17-24 959,1 12-1698,10-2 1338,-11 27 747,1 8-747,-8 13 90,17-4-90,-7 9-90,5 0 0,-10 10 0,-10 1 1797,21 21-1797,-17-11-90,10 16 2912,-23-15-2912,0 19 1812,-15 11-1722,-1 2-3392,-14-1 3482,-1-20-90,-2-2 90,-19 4-1,8-8 1,-14 4 0,13-9 0,-1-1-2088,-43 7 2178,30-6-90,-31 3-27,42-7 116,-15 1-89,18-1 0,-10 3 180,-2 3-90,-13 24-90,-3 2 0,8 9-90,16 1 2345,19-19-2255,-13 29-90,15-24 0,-5 14 0,9-14 90,-12 47 0,13-33-90,-10 34 0,17-45 3462,0 0-3462,2 0 90,-1 13 0,1 3-3422,0 0 3377,1-2 0,1-2-45,3-16 0,2-2 90,-1-7-90,1 1 90,9 66-278,-4-42 188,1 3 0,1-2 0,0-10 0,2 3 90,7 26-90,-3-19 0,0 1 3298,9 36-3298,-7-22 0,0-3-3298,-3 1 3208,4 22-180,-3 1-438,-4-18 258,3 20-1535,-5-25 1985,-1-6 0,0 0 0,2 14 0,-2-17 0,0 1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11.2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97 59 20665,'2'44'1889,"0"2"-1439,-2-13 0,0 10-2696,1 15 1,-2 13 2604,-6 18 1,-1 2-315,4-12 0,0-2 749,-4 7 1,-1-15-615,5-35-1409,1-5 1589,0-3-180,1-9-91,-1-4 2360,3-11-2359,-3-24-2359,1-4 2359,-3-22-90,-1-18 0,-1-6 0,1-10 18,0-6 0,0-3-18,4 28 0,2 6-155,-3-38 155,3 1 2165,0 59-2165,0-1 0,12 9 0,-5 6 0,11 12 3147,30 37-3147,-2 17 13,-7-8 1,5 12-82,-4 9 1,5 12 0,-1 3 0,-6-10 197,3 1 0,-1 0-130,7 15 0,6 9 0,-7-12-45,-11-19 0,-2-10 315,34 23-180,-27-33 0,0-8 0,12-15 179,-18-104-224,-27 40 0,-3-3 0,3-6 0,-2-1-459,-3 4 0,-2 2 459,0 2 0,0 2-45,0-29 0,-4-20 0,-1 1 0,2 22-658,-3 0 0,1 9 568,3 41-360,0 3-1799,2 13-899,1 9-1799,1 8 4947,3 19 0,1 5 0,2 15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12.3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454 131 10861,'-41'-65'9830,"-33"37"-5898,-4 43-9502,-2 21 5659,35 6-805,16-6 896,-4 26 258,10-11-438,-3 17-1365,14-20 1275,5-2 90,3-13 0,3 0 173,1-8-173,13 13 513,-1-12-513,24 4 90,12-32-90,7-12 90,10-26 0,-22 2-46,-13-2 1,-2-4 45,6-28 0,4-15 0,-19 20-90,-10 8 1152,-2 8-1152,-2 4 1177,-3 15-1267,-2 17 0,6 2 90,-2 8 0,8 13-90,-1 16 2904,5 12-2904,8 20 0,4 5 90,8 13 155,-5-9 1,0-4-246,-4-14 488,16-2-398,-25-31 90,14 4-90,-3-36 0,-11 4 179,29-52-800,-25 30 621,8-32 0,-14 11 90,-4 14 579,0-11-669,-5 23 0,-1 6-180,0-4 0,1 14 180,9 18 585,1 30-585,1 21 0,-2 6-90,3 12 90,-4-5 0,0 0-90,4 8-3257,-5-14 3437,4-2-2269,-12-44 2359,4-1-180,1-10 90,11-19-1517,7-15 1427,0-11 1398,7-30-1398,-15 24-90,14-43 0,-14 35 0,-2 2 90,9-23 2119,6-13-2119,-24 70 90,11 20-90,-8 7 0,9 19 3393,-10 4-3393,1 9 180,2 28-3304,-5-9 3169,-3-7 0,0 1-45,2 13-42,3 17 42,-4-30 0,0-7 0,-1-4 89,1-6 181,1 2-270,14-30 90,0-16-270,19-61 90,-16 10-89,4-21-1,-15 28 3236,1-1-3415,7-24-3016,-5 17 3195,6-13 0,-8 25-1100,8-3 1100,-6 16 90,4 2-180,-9 19-1843,25 78 2113,-18-1 785,3 16 0,-2 5-830,-10-23 0,-3-2 45,2 3 0,0-4 0,7 24 0,-3-29 948,1-5-948,9-4 0,5-3 0,12-5 0,21 23 44,-10-76 1,-1-14-45,-4 3 45,2-7 0,-3-3-45,-14-1 90,-2-6 90,-1-6 315,-2-5 0,-1-1-1755,1-7 1350,-4 11 0,-5 0 3053,-21-4-3053,-1 30 0,-12-10 0,4 35-90,0 2 180,-41 47-90,26-17-45,-5 15 0,2 4-45,13 3 90,6 11 0,4 5 0,18 29-1140,-8-39 1,3-3 1049,24 19-15,-4-39 15,38 4 0,-21-17-90,33-1-90,-42-19-740,13-2 920,0-17 0,-14 10 0,2-14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15.2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15268,'20'28'3868,"6"-2"-8629,7-11 5571,10 1 1318,6-2-958,44 5-669,-33-10 0,19 2 0,14 1 0,6 0 0,-1 0 0,-7-1 1,-14-1-912,15 3 0,-12-2 1,13 2 447,-14-3 1,13 2-1,8 0 1,2 0-1,-5 0 1,-8-1-1,-16-2-337,30 3 1,-17-2 387,-16-2 1,1 0 0,10 1 0,9 1 0,-4 0-90,-18-3 0,-2 1 0,-1-1-180,37 5 1,-5-1-946,-23-2 1,-12-1 1124,-17 0 0,-50 11 0,-13 4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15.8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0 344 22104,'34'8'1260,"-6"-1"-1619,25-11 1,5-3 538,10-2-45,0 0 0,3-1 45,17-4-135,-39 6 0,1 0 299,3-1 0,0 0-299,4-1 0,0-1-1379,-2 1 0,5-1 1394,8-2 0,7-2 0,-1 1-60,18-4 0,4-1-1151,-22 4 0,9-1 1,-2 0-1,-7 1-423,14-2 0,-5 1-720,10-2 1,-9 2 2293,-4 5 0,-26 4 0,-6 4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30.6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102 91 23634,'0'33'899,"-1"47"-809,1-25 0,0 39-536,0-38 536,0 3 176,0-1-177,-1-8 1,-1 2 0,0 28-90,-1 12-2358,1-43 2358,1-26 900,0 0-810,-1-2 202,1-10-202,-3-8-73,-10-68-17,4 18 90,-2-33 0,1-5-90,1 13 1275,4 8 1,0 4-1276,2 15 0,1 8 0,1 7 0,0 7-90,2 4 0,-1 2 308,1 0-308,2 11 0,13 22 0,8 21 0,16 26 0,-7-9 0,0 0-90,0 3-248,-6-12 338,6 16-270,11 18 270,-15-29-1685,-3-6 0,0-1 1596,5 5-411,-1-5 500,-5-10 0,-10-19 90,-1-4 209,5-2-209,7-20 90,-4 0 3136,3-20-3136,-13 0 90,0-17 0,-1-5-90,0-9-90,-1 6 0,-1-1-2440,-4-22 2530,-1 20-2268,-1-30 2178,-2 41-48,0-28-42,0 15 0,-8-15-989,2 5-4228,-4 28 809,4 12 4498,4 23 0,0 8 0,1 2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32.1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278 396 9602,'9'-55'7645,"-5"22"-6206,0-22 360,-14 18-1529,5 14-90,-8-3 0,6 23 90,-12 7 0,-24 22-180,-2 11 0,-4 9-90,17-1 0,14-9 0,1 2 0,-1 40 0,9-38-90,0 30 90,9-37-90,0-8-3302,9 21 3482,-4-28 0,12 8-1,-4-21 181,50-33-90,-24-8-90,1-8 0,-3-5 0,-12-10-2268,2-34 2268,-19 50 90,1-8 2268,-4 21-2268,-1 7 0,-1 4 179,1 0-89,-1-2-90,0 5-180,10 26 3302,3 23-3392,11 27-180,8 20 90,-7-15 91,-3-8-271,2-9 360,-16-31 0,7 6 0,-12-21 0,7-16 0,9-31 0,-4 2 0,4-22 90,-9 0 0,-2 16-3482,3-15 3482,-4 24-2359,-2 3 2359,5-12-180,-5 21 90,9 23-1517,0 64 1427,-2 2 90,-5-7 0,0-1 1517,-1-1-1607,8 32 0,-5-24 90,0-5 0,-2-14 0,-4-17 2269,-1-9-2179,1 4 180,-1-12-181,12-20-89,-3-3 3392,7-23-3481,4-44-162,-9 25 161,-1-2 0,0-1-687,0-1 687,6-15-270,13-12 270,-15 44 0,11-21-270,-18 54 270,2 26-179,3 20 89,1 30 90,-5-3-45,-2 0 0,-1 1 45,-1-4-347,0-5 0,0-4 347,-3-11 90,2-4-90,-3-7 713,5 7-623,-3-13 0,1 0-90,-2-12-1169,3-6 809,14-14 0,-3 2 91,9-13 1008,-9 8-1999,17-18 901,-12 13 89,13-14 0,-18 16 90,24-27 720,-23 23 450,23-29-451,-33 33 1170,11-19-1259,-13 20-90,3-9 0,-8 17 90,-1-2 179,0-1-359,-1-1-90,-1 3 0,0 3 90,-1 1-180,-5 2 0,3 1 0,-4 2 0,4 4-3392,-2 2 3392,1 0 0,-3 6 90,3-3-90,-2 8 90,3 9 0,0-7-90,1 10 90,1 1 0,17 23 3302,-8-12-3392,12 4 90,-13-33-90,0-7 0,2 1 90,3-4-90,4 1 90,3-3-90,10-13 0,3-3 90,6-13-1,-12 8 1,-7 0 0,-9 10 0,-3-1-3302,0-3 3302,-2 3 0,-1-2-1481,-1 0 1481,-2 4 0,0-7 90,-2 4-90,1-3-180,-1 0 0,0 2 90,-11-2 2659,6 8-2749,-9 1 2304,10 9-2214,0 1 0,0 1 0,0 1 0,-5 7 0,1 11-3392,-3 9 3392,5 7 90,2 4-90,3 0-90,23 4 0,8-2-630,1-6-1978,14-1 0,4-11 2698,6-36 0,-9-6 0,-17-11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32.3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 17697,'13'-9'-3328,"-1"5"3328,-11 7 0,1 4 0,-2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33.0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53 48 15088,'-18'0'7556,"-2"-7"-7466,13 6 90,0-5 90,8 8-90,5 3 0,-1-1 449,40 17-449,-17-12-90,30 12 450,34-13-450,-36-5 90,35 1-180,-47-4 90,-7 0 44,21 0 1,5 0-45,9 0-530,7-4 0,0-1 530,-8 2-90,-9-2 0,7 0-1415,30 4 0,0 1 1415,-28 0 0,1 0-370,3-1 0,6 1 0,-3 1 460,10-1 0,-5 0-45,-14 0 0,3 0-15,22-4 0,12 0 0,-14-1-823,-24 0 0,-4 0 793,5 0 0,4-2 0,-11 1 0,19-5 179,-28 3-179,-6 1-180,-1 1-90,-6 1-5487,5 0 990,-17 3 4613,3 0 0,-23 4 0,-2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1.38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1 111 6680,'29'-35'6836,"-7"3"-6266,-11 8 0,-7 11 0,-4 7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58.7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10 224 11580,'-5'-19'8096,"0"-1"-7377,14-9-179,5 4-5751,13-9 6561,61-4-1080,-34 19-719,-3 3 0,0 4 629,0 6 987,1 3-987,4 1-90,-8 1 0,3 5 0,2 6 0,29 32-90,0-2 873,-36 12-873,-53 0 90,0-11-1,-7 13 1,-2 6-45,2-11 0,0 0 0,-4 12 0,0-1 0,4-11 0,1-1 1350,-1 6 1,2-2-1306,-7 31-761,4-1 0,0 1 761,2 3-90,5-22 0,1-4-90,4-12 0,2-2-180,1-14-5397,27 39 5667,-3-34 0,18 15 0,-13-45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5:34.4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15 542 13379,'-5'-16'4138,"0"2"-1170,3 2-2698,1 7 0,-1-5 270,5 10-360,0 1 269,19 24-179,1 6-180,8 10 0,3 17 45,-10-10 0,-2 1-45,9 16-45,-8-9 0,-1-3 45,-4-6 0,2 4 0,-5-17 0,-5-11 0,-4-12 89,-1-3 1,0-3-90,1-1 270,0-2-180,3 0 360,50-64-360,-27 30-232,10-19 1,0-2 140,-10 4 1,13-18 0,-12 17 0,3-1 0,1 0-342,9-14 297,1 2 0,-1 2-45,-2 6 0,13-14 0,-20 25-269,30-26-3094,-9 15 3094,9-6-1,-22 23-5487,-4 14 5757,-18 10 0,3 1 0,-21 12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04.6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634 131 2849,'-25'-46'4915,"0"1"0,-15 9-2133,-53 32 0,-10 33-2692,58 16 0,8 16 0,-3-2 379,-14-7 1,-3-2 0,10 5-425,6 34 0,19-2 195,17 7-240,14-34 0,2 1 0,-5-8 0,3 0 0,9 4 0,2-5-90,7 2 90,6-4-90,2-4 0,4-6-180,21 9-360,9-13 181,2-3-1710,1-16-809,-33-14 2968,46-11 0,-39-2 0,37-10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04.99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270 48 15628,'-14'-20'2159,"0"3"-1080,-1 11-719,2 3 90,-4 1 179,-23 17-3481,5 6 3122,-11 11-355,15 3 265,15-4 0,2 1 0,5 3-90,3-9 90,18 48 3171,0-39-3351,14 34 0,-2-44 0,4-6 395,5-6-395,2-5 90,46-21-90,-37 2 180,42-27-180,-62 12-3212,2-27 3212,-18 25 90,-11-43 0,-5 40 0,-8-24 0,-8 15-90,5 14 90,-11-5-90,8 14-270,-13 4 3482,15 6-9059,-7 1 5847,13 14 0,10-1 0,-1 8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05.2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191 143 2039,'0'-27'8995,"-9"-19"-5474,4 19-1992,-8-15 990,-18 75-2339,17-11-629,-4 24 0,2 7 539,9 9 319,1 26 0,2 2-409,-1 1-45,1 1 0,0 8-225,-3-11 0,1-5 180,1-22 0,1 1-911,-4 35 1,1-8 550,0-22-686,1 16-1832,3-34 2715,2-4 1,1-14-1,0-3 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05.9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199 331 9332,'11'-28'4677,"-3"3"-8448,-1 3 7369,-4 5-750,-1 1-2309,-10-6 770,2 11-949,-6-3 0,3 14 540,-40 37-721,24-13-89,-33 35 0,37-20 3302,2 6-3437,10 8 0,3 1-45,-1 5-90,20 26 1,14-2-3393,31-29 3527,-20-7 0,2-6 45,21-24 270,4-66 0,-45-13-181,15-30 1,-42 12 180,-22 5-2358,9 25 2538,-22-27-181,18 36 2180,-10-8-2000,4 9-269,7 13 270,-14-15-360,22 25 0,-5-4-180,16 15-90,3 1 90,8 0 1516,40 0 0,11 0-1516,-3-5 45,11 3 1,-1-1-46,-16-6-90,33-11-3212,-31 10 3302,22-7 90,-42 13-90,-1 0 90,-10 4-90,7 11 90,-19 0 0,5 30 0,-11-6-90,-1 18 90,3 14 0,0 3 0,0 7-756,4-7 0,4 12 0,-2-12 845,4 6-847,-1-10 0,1-4 847,1-22 361,9 1-270,-7-18 935,17-11-935,-11-36 2004,17-45-2094,-6-16 0,-12 17 0,-2-1-90,4-19 45,-9 26 0,0 3-135,0 12-1395,-2 0 1,0 2 1661,-2 16 1,2-19 0,-11 49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06.7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31 150 17697,'-17'-2'3688,"6"0"-2069,8-1-1349,34 3-4252,-10 0 4252,27 0 289,-15 0-289,8 0-965,19 0 0,4 0 875,13 0-135,-7 1 0,4-2-706,-17-4 1,-3 0 840,38-1 410,-35 0 0,9-1-500,4 1 0,13 1 0,0 0 0,-11 1-90,1-1 0,0 1-254,7-2 0,15 0 0,-2-1 0,-19 2 254,18-2 45,-19 1 0,-2 0-45,5-1 1244,17 0-1244,-38 2-90,0 1 339,-7-1-339,-3 2-450,13 0 270,-26 0 91,7 2-541,-25-1 738,-5 2 1,-2-1 0,-5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14.9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73 12390,'-5'-20'5217,"1"2"-4138,1 11 1170,0-3-1349,1 2 449,-1-2-1079,2 13 89,11 82-179,2-2-1831,-3-20 0,0 1 1741,5 25 0,-3-22 0,0 3 30,-1-8 0,2 11 0,-1-5-75,-2-10 0,0 0-45,2 8 0,1 7 0,0 3 120,0 14 0,1 2 0,-2-5-920,1 7 1,0 1 829,-1-3 0,2 6 0,-2-3 0,-2-11 0,-1-3 0,-1-8-30,-1-10 0,-1-1 30,1 14 0,1 9 0,-1-11-885,-2-17 1,-1-3 854,1 17 0,0 0 0,2 29 0,-2-35 0,1 10 22,0-1 1,1 10-1,0 4 1,-1-4-404,1 10 0,0-3 0,0 3 381,-1-13 0,1 4 0,-1-3 0,0-8-130,0 16 1,-1-16 129,-1-11 699,0 0-699,-1-5 0,2 14-90,0-5 1219,0 6-1399,1-16 2055,-2-24-2594,-1-9 431,-1 3 1,-1-17-1,0 10 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16.2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1 122 11760,'1'-24'8455,"0"1"-7375,-1 8-91,0 0-359,0 0-450,-1-2-90,1 10 90,-1 2-90,4 17 0,0 10 0,5 34-203,2 18 248,-2-6 0,0 2-135,2 26 135,-3-8 0,0-1-45,-2-8-301,1-1 0,-1 0 301,0 0-90,-2-26 0,1-1 90,1 20-3002,1 0 2957,-2-22 0,0 4 45,1 1 0,0 2-1111,1 15 0,1 5 1081,-1-6 0,0 4 0,0-5-635,0-2 0,0-1 575,2 21 0,-1-7 81,-1-11 99,3 24-180,-3-18 90,4 18-45,-4-33 0,0-1 1203,1 19-1204,1 6 1,0 2 45,2 13-90,-5-40 0,0-2-168,2 20 168,-3-25 1940,0-1-1940,2 19-1645,0 4 1645,-1-18 0,0 1 2104,1 19-2059,-1-23 0,0 0 380,1 19-380,-1-17 0,1 2-45,4 38 71,0-6-71,-2-29 3036,-2-18-3036,5 35 0,-2-11 0,5 26-3184,-4-14 3184,0-26 0,-2-2 0,-1-12 0,-4-16 0,1 6 238,-3-15-598,0 2 3662,0-5-3572,0 4-269,0-9 539,-1 1 0,1-2 0,-1-2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44.3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61 100 11221,'-7'-20'5486,"1"5"-4406,1 4 2158,-1-4-2698,4 6-91,-3-5 811,1 4-990,2 4 539,-4 7-629,3 22-90,-2 9-90,2 14 90,0-1-3392,1 23 3392,1-1 0,0 4-2269,1 10 2179,0-32 90,11 39-45,2-30 0,6 0-759,7-5 1,3-1 713,-5 1 0,1-6 0,24-1 1517,-27-39-1607,-1-3 639,22-27 1,1-9-2798,-3 3 1794,12-19 0,-3-4 1,-27 13-1,9-20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44.6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2 372 9970,'-1'-27'5127,"0"-2"-2788,12-32-1710,-5 29-179,11-27-90,-5 39 388,5-2-478,4 2-180,2 4 74,2 1-164,2 3-809,29-3 89,-20 6-1175,20-3-624,-24 9 1734,-1 0 1,-3-5 0,-1-1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59.0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5 186 11131,'7'-20'5037,"0"4"-3778,-6 8 1979,1 1-2698,-7 3-90,3 4-91,-4 5 91,4 3-270,-1 27-90,1-15-3392,1 23 3392,27 19-90,-8-28-2358,24 26 2358,-14-43-1607,14-5 1607,-16-6 0,11-3 90,1-17 0,-13 4 0,15-14 1696,-24-2-1606,-6-3 2269,-12-23-2449,-7 13 89,-9-8 3303,-20-11-3661,12 23-3509,-34-28 899,39 46 2879,-11-4 0,28 21 0,1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45.2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0 248 18866,'12'15'1529,"-1"-3"-6829,-5-13 5660,0 0 1318,1 0-958,14-3 229,-4 2-949,38-5-2538,19 20 2358,-11-9-270,25 22-359,-24 0 539,-12-5 0,7 2-269,-19-15 449,-13-4 90,35-22 2358,-36 3-2178,20-20 0,-30 10 0,-3-4 359,1-15 1,-3-3 809,-1-16-359,-6 16-631,-3 8-89,-1 18 90,4 28 3392,6 33-3662,2 9 90,4 24 0,-1-16 44,4 18 1,2 3-1091,2 12 866,-2-9 0,0-3 90,-2-10 89,-1 0 1,-1 1-180,2 5 45,-4-12 0,-1-3 135,-4-7 0,-5-18-180,0 2 90,-5-19 0,-19 10 0,-9-7 0,-10 1-90,5-11 0,6-10-90,-44-27 0,28 11 45,-7-9 0,2-1 45,9 1 867,-21-16-3835,16-1-4948,14 11 7916,6-4 0,34 11 0,3-1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45.8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104 65 18237,'-5'-16'2428,"-4"26"-3202,4 15 1044,-3 19 270,4 11-361,2-22 1,1 14-90,1-26 90,8 19 273,-2-11-363,7 7-2921,1-14 2921,-3-11-362,44-32 182,-21-44 0,-2-10-1630,25 5 1720,-23-5 0,-19 8-290,-33 42 380,-1 16 0,-10-6 90,2 17 242,-7 10-152,3-1 0,-40 46 0,30-13-180,-12 22-90,34-18 2055,12-11-1785,20 45-1625,-1-37 1355,18 29-180,8-44 1,-3-12-175,14-2-2254,-3-12-450,-6-2-1350,23-13 4035,-20 4 1,11-13 0,-18 6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46.3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363 15 12660,'-20'-7'4677,"-1"1"-4047,12 5 899,-11 0-1439,6 1-540,-32 12-6270,-9 11 4471,-1 1 2249,-1 5 0,24-11 0,2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48.1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127 641 9512,'-27'24'3867,"-8"17"-2607,15-5-271,-6 18 315,15-1 1,4 8-2892,6 8 1,4 4 1946,1 15 0,10 0 312,23-8 1,7-9-493,6-2-472,33-30 471,-15-62 1,17-23-180,0-5 45,-44 19 0,-5-2 45,10-25 0,-5-7 90,-3-10-90,-15 22 0,-14 14-90,-17 17 90,0 11 3131,-8 0-3131,2 9-2996,-2 2 3266,-59 28-180,29 11 19,-33 22-199,55-12-2175,26 15 2175,6-33-1454,11 16 1454,-1-27 1454,2-6-1454,4-5 0,-5-5 0,38-15 90,-29 1 99,35-20-100,-42 10 2270,5-29-2359,-18 25 0,-10-27 0,-4 32 0,-8-7-1603,6 12 1603,-8-2 0,4 8 90,-9 15-180,12 1 0,5 32-90,11-14 90,8 14-270,40 9 270,-22-27-90,33 8 180,-23-45-90,10-16 90,5-23 0,-2-16-90,-10-15 2599,-16 12-2959,-17-2 0,-4-1 2199,-1-4-1779,-9 18 0,-2-11 0,0 11-1059,-5-18 1134,-1 20 0,-1-1-2741,-8-19 2786,-3 10 0,-2 5 0,2 23 180,-10 47 98,15 9-368,-12 28 90,19 5-567,3 10 567,3 7 814,6 31 1,2 9-860,0-30 0,1 1-45,-1-6 0,0 5 0,3-1-120,6 6 0,3-1 0,1-8-105,-1-14 0,2-2-1124,7 32 1,2-8 1078,7-24-89,-9-29 1082,1-9-993,-6-8-539,36-23 539,-17-20 270,20-9 0,-24-9-1314,-6-5 2124,1-8-541,-9 11 901,-10-8-721,-26 60 1910,-3-4-2269,-5 34 0,7 1 90,3 6-91,0 22-89,6-4 0,1 8 3392,5-13-3481,19 36 89,-9-43 0,25 36 0,-19-62 0,8 0 179,1-9-89,-5-13 90,8-12-180,-13-8 360,-1-62-180,-21 23-45,3 12 0,-2-3 179,-6 3 1,0 5-45,1-10-180,0-10 0,27 31 0,-3 17-90,27-15-90,-9 28 90,15 14-3752,15 54 3573,-25-12 44,-7 3 0,-5 3-867,-6 16 912,-2 1-427,-5-11 427,-5-24-179,3 7 269,-2-16 2773,1 1-2683,-1-18-1920,17-30 1920,-6 1 485,16-23-485,-4-19 0,-8 10-45,-3 4 0,-1-1-45,3-12 45,-4 11 0,0 0-45,1-5 0,5-11-1799,5 20-1170,-12 63 271,9-7 2698,-14 57 0,-7-31 0,0-3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48.2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33 10861,'10'-18'1529,"-2"4"-2069,-9 13-3597,0 3 4137,-6 23 0,0-1 0,-4 17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6:48.9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43 151 11221,'-15'7'2878,"2"-1"-1799,10-4 1170,-2 0-1709,2-1 1259,0 1-1529,10 1-1,9-2 1,11 1-1535,9-1 1445,4-1-2524,56 1 2524,-31-1-1099,-10 0 0,2 0 1009,14 0-46,-11-6 1,2 0-45,-10 3 0,0 0-113,18-5 1,3 0 157,12 3 0,0 0-45,-17 2 0,0 0 45,24-3 0,0 1-45,-27 1 0,4 1 0,18-2 0,11 0 0,-7 0 320,-2 0 0,1 0-320,2 1 0,7-1 0,-4 0-207,-23 1 1,-3 1 0,4 0 206,5-1 0,6 0 0,0 0 0,-4 0 0,0 1 0,-4 0 0,2-1-71,20-1 1,3 0 0,-15 1 70,-32 2 0,-4 0-45,15-1 0,2 0 220,7 0 0,1 1-580,-3 0 1,0 0-666,-7 0 0,-5 1-1448,4 1 2518,-26 0 0,-20 0 0,-1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7:01.3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1 149 12480,'39'-18'4138,"35"-3"-3509,-24 14-89,30-2 359,-5 3-449,-14 3-90,18-1-90,-22 2-3392,-1 0 3661,23-1-359,-19 0-1000,24-2 1,3-1 999,-2 0-664,8 0 1,2-1 573,-38 3 0,-5 1-45,4 0 0,-1 0-63,-3-1 1,-1 1 107,23 0-90,1-1 931,-7 1 0,5 1-931,-12 0 0,2 0 30,7 1 0,7 0 0,-7 0 1273,-7 0 1,-2 1-1304,30 0 0,-5 0-819,-3 0 819,-19 4 0,11 1 0,-5 1 45,-3-2 0,-1 0-215,26 6 0,-3-1 170,-35-4 0,-3 0 0,5 0 0,-3-1 0,30 4 0,-29-3 0,4 0-256,12 2 0,1-1 256,-9 1 0,1-1 0,12 0 0,-1 1 45,-18-2 0,-5 0 2891,26 1-2936,-22-2 0,1 1-55,30 3 55,-19-4 0,19 2 0,9 1 0,-4-1 0,-16-1 0,1 0 0,0 0 0,-1-1 0,16 2 0,4-1 0,-8 0 0,-21-1-90,21 0-1089,4 0 1,0-1 1178,3 2-40,-26-3 1,13 2-6,-2 2 0,14 1 0,0 1 0,-14-2 45,-7 0 0,0 0-23,17 2 1,17 1-1,-2 0 1,-24-2 22,1 1 0,-11-1 0,0 0 0,10 1 0,-12-1 0,11 2 0,-5-1 0,-9-1 0,0 0-1100,33 5 0,-2-2 1100,2 0-1211,-3 0 1211,-23-4 489,-11-1 0,-1 1-489,9 0 0,18 2 0,5-1 0,-36-3 0,1 0 0,37 2 0,-2 0-1300,5-1 1300,-38-3 0,-3 1 1296,11 0-1296,20 0-45,-29-1 0,-2 0 45,19-1 0,-18 0 0,-2-1 1647,3 0-1647,0 1 475,27-1-475,4 1 3044,3-1-3089,-12 0 0,-2 0-535,-3 0 535,-9 0 0,2 0 305,-15 0 1,2 0-261,40 0 0,4 0 0,-18 0 0,0 0-1389,15 0 1,-8 0 1388,-10 0-2075,1 0 2075,-18 0-8,21 0 8,-27 0-1385,26 0 1385,-26 0 0,0 0 0,36 0 0,-12-5 0,14-2 0,-6 1 650,-6 2 0,-1 0-650,-7-2 0,4-1 0,-4 1-548,9 2 1,-15 1 547,-28 2 0,31 0 0,3 0 0,-10 1 743,-9 0 0,6 0-743,26-5 0,-4-2 0,2 1 46,-3-1 1,-5 0-47,-20 0 0,-18 2 0,-1 0 0,1 0 0,16-2 0,-13 1-1517,14-2 1517,-17 1-13,1 1 13,39-6 0,-27 3 0,46-5 0,-50 7 1510,14-2-1510,21-3 0,-31 4 0,0 0 0,-1 1 1833,-5 2-1833,15-3 3257,-3 2-3257,37-6 41,-27 4-41,1 0 0,-3 0 0,-18 3 0,48-7 0,-14 3 0,-22 2 0,31-5 0,-56 8 0,23-4 0,-25 4 0,8-2 0,2 0 639,-4 0-639,1 0 0,-9 3 0,-13 0 0,5 0 0,-6 1 0,8-1 0,-8 1 0,0 0 90,-3 1-90,-4 0-3392,-2 0 3392,1 0 90,-2 0-90,8 0 0,-8 0 0,7-1 0,-8 2 0,4-1 3482,-3 1-3482,4-1 0,-4 0 0,2 1 0,-1-1 90,5 0 0,-4 1 90,14-3-90,3-1 0,7-1-90,14-3 180,11-3-180,-14 3 0,3-2 0,-32 7 0,5 0 90,3-1-90,-1 0-90,2 0-270,-5 2 360,-6 1 0,4 10 0,-6 3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8.7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915 2560 16438,'40'-3'1709,"-8"2"-2748,-2-1 1399,14-5-2819,47-3 2819,-17-1 192,-22 6 0,-2 1-282,7-2-90,10 3-178,4-3 178,-14 3 0,1 0-1674,13 0 1584,-18 2 0,-1-1 0,7 2 90,16 0-450,7 0 360,6 0 89,2 0-89,-19 2 0,19 1 0,2 1 0,-13 0-696,0 0 1,0 0 627,0 0 1,12 1-1,-1 0 1,-13 1-23,1 2 0,-10 1 130,-16-3 1,5 2-176,19 2 0,16 2 0,5 0 0,-8-1 15,-3 0 0,-3 0 0,2-1 7,-4 1 1,4 0 0,-1 0-1,-7-2 23,27 4 0,-17-2-827,-7-2 827,-3-1 45,7 0 0,3 0-45,8 0 352,-11-1 0,-3 0-352,-15-1 0,-1-3 1503,-1 2-1503,1 0 90,0 1-90,2 1 1853,-1 1-1853,-1-2 90,24 3-90,-21-4 443,18 1-398,-29-3 0,-3 0-45,17 0 0,-17 0 0,2-1 434,25 0-524,-17 0 90,16-1 200,-27 0 1,0 0-201,31 0-30,-19-1 0,10 1 0,-9 0 30,23-1-1210,-14 0 0,-6 0 1210,-27 0 0,0 0 0,19 0 0,-15 0 0,14 0 0,28 0-154,-33-2 1,1 1 63,42-1 90,-3-1-90,-67 0 2268,13 0-2268,-3-1 90,1-1-90,-7 2 3392,-7 0-3392,8 3 0,-1-2 90,10-7 0,-9 1 0,19-12 0,-25 12 180,12-5-90,-32 10 0,4-1 0,-7-1 180,11-6-3572,-8 4 3392,7-8-90,-9 9-2179,11-17 2179,-6 6 90,10-14 0,-4-2 0,2-7 0,-1-2 0,-1-1 2448,8-23-2448,-11 24 0,10-26-90,-13 32 90,0-3 3392,0-2-3392,1-23 0,4-28-2229,-5 16 2139,1-11 0,-7 42 0,-1-23 0,-1-3 0,1 5-45,-1 0 0,0 6 45,-2 27-2683,0-9 2683,0-8 0,-7-13 0,0-3 0,2 3-374,-4-2 0,0 5 374,5 29 90,-7-45-90,1 26 0,0 1 0,-4-27 0,2 21 0,0 4 2268,2 17-2268,-3-8-90,0 2 90,2 10 0,-2-6 0,-1 1-90,-1 0 90,1 4 0,0 0 0,8 18 0,-3-3-2268,-5-9 2268,-5-3 90,0 0-90,-12-5 90,17 20 2178,-9-4-2178,7 9-90,1 2 0,-7 1 0,-1 0 0,-4 1 3392,3 0-3302,-40 3-90,29-1 0,-33 2 0,22 0 0,9 0 45,-17 6 0,-2 1-45,8-3 0,-46 10 90,45-11-3392,-5 1 3302,0-1 0,-12 1 90,13-2-501,-21 0 411,24-1 0,-2-1 0,7 0 3189,9 0-3189,-59 0 0,33 0 0,-22 0 0,12 0-2688,28 0 2688,-15 0 0,17 0-47,-20 0 47,-4 0 0,-21 0 0,19 0-2253,-16 0 2253,16 0 0,16-6 0,1 0-233,-17 2 233,-6-9 0,3 7 0,25 1 2137,-41-3-2137,15 0 45,15 3-45,-7-3 3218,32 3-3218,0 1 0,-2 0 0,-2-1 0,-17-2 0,-5-2 0,-23-2 262,19 3 1,2-1-263,-7 2-3392,18 2 3392,-24 0 0,16 2 0,-42-2 0,54 3-2269,-21 0 2269,31 2 0,-8 0 0,-50 0-90,8 11 90,36-9 0,-4 1 0,-18 6 0,-3 2 45,5-5 0,0-1-45,-1 0 0,-2 0 371,-30 1 0,10-2-371,30-3-881,6 1 0,-4-1 881,9-1 0,1 0-590,-3 0 1,-1 0 589,-7 0 0,0 0 1179,-34 0-1179,27 0-497,18 0 497,-33-9 1171,21 3-1171,-1-6 2097,-7 5-2097,2-2 0,0 1 0,-7-3 0,29 5 0,5 0 0,14 2 0,-36-5-180,-20 4 180,-2-3 2266,6 6-2356,40 2-2287,-5 0 2287,-15 11 90,7-7-740,-5 11 650,23-11 90,0 2 0,-14 1-90,10-3 90,-24 6 464,25-7-464,-24 7 2899,25-5-2899,-26 5 1128,9-2-1173,3 0 0,0 1 45,-12 1-90,-20 5 90,30-3-3482,13-3 3482,-13 3-45,-20 4 0,-2 0 45,5 2-243,-20 3 0,2 1 243,32-3-113,-15 6 113,40-13 0,4 0 3184,19-8-3184,-5 8 180,-3 21-3364,1-2 3364,-3 48-180,12-36 332,0 19 1,1 2-243,3-3-33,-1-4 0,1 2 33,1 15-596,0-9 596,0 0 1319,-3-11 0,-1 0-1320,2 14-1576,-2-17 0,1 0 1667,3 10-180,0-32-1899,0 13 1899,0-24-1026,0 4 1026,0-6 252,0 11-162,0-12 1517,0 12-1607,0-11 2358,0 16-2358,0 5 90,0-2-90,0 4 90,0-3 0,0-9-90,0 7 0,0-14 90,0 5-90,0-5 0,0 7 0,14 19 3482,-9-23-3482,12 24-3392,-14-33 3392,1 3 0,0 0 0,-2-5 0,2 4 0,-2-4 0,6 17 0,-2-2 3392,2 8-3302,0-4-90,-4-16 0,1 3 0,-2-10 0,0 0 0,0-1 180,9 12-180,-5-9 90,13 12-3392,30 7 3302,-18-10-151,27 10 241,-8-14-90,-16-6 0,21 4 0,-5-3 0,-11-2 90,13 2-90,2 0 0,3-2 0,2 2 0,10-3 0,-10 1 90,9-3-90,-21 0-2118,-1-3 2118,-18-2 90,3 0 0,38-11-90,-40 7-180,48-11 2179,-62 12-4248,14-1 3097,-24 3 0,-2 1 0,-1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04.6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91 22914,'30'2'630,"14"-9"-540,-12 0-180,16-8-90,-3 1-90,0 1-6770,19-4 4162,-15 7-1910,2 1 4788,-19 8 0,-9 1 0,3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07.6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688 109 14189,'-8'-34'2339,"-2"9"-1980,-12 6 541,-25 5-630,16 7-90,-22-1-1,32 7 1,-6 1-3302,-24 11 3212,13-1 180,-34 23 0,-2 5-566,22-6 341,-15 15 0,8 4 45,39-16-90,-6 22-2050,20 6 2140,3-23-1,19 54-862,-3-51 863,14 28 45,12-25 0,3-3-135,-1 0 45,1-3 0,5-6 1982,37-31-1802,-34-36 0,1-7-135,38-4-728,-38-25 0,-12-9 728,-21-14-1,-6 38 1,-3 0 2133,-3-45-1774,-5 48-1311,-1-30 952,-8 36-550,4-13 460,-7 33 90,7 14-90,0 12-360,3 29-719,13 46-2159,9 14 539,5 4 2699,2-25 0,-7-25 0,2-2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59.5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0 168 9602,'0'-27'8635,"0"-15"-6926,0 18-1170,0-18-898,4 24-1,-4 5-630,3 11-989,-3 24-449,0 5 1580,0 7 0,7 23 0,1-1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08.6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318 117 14009,'-37'-30'4587,"2"9"-4047,7 16-90,-8 20-90,11-2 449,-32 42-359,23-5-360,-7 12-4252,22-10 4252,13-10 0,19 24-738,-1-25 648,21 11-90,-6-41-180,59-23 90,-20-10 180,3-28 0,-3-8 1810,-11-1-1765,-19 4 0,-9 3-45,-16 15 90,-7 4 0,0 8 1993,-16-18-1813,-22 15-3179,6-5 2999,-18 20-1151,5 25 1151,3-1 643,-14 13-553,-16 27-416,26-15 236,-18 27 90,27 2 2587,8 10-2632,19-17 0,4 2 244,4 18-289,23 5-2682,0-49 2682,49 4-270,4-18 27,5-1-117,-28-21 0,-4-5-179,-7-3-1080,4-5 0,0-2-2134,-4-4 3753,10-11 0,-25 6 0,-4-1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09.9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397 241 5756,'0'-21'3598,"-1"-2"1307,-10-10-3286,-37-28-1170,13 23-2313,-40-14 2044,40 46 1005,-11-1-735,-6 16-360,21-3 995,-8 9-1085,23 3 0,8-4 0,10 29-90,51 11 90,-13-10 0,32 4-90,-33-34 3482,0-3-3482,17 5 90,1 1 0,-1 3-71,5 15 161,-30-8 180,15 29-90,-26-16-1017,8 42 1017,-21-28 0,4 26 0,-9-21 0,0-10-90,-2 3-2675,0-8 2675,0 8 90,-6 10 0,-3 5 0,2-15 0,-3 1-545,-7 29 1,-5-5 724,-17-5-270,-5-35 0,-4-56-1,4-33 0,3-10-89,-5-2-833,7-7 0,7 1 743,21 24-90,2-21 367,29 2 1,7 0-638,-1-1-674,6 0 0,4 5-1845,-1 24-1168,3 1 4137,0 2 0,1 3 0,0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0.2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159 200 17517,'-13'-22'1529,"0"4"-1169,6 18 0,-1 0-90,-8 6 629,-22 33-809,14-10 180,-11 40-180,30-39 90,27 61-90,-4-54 0,24 38 89,42-68-89,-33-5 0,38-23 360,-27-29-360,-30 11 0,10-26 0,-36 30-90,-5-3 90,-14-12-90,1 7 0,-14-14 0,3 19-180,-16-5 90,7 15-989,-33-2-1080,32 22-4021,-25 17 6180,36 4 0,-5 10 0,13-5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0.7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0 199 19766,'7'46'1169,"-1"-1"-899,-1-1-5751,0-1 5841,4 17 764,0 0-1034,1-3-727,8 7 997,-9-44-530,19-10 260,-17-35 1935,13-20-1935,-4-30 0,-6 19-90,6-22 90,-3-2-90,1 4-225,-4 21 0,0 3 488,1-4-1432,2 7 3832,1 64-3023,-5 4 392,10 20-2100,-6 0-3933,0 4 6001,2 2 0,-3 0 0,0-2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0.9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0 16528,'-1'66'2248,"0"-9"-4282,10 27 2484,3 0-450,4-9 0,1 1-90,3 14-180,-5-30 1,-1-8 637,-3-27-368,9-23 0,-14-19 0,7-20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1.1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0 113 11490,'15'-52'7826,"0"19"-8276,24 10 90,-12 18-989,23 22-450,-19-1 736,11 18 0,-13-2 0,-1 5 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1.7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231 620 11131,'4'-24'9264,"0"1"-8184,-18 2-361,-6 14-359,-12 3-180,-1 20 90,5 8-4162,-6 24 4162,5 17 672,3 2-762,9 26-90,12-50-1,12 38-89,6-42 0,31 11 0,9-2 0,4-9-1178,1-5 1,0-8 1177,-13-23-90,3-3 90,-1-13 0,3-5-90,16-3-48,-12-1 0,2-6 138,-3-8 0,-5-2 0,11-10 0,-14 9 0,-3-1 90,4-16-180,-15 1 2219,-4 5-2129,-34 3-90,-9 31 90,-19-1 420,1 15-509,4 1-2270,-41 38 2359,36-16 0,-28 33-435,35-7 435,12-9-90,-1 13 2008,21 2-2098,18-13 90,5 1 0,13-22 0,-15-16 0,4-1 3137,12-15-3317,24-16 270,-2-19-1839,-2-1 1839,-30 1 0,-14 15 0,-5 1 0,-1 4-2557,-6 4 2557,-2 0 90,-2 10-90,-4-1 180,1 13-493,-5 6 403,4 3 119,-5 54-29,5-33 60,24 37 0,18 24 0,-3-17-240,11-12-459,-5 0 0,8 10 0,-3-27 548,15-50 1469,20-20-1513,-34-11 0,-2-9-45,-4 2 0,-4-10-360,-5-22 0,-2-13 0,-6 6 255,-4 8 1,-5 0-646,-2 0 0,-2-5 1,-4 4 749,-4-9 0,-3 7 0,0 24 0,0 0 0,-1-17 0,0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1.8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138 1 19342,'-40'74'539,"21"-15"1,0 11 0,4-6-450,6-7 0,2-1-90,-8 38 0,4-2-3432,9 2 3387,4-37 0,3 6-315,5 6 0,3 8 1,0-5-190,-1 7 0,3-1 189,-1-10 1,3 2-1,-1-13-719,11 3-1710,4-10 2882,2-12 0,4-11 0,2-6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2.6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703 1500 8882,'-26'-40'6476,"-8"-2"-11057,-5-2 6200,-2 8-989,-8 10-718,-6 6 808,-11 3-890,11 9 619,-2 26 1,1 8-369,7-1 54,-8 13 0,5 4-45,25-1 1468,-4 32-1468,22-35 0,14 30-90,8-33 90,15 11-90,4-16 2285,28-7-2195,-6-12 90,0-17 0,1-8 0,13-10-640,2-24 0,-1-6 640,-5-9 0,-7-3 0,-2-13-527,-25 10 1,-5-5 0,-2 3 301,5-8 0,-2-2 45,-6 6 0,-1-4 0,-5 4 0,-7-5 0,-6 8 0,4-19 0,-4 13 0,-1 1 90,-8-20-90,6 46 0,-1 1-90,-9-44 90,4 40-90,-3-3 0,-5 34 1555,-1 44-1465,-1 61-180,12-2 0,4 8 498,2 5 1,2 5-499,1-18 0,2 4 0,0 0-90,2-4 0,2-1 0,1 5 270,2-2 0,2 6 0,0 0 0,-1-9 0,-1-9 0,-1-6 0,2 2 0,4 13 0,0 0 0,0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3.1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213 1809 16707,'10'-47'1889,"-1"2"-6919,-5 3 7638,-24-48-1528,-22 45 418,1-26-1228,-22 83-180,41 4 860,-10 23-860,16 2-180,18 48 0,0-29 0,18 28 0,11-50 0,-4-14 90,11 0-180,-5-18 90,21-27 90,-15 2-90,13-25-2178,-25 9 2268,-3-6-136,11-51 136,-15 33 90,5-35 90,-16 34 0,-2 6-90,-2 5 2201,-2 19-2201,-4 20 3291,0 10-3381,-1 5 90,1 4 180,2 38-180,8 4-275,0 23 185,8-10 90,-1-13-90,4-4-1,17 11 91,-3-18 0,30 5 90,18-44-3261,-17-4 3171,12-27 0,-42-1 383,1-13-383,-4-9-45,-9 8 0,-2-10-135,-3-11 0,-3-9 0,0 4-1057,3-7 0,-1 0 1117,-5 3 0,-1-5 1,-3 9-61,-5 19 0,-3-1-506,-2-30 0,-4-13 1,2 10 595,1 23 0,-1-1 329,-1-16 1,-1-8 0,-1 14-420,-4-6 0,3 24 90,-4 1 0,-1 50 45,-1 44 0,5 26 15,0 7 0,2 11 0,0-4 626,-4 12 0,2 4-754,7-11 1,3 11-1,1-2 1,0-16-68,2-15 0,2-4 75,0 12 0,2 6 0,0-6-75,1-9 1,2-3-181,6 18 0,3-1 6,-5-21 0,1-2 39,6 12 0,0-3-3749,10 7 1231,2-10 2554,0-16 1,2-10 0,1-11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59.8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390 72 2129,'8'-22'4948,"-1"4"489,-3 2-4717,-5 5 1375,-2 6-1555,-10 17 830,-1 13-920,-7 22-91,-1 11 91,-1 15 0,-5 20 0,4-8-191,4-17 0,1 0-199,-7 22 0,-3 11 0,6-13-15,9-30 0,3-5 252,-1 2 0,1-1-252,0-2 0,2 1-641,0-5 1,0 3 640,-3 25 0,1-1-45,-2 15-90,4-12 0,1-7-270,5-27-2428,11 21 2314,0-51-3754,15 2 4228,-9-15 0,16-20 0,-1-1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3.6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78 94 8612,'-27'-12'3958,"5"1"-2249,5 4-360,5 3 1979,16 4-2518,14 4-540,40 3-46,-7-4 1,5-1-90,2 1 0,5-2-1574,32-5 1,0-2 1438,-40 3 0,0-1 224,45-8 1,-6 0-45,-28 2-135,-13 1 0,-6 0 482,-26 5-437,-12-1 0,-6 4-90,-8 1 180,-21 3-180,6-2-870,-37 11 870,19-4 90,-21 11 188,-8 7-278,-17 24 0,41-21 0,2 2-612,-29 30 612,29-7-90,19-14 0,9 3 3043,24 29-3042,24-21-1,12 6-45,12-45 0,4-13 135,-4-7 45,-3-2 0,-4-5-45,-13-12-695,25-40 875,-27 19-2345,17-29 3065,-22-9-631,-15 36-883,-2-1 1,-2 3 883,-7 20-90,-2-8 0,-8 39 376,-4 11-556,2 31 0,3 14-90,6-8 1,2 1-1,-3 16 0,2-2-90,19 27-270,6-32 0,-4-21-4767,32 8 5217,-7-33 0,23-14 0,-4-12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3.7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 12120,'18'-6'2878,"-4"2"-2878,-7 14 0,-7-3 0,0 11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4.8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11940,'23'20'2609,"3"-1"-1800,3-6-89,3 0-91,4-1-284,22 4 15,-10-4 360,40 10-450,-34-10-1,18 3-1266,0-3 0,2 0 1177,11 2-90,-4-1 0,-1 0-53,-3 0 98,-22-5 0,6 0 90,23 3 0,5 1-90,6-1 0,1-1-90,-1 1 0,-3-2 0,-20-1 0,0-2-470,25 2 1,3 0 469,-13-1 0,2 0-15,-19-1 0,3-1 0,-4 0-30,13 1 0,-6-2 45,-21-1 0,2 0 15,10 0 0,8 1 0,1-1-60,4 0 0,2 0 0,2 0 30,13 1 0,4-1 0,-4 0-30,-19-1 0,-3 0 0,3 0 30,14 0 0,3 0 0,-10 0-814,-13 0 1,-2-1 783,1 1 0,7 0 0,-5 0 45,12 0 0,-6-1-45,-16 0 0,-1 0 0,18 0 0,2 0-539,0 0 0,-4 0 539,21 0-239,-27 0 0,-2 0 239,8-1 773,17 0-728,-22 0 0,2 0-45,-17 0 0,0 0 0,17 0 0,3 0 531,-1 0 0,-3 0-531,-16 0 0,-1 0 0,15 0 0,7 0 0,1 0 0,6 0 0,-7 0 444,-12-1 0,3 2-444,6 0 0,13 2 0,-1 0 0,-15 0 0,-13-2 0,-5 1 0,35 4 0,-3 0 0,2-4-55,-26 0 0,4 1 55,-2 0 0,4 1 0,-1 0 0,5 0 0,-5 1 0,2 0 0,-2 0 198,7 1 0,1 0-198,-4 0 0,-2 1 0,-9-2 0,0 1 354,13 0 1,-1 1-355,-19-2 0,-5-1 634,22 2-634,-6 0 0,1-1 2613,19 1-2568,-18-1 0,-1 0-45,8-1 0,-9-1 0,13 1 0,-6 0 0,-1-2 0,2 0 0,10 2 0,8 1 0,-9 0 0,-8-2 0,-3-1 64,-3 2 1,4 0 0,-3 0-110,10 0 0,-2-1 0,11 2 0,-4-1-45,14 0-251,-32-2 71,-13-1 1,1 0-1,14-1 0,31 1-630,-23-1-3402,-14-6 1,2-1 4301,25 1 0,-31-2 0,-7-1 0,-16 3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6.4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144 79 11490,'0'-21'9830,"1"3"-7247,-1 3-2313,0-2-90,0 12 0,0 3 90,-1 25-90,1 17-90,0 10 0,0 12 0,-5-3 0,-2 6-692,2-5 0,0 1 647,-3 12 0,0-2 0,2-12 0,0-6-45,-2 19-2874,1-2 2874,0-3 90,0-4-123,0-2 123,0-5 90,-5 37-90,5-46 860,-3 19-860,8-52 89,0-3 181,0-3 3103,-1-15-3463,2 3 0,-2-12 148,3 6-59,-1-2-89,1 1 0,0 1 0,0 3 0,-1 0 0,0-1 0,0-2-179,0 1 89,0 1 90,0 3 0,0 3 0,1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7.5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11 368 12930,'-3'-17'9084,"-1"-9"-7195,2 10-989,0-4-720,3 9 0,1 8-3392,9 17 3301,1 6 1,7 16-2268,0 4 2268,2 5 0,3 7 0,13 30-285,-7-17 240,7 19 0,0 2 120,-1-6-165,-5-8 0,0-1 90,6 4-90,2-3 0,-1-2-188,-4-17 278,-3-13-1110,4-17 1110,5-17 1326,4-30-1416,-15-14 135,-4-25 0,-5-5-135,-2-8 0,-2 5 0,-2 0-1181,-6-11 1181,-2-6 0,0 5 0,-1-3 0,-3 34 0,1-2-300,1-24 0,1-10 1,-1 13 299,-1-8-1260,0 8 1,0 8-6836,-2 33 8348,0 29 1,-13 17 0,-3 25-1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8.4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 89 17697,'-7'32'2249,"-1"-1"-1710,-3 1 361,-1 26-630,4-10-4162,1 22 4386,11-1 1,5 1 429,7 13-789,-1-10 0,7-7-2065,15-21 2109,-9-23 361,35-34-90,-29-16-270,20-10 2380,-25-21-2110,-20-4-270,-22-35-2153,-2 24 2063,-18-4 1449,-6 22 0,-2 3-1450,-1-7-44,2 12 0,8 3-45,24 16 0,23 21 0,12-4 0,42 1 0,-3 3 0,24 0 0,7 18-1743,-44 1 1743,13 13 0,-44-3-90,-4 4 1382,-4 5-1292,-4 6-90,-5-4 45,-13 56 0,-5 9 45,3-22-30,-3 5 0,-3 16 0,2-18 30,1-7 1048,2-20 0,3-3-958,10-12-90,8-33 1748,19-22-1748,-5-12-1651,15-38 0,0-8 1651,-3 7 0,-2-1 0,0-2-498,9-11 498,-8 22 0,17-22 0,-25 50 0,-4 13 0,10 84-2104,-18-25 2059,5 41 0,-2 9 45,-9 4-45,-4-27 0,0-1 288,1 18-243,-1-31 0,-1-11 0,2-14 0,-1-22 0,12-17 90,6-26-90,3-22 0,5-21 0,-2 7-175,-3 13 0,-1 0 145,2-11 0,1-8 0,-2 16 30,7 2 0,-16 40 0,14 17 0,-16 19 0,7 20 0,-6 45 0,-5 10 0,1-7-6,-1 11 0,-1 2 6,-6-4 0,-1-24 0,1 13-90,-3-34-1487,3 0 1397,-2-16-9037,5-3 9217,13-38 0,-1-6 0,11-21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8.6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21655,'21'17'2158,"1"18"-6649,-13 52 4671,0-19 0,-5-2 0,0-1 1409,-3-7-1409,4 37-90,-3-45-90,2 9 0,-3-29-1499,1-6 1319,-1-6-90,0-4-9561,1-5 9680,2-16 0,0-14 1,2-16-1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8.7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0 192 8522,'0'-74'8096,"13"17"-8096,9 9 0,3 35 0,3 34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9.1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15898,'18'12'3778,"0"6"-2609,0 18-719,-2 0-90,3 15-1,-8-11-89,1 4 630,9 52-540,-8-30-270,5 24 539,-9-44-359,-5-29 0,2 3 270,-2-16-451,10-13 1,-2-4 180,28-48-180,-16 22-90,22-42 90,-23 44-90,6-8 90,21 3-90,14 40 90,30 30-90,-28 26-3392,-15 30 3392,-38-23 0,-8-20-720,-4 11 720,-1-12 0,0-2 0,0 3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19.9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313 1257 11131,'-23'-64'5756,"10"28"-5390,-18-13 174,15 37 1259,-10 2-1530,6 6 271,-28 20-270,24-2-90,-14 19 360,9 25-361,12-18-89,-4 27 236,14-28-56,24 17 0,6 0-107,-8-17-118,10 13 0,4-13-45,5-50-3227,-4 0 3407,25-25 330,2-23-106,-15-12 1,-3-4-315,-12 32 0,-2 0 314,6-40 1,-8 18-315,-16 57 180,6 47-180,-8 17 0,4 43-90,1-39-291,2-1 291,3 3 90,3-1-90,2-3 90,3-5-35,16 9-55,12-13 90,13-8-90,9-36 90,3-34-45,-21-26 0,-3-14-1111,-10 7 1,-4-5 1065,7-13 0,-7-3-464,-17 17 0,-6-4 404,-4-12 0,-3-10 0,-2 7 350,1 7 1,-2-1-261,-2-17 0,-1-9 0,-2 15-20,-3 32 1,-1 6 34,-2-4 0,-1 0 487,-4-4 1,0 4-533,-5-10-390,-17-26 479,5 86 1144,-9 36-1143,9 24-90,2 27 60,17-12 0,4 13 0,0-5-437,1 1 1,0 2 346,0 0 0,-1 7 0,4-6 80,4 8 0,2-10-50,-2-27 0,2-3-45,1 16 0,4 4-2833,10 23 0,2-4-2070,3 7 4948,-1-15 0,1-8 0,1-28 0,1-6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3:59.9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13649,'22'17'-3958,"-4"-2"1980,-15-7 1978,1 0 0,-2 0 0,0 1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22.1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324 1132 12120,'18'-14'5217,"-3"3"-4048,-10 7-269,-2 0-4342,-1 0 6050,0 0-1568,-10-8-860,3 7-2359,-8-5 2359,-11 12-90,-8 7-835,-8 3 745,-1 7 1810,-30 40-1990,21 14-860,17-25 1,5 2 949,4 30 90,34-15 1809,3-29-1809,14-1 1024,13-14-1024,-14-11-2178,16-2 2178,1-26 2600,24-23-2510,-11-2 90,7-18-1702,-34 19 1612,-3-4-1486,5-37 1486,-11 12-45,-8 23 0,-2-3 833,-4-3 0,-3-4-743,-7-34 0,-2-2-939,3 27 1,-2 0 848,-5-22 0,-1 8 1202,-3 17-1202,1-4 0,0 0 1256,1 10-1346,1 0 0,1 10-45,9 40 0,1 16-90,18 89-45,0-3 0,3 8-554,-7-35 0,1 0 0,0 3 659,6 19 0,1 4 0,-2-13-306,-4-21 1,-1-6 380,3 6 0,-1-4-1205,5 9 1250,-6-18 1070,2 4-1070,-6-28 1041,0-7-1041,-1-8 1556,12-17-1466,5-24 2797,-2 3-2887,-3-14-90,-16 24-90,-3-2 180,-13 4-90,4 9 1141,-27 26-1051,10 18-90,-7 12 90,10-1-90,11 0 0,3-14-90,12 33 0,4-38 385,9 16-385,-3-30-270,1-5-2068,2-3 2248,2-3 90,17-17-180,13-19 450,9-35 0,-9-4-2617,-18 5 2617,-19 20-395,-9 19 395,-2 5 2319,-3-1-2319,-5 7 450,-1 16-450,-1 4 3171,3 29-3081,9 24-1,11 1 1,2 1-90,10 25 306,-5-27 0,3-8-306,8-17-3223,34-5 3133,-24-12 3,19-22 0,2-12 177,5-22-135,-19 10 0,-3-2 45,8-26-90,-22 12 90,-3-6-120,-13-18 0,-2-20 0,-2 12-998,-3 34 1,-3-5 1009,-3-25 0,-3-25 0,-1-9 0,-3 9 0,0 26 2228,-7-18-2210,-1 6 0,-1-13 0,1 31 87,4 51-87,-11 48 0,6 4 45,-1 15 0,2 15-195,3 19 0,3 13 1,1-8 14,-2-12 0,0 1 45,1 10 0,0 7 0,3-11-90,4-24 0,0-7-180,3 34-45,1-19 1,3 0-1196,6 24-469,1-11-630,-1-23 2699,-7-35 0,-2-10 0,-1-5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22.5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81 356 16528,'-38'-31'4947,"5"4"-4587,27 22 449,3 1-539,3 3 180,37 10-270,-5-4-1,25 2 1,5-2-90,0-1-435,-10-2 0,2-3 345,23-12 0,-17 3-3163,19-13 3163,-27 6-475,28-20 475,-36 13-27,20-26 27,-50 27 322,-12-19-322,-38 11-90,-8 5 90,-4 7 699,10 15-788,-16 29-1,18 7 90,-17 13 31,32 0-31,12-11 0,5 3-90,17 53 1,-1-40-139,16 36 228,-6-59-90,2-5 90,1-6 0,-2-7 3280,9-4-3280,12-29 0,-10 8-3280,7-24 3370,-7-13-90,-14 17 90,7-16-90,-17 30 90,-3 7 137,2-4-227,-4 11 270,1-2-90,-3 27 0,2 24-180,0 4 90,4 14 0,-2-15 0,10 21 0,-2-16-585,15 5 0,5-3-1753,-2-14-5128,45 24 7376,-44-57 0,29-18 0,-7-5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22.7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8162,'28'12'0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4:24.3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0 383 510,'14'-57'7736,"-5"12"-3496,0 0-2890,-5 15-181,-4 4 1139,0-1-329,7-25-1439,-4 27 679,6-14-589,-7 27 3211,0 2-3661,0-1 90,0 8-180,0 4 90,1 5 90,8 62-180,-2 9-433,-2-23 0,-1 2 343,-2-4 0,-1-1 89,0 30 1,-1 10-587,-1 1 1,-1 5 541,1-28 0,-1 0-609,0 30 0,0-1 564,0-37 0,0-4 45,0-4 0,0-2-45,0 4 0,0 1 45,0-2 0,0 7 0,-3 13 0,-1 15 0,-1 3 0,1-12-620,1 8 0,0 0 575,-1-7 0,-2 12 0,1-3 0,1-14 45,1-9 0,2-7-45,-2 4 0,1 0 0,1-2 0,0 7 30,-1 23 0,0 12 0,1-5 0,1-28 0,-1-4 0,1 10-429,-1 8 1,0 14 0,0 4-1,0-2 1,2-11 398,2 6 0,0-9 0,1 3 0,-3-9 0,0 3 0,0-2 0,2-7-20,4 26 1,1-11 64,-3-22 0,-1-2-478,4 24 0,1 6 433,-1-17 0,1 3 0,-1-2 59,-1-12 0,0-3 1,0 1-60,1 8 0,0 1 0,-1-8 815,-1-12 1,0-2-816,0 23 0,1 6 0,-1-13 0,0 4 0,0-3 78,1 20 1,-1-1-79,3 12 0,-1-6 1259,-4-46 0,0 2-1259,3 20 0,0 9 0,0-6 365,-2-11 0,1 2-365,2 19 0,2 11 0,-2-13-1380,-3-30 1,0-3 1379,2 15 0,1 0 0,1 23 585,4 1-585,-6-25 0,2 10 0,-1-6 0,-1-8 0,0 0-104,1 5 1,0 6 0,-1 0 103,2 33 0,-1-7-748,-4-41 0,0 1 748,2 42 0,0-4 0,-3-14 0,0-7 0,0 2 0,0 19-380,0-5 0,-1-2 380,1-7-576,-1-28 0,0-1 576,1 20 0,0-1 0,0-1 0,0 0 0,0 1 445,1 0-445,-1 1 1065,0-3-1065,0 1 0,0-4 0,-1 4 0,1-4 0,-1 32 0,0-28 0,-1 9 325,0-9-325,-1-24 132,0 24-132,0-13 0,0 0-90,0 26 316,0-26 0,0 1-226,0 36 0,0-45 0,0 21 0,0-23 2451,6 26-2451,-3-15 0,4 7 2842,-5-36-2842,0-12 0,0 17 0,2 0 0,-1 8 0,1-7 0,-2-12 0,0-2 0,-1-2 0,1 10 0,-2-10 0,2 12 0,-2-17 0,1 5 0,-1 2 0,1 13 0,-1-2 0,1 10-3392,-1 2 3392,0-11 0,0 12 0,0 42 0,0-34-90,0 41-97,0-53 187,4 15 0,1 4-377,-3 12 377,2-16 0,1 3 1556,0-2 1,0-6-1557,0-3-1557,3 7 1,0-1 1556,-2-16-1963,3 13 1963,-2-15 259,-2-1-259,2 3-145,5 32 1,1 7 144,1 11 0,0-8 0,-2-3 0,-3-14 794,-3-21-794,-1 0-71,1 14 71,1 4 338,2 14-338,0-6 0,-3-19 0,0-3 2650,-2-17-2650,0-1 0,-1-5-1249,-2-8 1249,1-1 95,1 8-95,-1-7 0,1 7 0,-1-11 0,0 1 0,1 5-90,-1-6 0,1 6 0,-2-9-9741,0 2 9613,-3-3 0,0-3 0,-1-3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7:59.9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0 818 23723,'20'-35'810,"12"-37"-720,-11 20 0,8-21 0,-6 26 0,1-6-4342,-2 13 4342,4-12 526,11-11-616,-15 22 0,13-17 0,-20 28 90,11-16-90,-11 19 0,5-12 0,-13 25 90,-2 2 154,0 2-154,-1 1-90,5-10 0,-5 11 0,4-9-180,-3 44 180,-2-5 0,2 27 0,-2-7 0,-1 0 0,1 36 0,-1-14 0,1 24 45,0-36 0,0-1-501,1 25 456,-1-25 0,1 3-1014,-1 11 0,0 0 1014,1-9 0,0 1-663,2 21 0,1 3 708,0-10 0,1-5 1371,2 20-1326,0-4 215,-7-46-215,0-14-90,-1 1 0,-1-12-3848,0 2 3848,-2-3 0,3-5 0,-3-4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0.3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144 96 11580,'4'-24'9085,"-1"3"-7376,-2 8-719,-1 0-720,-5-1-91,2 6 181,-7 5-270,3 6 0,-26 31-90,11-4 0,-13 14-90,18-9 90,9-14-3572,0 17 3572,5-17-90,7 31 90,10-17 0,45 42-90,-24-34 90,28 13 90,-5-15-90,-31-22 0,21 17 0,-39-27 90,-2 1 3482,-1 4-3392,-2-3-90,-2 6-90,-9 9 90,-1-3 0,-33 36-90,17-33-90,-21 16 0,24-33 0,1-2-180,4-3-5576,-2-2 1528,3-11 4318,1 0 0,5-18 0,5 3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0.7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79 10681,'-5'-22'4587,"1"3"-8898,2 9 5391,1 2 1138,0 1-1498,-1 1 269,1 0 180,2 5 230,4 17-1219,6 26 0,1 8 0,0 18-2268,-4-11 2268,-2 11-1,-2 2 1,0 6 1044,-1-3 1,-1 1-1180,0 0 0,1 4 44,-3 1 1,1 4 0,-1-10-437,0 22 347,0-13 0,0 13 0,0-13-90,0 14-150,0-29 0,0 9 1,0-12 2832,0 5-2728,0-10 0,0-8-3013,0-26 360,7-5 2119,-4-14 0,6-4 0,-7-12 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0.9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26 16707,'24'-14'1979,"-5"3"-4480,51 12 2411,-28-1-1702,15 6 1,2 1-98,-3-2-449,30 12 2590,-42-11 1,-1 2-1,-1-1 1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1.2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159 0 8792,'3'39'8545,"-1"7"-7286,-1-13-269,0 2 719,-1-7-1080,0-6 811,-18 38-1170,8-35-1,-14 23-179,14-36-3662,1-3 3033,-4 1 269,2-4 270,-7 0 0,-5-14 0,-6-3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1.9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691 366 8702,'1'-47'3778,"-1"11"-2069,0 1-180,0 7-360,-10-19-4431,4 11 5241,-26-25-1079,4 30 319,-8-2-679,-4 21 269,-49 47-629,35-12-393,-2 13 0,1 7 482,0 27-179,21-19 0,2 3-45,7-8 0,2 1 45,-2 22 0,5-1 0,1 21-45,7-15 0,5 8 0,14 15 0,5-2-45,-4-25 0,3-1 30,4-4 0,4 3 0,6-7 60,20 1 0,3-8-90,-15-12 0,1-1 90,27 18 0,0-5-2038,-1-8 2038,-1 1 2038,-21-13-1948,-31-22-180,-12 18 0,-20-1 696,-23 12-696,2-9 0,-6-6-180,-39 1 90,40-15-90,-39 5 3392,62-17-3392,0 0-90,7 0-89,-12-11-1,11 5-1889,-4-11 2249,16-1 0,12 0 0,4-9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00.4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12570,'32'21'2608,"-1"2"-1978,-2 3-90,2 2-5661,2 3 5481,2 4 629,30 34 690,-23-21-1499,18 24-809,-33-31 808,-5 2 91,-6 29 135,-24 1 0,-7 2-1941,0 23 1806,-16-5 0,-5-7-180,7-31 1656,-15 27-1656,22-40 0,2-3 180,-5 33-450,13-37-180,10 28-90,20-53-449,8 2-1170,5-11-540,16-13 2463,-3 0 1,19-13-1,-13 2 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2.3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377 7 14009,'-21'-6'3508,"-16"11"-2968,15 6-91,-14 9 1,14-2 360,-9 18-630,15-13 179,-5 19-359,18-18-3482,9 3 2493,46-19 809,-19-8-270,38-27-1998,-46 6 1908,9-35 1440,-22 32-1459,-38-36 829,9 48 1993,-62 2-1993,46 22 630,-54 38-361,39 2 2309,-11 13-2578,28-2 135,18-7 0,6 5 103,7-7 0,2 0-418,-4 10 0,5-2-1353,13-7 0,6-8 1353,6-6-230,18 5 140,13-18-90,-10-12-270,23-2 446,10-27-2245,-24 1-809,19-13 2968,-28-6 0,-14 8 0,6-10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3.5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294 1192 13739,'-18'-6'2968,"-6"7"-2338,3 10-24,-20 20-156,8-5 360,-19 28-541,24-17 246,-7 15 160,12 13 0,9 8-361,15-13 1,4 1-270,-14 13 0,8-3 135,49 15-90,-19-72 0,17-3 90,30-29-90,-14-4-664,17-13 574,-33 4 32,-17 3 58,-1-16 0,-2-4-2811,4-9 2811,12-33 0,-31 56-90,-8 20 595,0 0-595,-2 8 43,-5 5-43,3 1 3392,-3 5-3392,3 1 0,2 3-90,0 1-89,9 25-91,13 17-306,-1-4 486,8 1 0,-11-32 1,-1-3-1,1-6-180,8-3 180,6-13 90,0 0-90,0-10 90,-10 2-90,-2-1-360,23-50 360,-23 35 0,15-33 90,-29 48-270,4-3 630,-7 11-3176,8 11 2905,-5 14-262,2 16 263,0 1-1972,3 19 2062,0-9-90,4 14 0,-1-15 90,9 12-90,-4-16 2241,18 14-1971,14-21 83,-12-9-443,25-21 3482,-33-10-3482,51-48 0,-33 11 0,19-19 0,-37 18-90,-5 5 90,-9 11 0,6-7-89,-9 16 268,-2 7-89,11 35 0,-10 0-90,16 39 0,14 11 0,-10-22-90,30 17-265,-31-50 265,11 0 90,-20-12 0,66-42 0,-45 1-1667,6-16 0,-6-3 1577,-21 3 90,-7-25-139,-27 37 49,0 7 0,-15-13-90,-31 0 90,1 21 0,-16-3-261,8 35 351,23 6 90,-4 12-90,13 4 90,3 6 0,4 18 0,1 4-90,-1 8 1279,1 6 0,7 4-1189,22 18 0,1-15 0,21-12-90,-1-49 90,40-23 90,-8-16-180,17-14 156,-22-9-21,-10-19 0,-3-7-135,5-11-681,-5 5 0,-3-5 636,-20 19 0,-5 4 0,-2 11 0,-1-1 45,1-14 0,-2-6-1198,-3-26 1,-4-2 1197,-4 19 0,-1-1 30,2 14 0,0-2 0,-2 5-73,-3-1 1,-1 6 177,1 6 0,1 3-1589,-7-49 1544,1 11-550,0 9 550,5 47 0,0 6 0,0 32 223,2 19-178,-3 42 0,0 17-180,3-11 0,0 6-75,0 5 0,-1 9 0,2-4 346,4-20 0,1-2 0,1 0-346,1 4 0,1 1 0,1-6-15,3 5 1,1-5 44,1-2 0,2-3-1260,3-5 1,1-4-1709,11 27 899,-8-31 1,2-2 2222,10 10 0,-2-10 0,-3-6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3.6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0 11041,'10'22'3688,"-2"-3"-2609,-5-8-90,-1 0-269,-1 2 449,-1 21-1079,0-6-2596,-4 24 1,-2 3 706,1-6-449,-9 43 1680,7-63 1,1-4 0,-1-3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4.8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54 19946,'14'-20'1259,"6"3"-989,18 10-5481,18 1 5391,-10 4-90,14 1 1470,-14 1-1470,49 18-180,-35-7 90,34 16-90,-50-9 684,15 25-774,-29-2-180,-21 58 90,-52-9 270,19-44 0,-3-1 1600,-9 2 0,-1-4-1690,-16 17-90,4 0 180,-4 9-2848,29-30 2938,-2 8-1101,18-19 1101,4-4 90,16 6 270,39 10-270,-6-7-45,-3-10 0,6-2 89,6-1 1,-2-1-45,21 9-45,-18-7 0,-7 0 45,-21-5 489,2 20-579,-36-4 0,-5 6-90,-19-1 90,-1-10 0,-41 19-90,24-17-90,0-4 0,0 0 206,1-5-206,-12 3-1522,6-7 892,18-8-1979,-3 0-179,19-17-1170,15 3 4048,6-16 0,16 1 0,7-8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5.1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1 156 1230,'41'-31'4227,"0"0"1103,6-3-4070,-14 9 4876,15-10-5597,-32 35 811,1 48-811,-16 23-493,-3-11 1,1 4 43,4-8 0,1-1 0,1 3 0,2 0 1387,8 9 1,2-3-1388,9 19-90,8 2 90,-13-54 180,4-9-163,0-30-107,-6-7-2631,-4-79 2631,-11 36 180,-3 10 0,0-7-225,-5-17 0,0 5-1894,2 0 1894,-5 3 1,6 0-617,25-12-5096,0 45 1080,27-17 4677,-12 58 0,1 14 0,-6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5.6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467 1479 12570,'6'-22'7735,"-10"-6"-7195,-6 13 360,-22-7-541,8 13-89,-7 2 450,-37 27-540,31-4-1741,-9 7 0,2 4 1651,10 7-1,-9 14-256,18-1 1,3 1 166,1 4 45,2-4 0,7 0-45,29 1 0,-2-20 90,20 3-90,-15-27 0,5-3 3227,42-35-3227,6-34 45,-23 19 0,-2-6-1357,-6-14 0,-6-2 1267,-13 16 0,-3 1 45,-2-6 0,-2 2-2158,1-32 2158,-2-7-732,-8 0 1,-1-4 776,-3 38 0,0 0-302,-1-6 1,0-5 0,0 9 435,-2-25 91,-3 13 0,-1-12 0,1 13-180,0-15 392,-2-13 0,0 14-482,4 69 1651,0 21-1561,2 31-90,-1 13 0,1 29 989,3-24 0,1 9-1109,1 16 0,1 11 1,0-5 29,2 5 0,1 0 30,-2-2 0,1 5 0,-1-11-75,-1-24 0,1-4-2167,4 20 1,4 4 2301,8 15 0,2-1 0,-5-14 0,0-2 0,7 3 0,0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5.7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19 12570,'16'-7'5577,"1"0"-5577,-11 5 0,0 0 0,-4 2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6.6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12480,'29'8'3238,"3"1"-7459,31 5 5390,19-1-629,10 1 740,7-4-920,-17-4-90,7-3 1025,6-1-1070,-35-1 0,5-1-69,27 0 0,8 0-66,-16-3 0,4 0 0,-3 0-60,-11 1 0,-3 1 0,3-1 0,15-2 0,3-1 0,-11 0-120,-18 3 0,-5 0-897,19 0 1,-3 0 447,1 0-1530,2 2 2069,12 0 0,-15 0 0,24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7.4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48 37 12660,'-17'-12'6296,"2"1"-5846,9 7 0,2 0-91,1 3 271,1-1-360,2 0 270,3 1-181,19 4 1,27 6-90,28 1-180,-17-2 0,2-1-557,-11-3 1,2 1 331,28 0 1,-1-1-46,-31-2 0,3 1 180,28 0 0,14 0 0,-11 0 0,-20 0 0,-1-1 0,10 1 0,1 0 0,0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08.2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1 106 22554,'33'-14'810,"7"2"-630,8 4-2719,10 1 2719,14 1 0,5 0-135,-27 2 0,5 1 15,33-2 0,16 1 0,-11 0-857,-20 2 1,-2 0 826,3 0 0,8 0 0,-2 1 0,-5 1 0,-1 0 0,-4-1 15,7 1 0,3 0-45,6 0 0,9 0 0,1 0 22,-19 0 1,2 0-1,-1 0 1,-4 0 117,2 0 1,-3 0 0,4 0-164,5 0 1,8 0-1,-3 0 1,-14 0-23,-13 0 0,-2 0-315,34 0 0,14 0 1,-15 0-1818,-37 0 1,-2 0 2176,24-3 0,7-1 0,-23 1 0,-34 0 0,5-6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00.7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192 188 7623,'23'-35'6836,"-4"-17"-5577,-19 13-5210,-14-2 4670,-7 25 271,-17 11-901,10 22 181,-4-3 1587,-16 46-1677,27-18 224,2 29 1,7 7-315,15 8-45,-5-20 0,7-1 2164,39 24-2119,-13-51 45,11-8 0,7-11 135,20-37-90,7 4 224,-37-29 1,-10-7-225,-11 3 1050,-5-5 1,-9-5-1096,-19 6 0,-8 3-3278,-6-22 3143,-25-13-90,25 58-2281,-14 3 1831,15 10 517,-8 3-786,11 19-1350,12-2-719,-4 10 2878,15-6 0,5 8 0,2 2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12.6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 38 11940,'-18'11'4138,"3"-3"-990,17-8-2788,22 0 90,4 0-181,14-1 1,14 1-90,-15 0 135,42-4 0,8-2-315,1-1-90,-27 3 0,8-2 0,-11 2-90,8-3-394,3 2-145,-31 1 359,-15 2-359,2 0-3689,-8 1 4408,-7 1 0,3-2 0,-7 1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13.0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71 76 12030,'-18'-13'4228,"4"1"-1080,3 3-1889,2 0-989,0 0 450,1 0-181,7 6-449,10-5-90,-3 6 90,27 0-90,-18 3 0,16 0-90,-10-1-180,72 21 270,-49-13-1786,16 10 1,-3 1 1695,-29-7 90,14 9 0,-22-2 90,-10-7-1,3 11 91,-24 19-180,1-10 0,-14 19 90,4-22-449,-34 31-91,24-26-989,-35 29-630,42-41 2069,-8 8 0,20-15 0,0 3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09.3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53 32 19046,'3'36'2249,"0"-8"-1709,-4 16-91,1-5-89,0 11-1018,-4 28 1,0 6 837,2-2-46,-3-4 1,1-6 535,4-31 49,0 26-89,0-26-180,0 20-90,4-44-271,-4-16 1,1-26-90,-6-15-1363,-4-31 1363,2 11-59,-1-7 59,5 21-2230,-1-20 2230,1-17-1423,0 23 1423,2-3 1525,1 46-1615,0-6-100,0 6 100,8-9 2320,-4 16-2320,8-1 0,17 23 3236,-7 1-3326,46 37 90,-33-19 0,21 22 0,-23-10 0,-3-1 90,7 6-749,-5-3 1,-2-1 748,-4-5 0,-1 2 0,-2-3-180,17 27 180,-10-16 0,5 7-90,-13-26 90,-12-16 180,5 2 270,-7-9-270,15-30 1497,-15-19-1587,6-37 90,-11-16-180,-11-1-1651,3 29 0,0 1 1741,-9-18-1270,7 25 1,-1 3 1179,-2-6-442,1 6 352,1 14 0,5 22-360,0-1-2158,2 6-5218,0 2 8349,3 8 1,0 6 0,1 4-1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10.0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292 927 11490,'-9'-27'5667,"-6"-7"-4677,1 10-5212,-13-10 4672,9 18 1409,-5 1-870,2 10 141,3 5-591,-32 27-449,25-10 0,-19 26 0,31-16-90,3 7 0,5 22-90,12-1 90,1 4 0,21-7-90,-7-26 90,10 3 0,-8-19 0,31-15 90,-22-4 0,32-22 90,-37 8-90,4-11-1999,-9-5 1999,-8 6 270,0-39 2178,-10 21-2178,-12-37-1999,0 26 1909,-4 9-535,5 16 265,4 28 2093,3 4-2183,8 32 0,2 4 0,7 20 0,0-4-90,0-1 0,15 18 0,4-7 90,15 7 531,-10-26-441,3-16-2358,-18-17 2358,4-3 0,3-17 90,16-34-90,-13 8 0,-12-3 0,-4-3 2268,-10-4-2358,1-39-83,-9 33 83,-1-14 90,-2 15 0,-8-33 3395,-1-8-3215,0 29 0,-2-1-90,4 17 0,0 4 0,-6-36 0,8 48-180,1 11 90,2 15 0,0-1 0,1 17 0,5 16-3132,-4-1 3132,9 36-189,-3-4 1,1 3 98,6 36 0,-2-10 0,1 3-200,-3-25 1,1 2-1030,6 15 0,3 9 0,-2-9-121,-3-13 1,1-3 1439,8 30 0,0-16 0,-10-52 0,-2-6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10.4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10 191 17157,'-9'-16'3598,"18"-7"-8988,7 11 5659,33-17 1140,-12 9-1589,12-1 1,4 1-91,9 1 0,23-7 180,-47 21 859,2 24-679,-19-3 0,13 19 180,-21 12-180,-5-7 180,-2 10 0,0 2 2952,-2 6-3042,2 38-90,-1-40 0,0 0 0,1-3 0,2-3 180,13 25-180,-7-32 0,10 17 0,-12-41 0,4-6 90,-3-5-90,1-5 0,-1-2 0,16-19 89,-4-5-89,7-11-3042,-6-8 3132,-13 9-91,0 2-449,-6 8 270,-2 4-90,-2 9-450,2-4 630,-3 12 0,6 9 0,0 5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10.6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63 13649,'-5'-21'4138,"0"4"-5307,10 3-630,-1 9 1799,4-1 0,3 20 0,1 4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11.9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0 882 15538,'10'16'3688,"10"24"-3238,-11-17-90,10 20-1,-10-18 181,5 12-360,-5-12-3982,4 13 4252,-3-14 679,-4-6-859,1-2 540,-4-12-810,12-21-340,-5-1 340,8-20 0,-2-8 0,-4 11-90,10-20-270,16 1-1856,-2 35 2216,7-1 198,-16 48-288,5 36 2358,4 11-2313,-4-13 0,2 1 45,16 18-2268,4-10 2268,-24-53-90,-8-12 90,-3-4-90,61-30 90,-41 9 0,45-25 90,-47 0 90,-16-5 0,-2-2-90,7-9-90,-15 6 0,-8 4 2358,-12 23-2358,-8-6 0,0 13 0,-2 4 3392,-7 3-3392,-2 6-90,-33 57 90,33-20-1786,2 16 0,5 3 1696,15-6-2268,1 10 2268,4-25-90,15 24 180,-2-28 0,13 18-90,-8-33 90,-1-4 2448,32-21-2268,-21 2 3302,24-15-3302,-31 6-90,-1-1-3122,10-25 3122,-15 17-2269,7-17 2269,-18 25 0,0 3 90,0-5-1517,-2 4 1337,1 2 1517,-1-2-1517,0 14 2358,0-4-2268,1 22-90,6 21 90,7 20-90,9 13 180,43 9 2622,-29-37-2802,24 0-3166,-40-36 3255,23-21-867,-15 6 868,31-36-1065,-33-6 0,-4-6 795,8-16 90,-11 10 0,-6-1 87,-12-7-267,-12-5 1,-3-3 269,7 35 0,-2-1 996,-10-40 0,-4 2-996,-6 3-90,4 16 90,1 9 834,11 44-834,-11 28 90,7 8-45,0 27 0,3 9-845,3 10 800,4-7 0,1-1-413,2-3 323,2 8-1807,10 20 1807,6-11 0,3 2 993,-6-21 1,3 0-1129,25 34 0,4-11 45,-7-36-180,29-16 1,1-12 359,-28-17 524,46-21-614,-78 11 533,-1-3-443,-5 5 269,0-2 3182,-2 4-3272,-8 2 271,-2 18-270,-5 22-90,5 4-90,4 8 0,25 24 0,0-33 0,10 27 0,-6-45 278,1-12-278,-3-1 90,22-17-90,-22 9 360,19-17-270,-29 16-1,3-2 1,-10 5 0,-1 0-3392,0-1 3392,-1 1 0,0-3-90,-2 3 90,1-1-90,-1 0 180,0-3-180,0 2 0,0-2 0,0 5 3392,0 1-3392,0-1-270,2 2 180,0 9-629,3 8 359,0 0-360,1 5-179,-1-14 51,4 2 0,-5-6 0,2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12.1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40 13379,'-6'-17'3958,"-1"1"-5307,9 12-360,-2 2-360,5 2 2069,-1 4 0,0-1 0,2 2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12.4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50 10771,'0'-21'9804,"0"-2"-8275,3 18-1169,4 40-3892,4 34 3757,-4-8 0,-1 5 224,-1-11 0,0 3-359,1 20 0,0-2-1102,1 18 1012,-2-36 0,-1 2-1033,3 9 0,-2-2 943,2 18-90,0-5 0,1-5 1605,-4-21-1695,3 15-5307,-3-52 5577,-3-14 0,0-5 0,-1-9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12.9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22 159 17697,'-13'-29'4767,"4"6"-4587,12 11-90,1 8 0,41 23-180,-21-7-90,42 15 90,-36-17-450,18-1-179,14-19 359,-18-2 180,16-20 360,-40 10-90,-7 1 90,-7 10 90,-2 2-180,0 3 90,0-3-90,-1 3 359,0 3-269,10 32-90,-3-7-90,7 27-3392,-4-18 3302,11 18 0,-8-22 0,15 15 0,-17-32-2538,4-1 2538,-3-8-90,13-10 0,-4 0 1,8-10-1,-11 1-252,24-49 612,-20 23 2322,15-30-2322,-26 44-180,-6 14 540,-1 7 2888,3 29-3158,1 17-90,1 13-90,-2 8 5,-3-11 175,-1 33-90,-2-31-1611,-2 16 1,-1 1 1610,-1-5 0,0 8 0,0 1-202,0 0 112,-5-14 0,0-1 90,-1 4 0,-8 13 449,-13-1-359,4-34 250,-21 12-430,-18-75-90,23 4 0,-17-30 3290,35 20-3740,-6-29-2814,14 23 656,-3-19-5128,30 4 7736,5 19 0,15-19 0,-1 25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00.9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190 13 15178,'-28'-6'2969,"5"0"-2250,-4 20 1350,-17 45-1529,16-2-360,-8 15-90,33-24 179,20 2-179,21-3-180,16 4 270,37-43-90,-41-16 540,26-54-360,-61 32-3482,-3-56 3302,-22 50 0,-10-23-341,-9 19 161,6 13-5847,-8-3 1800,-10 13 4137,17 21 0,-8-4 0,22 18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13.1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37 8612,'61'-20'9265,"-13"4"-9895,-46 15-629,-1 2 196,-4 3 0,0 1 0,-2 1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13.8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 9 14399,'-19'0'5757,"1"-4"-4926,13 3-111,2-2 40,12 5-40,56 12-850,-22-6 355,14 1 0,2-1-3117,-1-2 3117,29-1 0,4 1-407,-1-1 242,-25-1 0,8 0 0,-8-1 29,26 1-44,-31-1 0,7 0 15,10-1 0,9 1 0,-3-1-1107,15 2 1,1-1 1076,-9 0 0,4 0 0,-6 0-30,0 1 0,-8 0-200,-22-1 1,0 0 244,27 2 0,2 0-45,-21 0 0,0-1 0,19 1 0,3 0 497,-3 0 1,-4 0-498,-20-2 0,4 0-30,24 1 0,11 0 0,-11-1-15,-27 0 0,0 0-105,17 0 0,8-1 0,-14 1-120,6 0 28,19 0 242,-36-1 0,-3 0 0,4 0 0,-10 1 0,0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28.9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0 213 15628,'8'-28'7196,"-6"11"-6027,8 0-989,-8 14 180,2-2-270,-1 6 0,1-1 180,21 40-270,-11-16 0,17 29 90,-17-25-90,-2-1 0,0 2 90,11 24-90,-9-22 0,5 13 90,-12-30-90,-2-3 0,-1-1 90,2 2 179,2 1-89,-3-6 0,2 0-3392,22-18 3302,-6 0 0,22-15-2268,-10 1 2268,-1-3-1152,2 0 1062,1-3 90,1 0 0,4-3-90,1-2 90,15-9 0,4-1 1518,17-10-1743,-19 12 0,0 3-25,5 4-7845,-33 23 8005,13 11 0,-30 10 0,4 12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0.4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10 316 12120,'-3'-18'4408,"0"3"-9079,2 9 6290,1 1 2038,0 39-3297,0-10 0,0 40-1409,0-14 1378,5 10 1,2 16 0,0-3-150,0 3 0,0 2-120,1-4 0,0 5 0,0-7 30,0-2 0,-1-11 0,-1-7 180,1 13-278,-3-31 188,-1-6 2355,-2-10-2265,-1-16-180,-2-26-90,1 4 3120,-6-43-3120,-2-5 0,-4-31-45,1 12 0,1-2-1285,5 34 0,0 0 1330,-2-22 0,1 5 0,2 9 0,0-26 0,2 24-45,5-23 0,2-1-135,2 20-570,-1 0 1,2 9 659,0 38-270,6 6 180,4 7 90,7-1 0,-2 8 0,1 2 0,12 12-359,51 38-1443,-31-13 1847,-11-5 0,-5 1-314,-16-1 269,-2 2 1624,-1 18-1624,-6-9 90,-2 12-180,-7-5 180,-4-12-90,-8 27-180,-21 26 2059,-2-11-1879,-9 9 2729,11-44-2998,-2-8 89,7-9-180,-8 5-719,1-6-900,11-10-540,-5 4 1814,13-12 0,0-4 0,1-2 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0.8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127 61 18057,'-12'-10'2428,"-3"8"-2068,-2 17 0,0 5-90,-1 5-5481,-1 17 5301,7-7 0,-1 14 1327,9-8-1327,17 20 883,-1-20-883,26 15-1449,11-34 1359,-11-5 2725,46-32-2545,-47-6-90,22-14-90,-33 5 90,-15 7-90,-3-2 89,-13-30-89,-3 18 173,-10-24-173,1 28 0,-10-6 0,-3 5-90,-6 0 90,10 15 1750,7 9-2470,7 9-3049,-5 11-1898,7-2 5667,2 32 0,15-13 0,6 21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1.1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56 12570,'-10'-18'4677,"1"2"-3687,6 11 899,-1-2-720,1 2-899,1 1 0,2 4 719,11 61-809,-5-23-45,3 15 0,0 3-620,-1 1 575,2 20 90,-3 13 0,-2 6-90,-2-26 0,-1-1-90,-1 22-90,0 0-270,-1-28-8389,0 20 4432,0-16 3865,0-1 0,0-42 0,0-2 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1.3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46 17427,'4'-19'3508,"0"4"-2788,-2 10 629,1-1-809,0 7-271,1-1-89,3 16 90,7 29-450,6 16-269,4 12-181,-4-14 270,-6-26-3572,-7-12-1105,-1-8 4470,-2-6 0,-1-1 0,-1-5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1.5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1 151 16438,'9'-39'3867,"-2"11"-3687,11-8-450,-9 19 1,4 0 269,-1 9 0,-6 4 0,1 2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1.9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73 12480,'0'-24'9175,"0"3"-8546,0 6 990,9 3-899,4 75 0,-2 34-2711,-2-43 0,0 2 2021,0 15 0,0 8 0,-2-7-30,-3-11 0,-1-7-947,0 25 947,2-2-235,-2 0 1,1 7-2779,-1-8 0,0 0 3013,0 3 0,0-4 0,-1-19 0,-1-11 0,0-22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2.2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1 221 4816,'34'-42'4227,"1"4"-3192,9 11 1,3 2-586,6-1-383,-6 3 1,2 3 472,13 10-286,-11 4-164,6 3 815,-3 14-455,6 17-360,-15-2 179,4 17-179,-36-16 270,3 38-270,-9-30-90,-1 22 180,-4-20-180,1 11 1517,0 2-1787,4 17-180,-2-30-1169,5 9-450,-5-28-539,2-4 2608,-3-11 0,-2-1 0,0-2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01.3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66 10771,'1'-21'7915,"0"0"-8005,-4 6-539,0 10-181,-1 1-989,1 14 1799,3 1 0,3 16 0,1 7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2.3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87 13110,'0'-23'4137,"8"-4"-6925,-2 11 2788,7 0 0,-6 12 0,-1 3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3.8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165 976 15268,'8'-16'6207,"-2"-1"-4228,-4 11-7100,-10-1 5661,-12 20 1048,-4 4-1318,-15 34-90,16-9 770,-4 16-771,8 9-89,9-15-2358,0 15 2358,18 19 0,0-32 2178,12 26-2178,11-32-90,45-8-90,-29-10 90,31-11 0,-32-28 0,-4-3 0,15-10-90,-1-10 0,-15 4 45,-3-5 0,-1-4 45,7-16 0,6-15 180,-19 5-90,-21 34-2268,0-15 2178,-21 22 90,-13 1-90,-2 7-90,-28 18 90,27 8-90,-17 11 0,12 14 2089,6 11-2179,-2 13-90,14-2 180,6-18 3392,22 4-3302,-1-26-3482,14 8 3482,15-17 0,22-19 90,14-10 0,-10-4-90,-20-5 90,-26 8-90,-2-3 90,4-17-90,-5-9 0,0-20-2269,-10-10 2269,-5 22 0,-4-4 90,-5-29 0,-3-2-90,3 12-416,0 12 1,-1-10-1,1 18 506,1 19 90,-4-25-90,5 39-37,-3-9-143,4 26 0,1 3 0,0 4 1318,1 3-1318,-1 4 2375,1 1-2465,0 6-590,4 12 770,-2-8-180,7 20 90,-5-23 0,6 16 90,1-2 0,-1-1 0,2 6 0,-6-11-90,2 12 90,-1-5 90,3 19-90,-4-18 0,2 10 0,-3-10 0,1 3 0,5 43 0,-4-31 90,7 47-90,-10-54 0,3 13 90,0 6-90,2-5 0,2 12 90,-3-26 3302,-3-10-3302,5 1-90,-4-14 90,7 11-90,-6-18 0,6 0 90,4-4-90,13-10 90,-2-2-180,46-56 90,-42 30 0,30-40-90,-42 40-3302,7-24 3392,-7 13-518,13-37 518,-17 34-1977,5-17 2157,-10 12 0,-3-1-90,2-9-45,-3 9 0,-1 0 225,-5-15-180,-1 5 0,0-2-90,-10-2 586,-6-10-496,1 27-90,-6-24 0,12 50 0,0 0 0,1 8 0,0 0 2268,4 9-2358,-6-13-180,4 9 181,0 2 3391,2 0-3482,3 10 90,0-1-270,1 2 270,-4 10 90,3-2-90,-4 21 0,0 17 90,1 1-1651,-1 18 0,1 3 1741,1-1-1224,1-6 0,-1 3 1313,3-4 1,0 1-530,4 29 0,1 2 440,-2-7 0,0-2-688,3 5 0,0-10 688,0-5 0,2-7-180,-2-20 90,4 12-90,-5-23-430,8 21-1819,-3-19-719,3 12-1350,-5-27 4408,-2-5 0,0-3 0,1-2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4.0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27 14639,'5'-14'-270,"-1"2"270,-2 12 0,-4 9 0,0 1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4.6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410 4 14459,'-16'-2'2248,"2"0"-1708,8 4 0,-1 0-90,0 1-1,-6 5 1260,-36 29-1529,22-15-3032,-40 43 3032,47-40 140,-26 40-50,27-33 90,-16 36-180,19-25 89,-4 16-179,10-25 90,-1 12-90,8-30 0,-3 18-90,4-13 130,-1-3-220,1 1-180,0-5 90,0-4-2358,0 3 1728,0 0 1377,1 4 0,0-7 0,0 0 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5.0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75 118 10321,'7'-18'5037,"3"-10"-4317,-7 17-91,3-8 271,-4 9-540,0 3-90,1-1 629,-2-1-899,-4 5 90,0 1 0,-11 20-180,4 0-90,-12 26-90,9-17-2608,-11 46 1169,17-44 1709,-5 25 0,12-46 0,0-1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5.2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203 44 11670,'-12'-24'2339,"1"4"-360,0 20-1170,1 4-449,-8 7 180,-5 12-360,4 0 90,-4 8-180,8-6 89,1 2-89,2 0-269,-3 17-1,8-17-1979,-3 15-360,9-23 2519,-1 2 0,12 0 0,1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5.4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156 73 8702,'0'-18'6386,"1"2"-4497,-1 5-1439,-10-3-90,4 7-90,-7 0-1164,-1 21 894,3 0-90,-9 10-450,0 14-449,4-7-5946,-6 30 6935,12-23 0,0 11 0,5-18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36.7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28 127 13110,'-15'3'4677,"3"1"-3328,12-3-809,29 4-270,-8-3-2081,29 0 0,7 0 1991,-3-2 339,8 0 1,5 0-385,-9 0 0,-3 0-682,39 0 592,-42 0 0,4 0 0,22-4 0,2-1 0,-13 3 0,2 0-45,16-3 0,-1 1-348,-26 2 1,-7 1 347,3 1 1171,9-2 0,4 0-1081,29 0-659,-28 1 0,-2 0 569,8-1 689,-23 1-554,1 0 0,5 0-45,31 1 419,-34-1 1,1 0-420,41 1-90,-53 0 0,23 0 90,-31 0 272,0 0-362,-1 0-1943,-1 0 1943,-2 0 90,13 0-90,3 0 0,-1 0 0,12 0 90,-15 0 0,33 0 0,0 0 0,-9 0-1922,-7 0 1832,-27 0 90,13 0-90,3 0 0,-2 0 90,48-7 2484,-42 3-2574,24-5 2920,-21 1-2830,-21 1-90,9 0 90,-15-1-90,-7 4 90,-8 1 0,8-1 0,2 1-90,-7 0 0,17-2 90,-17 3-90,24-3-90,-24 3 90,9-1-540,-11 0 360,-6 3-270,8-4 90,-10 4 1,1-2 359,9-1 0,-10 0 0,8-4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40.7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454 46 11760,'-9'-22'2339,"6"7"-1889,-7 7-1,7 7-2991,-11 4 2812,7 0 1309,-21 8-1129,-13 12-270,-2 3 89,-23 18-179,31-17-90,-1 5-90,19-16 90,-2 5-180,4-3 1,0 1-181,2-1 180,5-8-450,-2 5-2268,3-3 560,-7 15-811,1 3 1530,1-1 1619,2-1 0,7-15 0,1-2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0:40.9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64 0 11131,'-25'40'1259,"4"-5"-719,16-16 629,0 10-899,2-10-180,0 7 0,1-11-5937,9 43 3418,-3-34 1581,7 31 0,-5-47 0,0-1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01.5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652 0 10501,'-29'25'2519,"-1"3"-2311,4 6 871,-3 7-3653,0 6 3473,-3 10 495,0 8 1,-2 8-901,4-4 1,-1 3-1003,-6 14 1,1 0 687,8-13 0,3-5-1,7-17 1,2-2-90,1-2 0,-1 3 270,-7 31 0,1 1-315,8-32 0,0-1 45,-5 25 0,1-2-1508,0 18 1238,6-25 1187,-1 28-1547,9-54-1619,2 4-472,9-24 2631,0-7 0,6 1 0,-2-10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03.8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2519 277 8702,'-73'-18'2428,"-1"0"1,12-1-2384,-11 5 0,-3 0 405,-16-3-360,39 7 45,-2-1 0,-6 0 224,-6-1 1,3 0-90,-22-4-1717,3 1 1,-1 1 1896,-7-1 95,30 5 1,-1 0-411,5 2 0,2 2 45,-32-4 0,15 7-180,35 1 90,-2 2-90,11 12 90,-5-3-90,6 7-2498,1-4 2498,-3 5 1982,-17 12-1892,-3 4 180,-28 21-180,36-25 90,-23 19 0,38-29 269,-35 31-359,32-27 0,-20 17 0,25-17 0,8-7 180,-15 22-90,11-8-90,-2 6 0,5-5 270,-13 39-271,14-30 3391,-14 38-3480,20-44 90,0-2 180,-14 59-90,8-31-173,-8 35 83,13-49 90,-4 15-90,6-23 0,-3 18 0,5-23-90,4-9 90,-2 3 0,3-3-1,-4 14 1,3-7-90,-1 8 90,3-3 0,0-7-90,1 5 0,0-8-3302,0 14 3302,10 16-2268,-3-3 2268,7 2 90,-2-14-90,-2-9 0,4 10 90,10 17-90,-4-15 0,5 15 90,-3-18-90,-7-16 90,4 6 2178,-4-10-2178,8 9 0,10 8 45,13 0 0,6 1-1225,-8-9 1,1 0 1134,5 3 0,0-3-45,20 1 90,-21-12 0,-1-3 0,5 3-90,-6-3 0,1 1 90,17 7-90,-29-11 0,30 11 0,-37-15 0,1 0 90,29 10 2178,-21-7-2268,21 8 0,-26-10 0,0 0 0,29 7 0,6 0 2366,1-1-2277,-7-2-89,-26-7-145,36 6 145,-24-5 0,25 5 0,-34-7 0,-1 1 0,0-1 0,0 1 0,36 5 90,-27-4 921,27 4-1011,-21-4 90,-12-2-3321,27 4 3321,-15-3-2358,18 0 2268,-18-1-1427,13-3 1427,-29 0 90,24-1-90,-10 0 0,-1-1 90,31-1-90,-39 0 1607,25 0-1607,-31 0 2268,15 0-2268,38 0 0,-24 0 882,21 0-882,-48 0 90,15 0 0,35 0-90,-24 0 0,20 0 90,-32 0-90,-12 0 180,57 0-180,-35-10 0,22 6 90,-32-9-646,-2 7 556,-9 0 90,25-4 2239,-29 4-2329,11-2 0,11-5 90,-5 2-90,22-7 0,-27 6 0,10-5 737,-1 0-647,4-4-90,-4 2 0,-4-2 0,-23 10 90,39-16-90,-38 15 0,21-10 0,-19 9 0,-10 3 89,10-4-89,-3 0-2205,-8 4 2205,7-5 0,-12 6 0,2 0 0,12-6 0,4-1 0,4-1 0,27-13 2295,-17 3-2295,7-4 0,-17 5 90,6-11-580,-19 15 580,18-18 0,1-12-90,-19 22-3230,19-25 3410,-8 8-180,-13 16-293,22-27 383,-26 29 219,7-8-219,7-17 0,-13 19-90,14-19 270,14-27-181,-21 29-89,20-30 3193,-32 49-3013,-1-2 422,-7 14-602,4-8 90,-1-3 0,2-13-90,3-12 89,-4 5-89,-6 12 0,-4 14 0,-2 4 0,0-7 0,-1 7 0,0-22 0,-10-1 0,3-4 0,-13-15-89,-17-18-3303,11 23 3392,-18-20-90,19 46 90,-16-14-90,2 10 0,-1 0 90,-17-15-45,8 12 0,1 4 45,6 9-2359,-31-17 2359,28 20-45,-4 1 1,-4-1-1499,-21-6 1543,-16-5 842,3 6-887,37 15 1,0 1-689,-4 0 1,1-1 687,-2 2 0,3 1 45,-26-5-90,-1 2 90,19 3 225,-22-4-225,25 6 0,-3 0 0,1 0-90,2 1 0,-25-3-671,19 2 761,4 2 0,-10-1-45,-25-1 0,-3 1 621,19 1 1,-1 1-577,1 1 0,-5 0 0,8 1 557,13 2 0,5 1-557,0-1 0,2 2 0,-28-1-90,40 1-643,-25 0 553,22 0 571,-10 0 0,-2 0-2640,-4 0-809,-32 0-1350,30 10 4408,20-5 0,-8 7 0,24-7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05.8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12114 9 20215,'18'-5'1530,"-3"2"-541,-19 3-539,-52 37-270,10-3 0,-1 3-135,2-5 0,0 0-45,-4 6 0,-2 2 134,-12 4 1,3-3-135,-5 3 45,3-2 0,-5 1 0,9-8 0,4-4-853,-11 6 853,-2 1 0,2-1-45,13-9 89,-32 15-89,38-21 90,-17 6-90,2-3 0,10-6 90,-15 6-90,18-10 45,-6 1 0,-2 0-2628,-8 2 2583,9-2 0,1-2 0,6-2-90,-24 5 90,-7 0-2268,-1 0 2268,4 0-45,0-4 0,-3 1-714,24-4 1,0 0 713,-29 4 0,-1 0 803,21-5 1,6-1-759,-17 1-473,-22 4 473,48-7 0,-2-1 0,-4 0 0,-1 0 0,1 1 0,-2-1 0,-19 0 0,2-1 0,-17 2 0,11-3 0,-3 1 700,16-2 0,0 0-655,-11-1 0,2 1-45,14-1 0,4-1 0,-41 0 0,23-5 0,0-1 45,25 3 0,-1-1-745,-31-4 0,2-1 700,-9 0 0,1-2 45,27 3 0,-4-1-45,-2-2 0,0 0 222,1-1 0,-2 0-222,-18-5 0,4 0 45,32 5 0,2 0 0,-12-2 0,-10-2 0,-1-4 0,-11-5 0,0 0 0,11 3 893,2 1 1,-1-1-921,-1 0 0,-17-7 0,-4-1 0,7 2 0,19 6 617,13 3 1,5 1-636,-43-15 0,5 1 0,15 7 0,1 0-141,8 3 0,-5-1 141,-4 0 0,-3 0 0,-13-5 0,1 1-1214,16 6 1,5 2 1213,-30-5-1025,29 9 1025,5 4 0,-3 0 974,-19-2-1004,15 5 0,-12 0 0,11 1 123,-22-1-138,-3 3 0,2 1 276,20 2-231,-22 1 0,28 1 539,4-1 1,-2 2-540,-17-1-45,20-1 0,-3 2 45,3 6 0,4 1 0,-19-2 0,-10 7 0,-2 0 0,38-6 0,0-1 147,-21 3 1,-4 2-148,7 0 0,4 0 0,-24 4 2582,-5 5-2582,46-10 0,2 1 0,-19 7 0,19-5 90,-25 11-90,10 4 724,13-4-724,-3 6 0,28-10 0,-19 27 0,7 3 0,-17 29 387,19-21-387,1 3 0,-2 4 90,-6 11-683,0 1 593,14-27 0,0-1 0,-6 11 44,-10 19 1,-1 3 45,0-2-1095,5-7 0,-8 13 0,7-12 1005,15-29 0,0-1 60,-8 16 0,-5 8 0,5-10-607,-10 15 592,7-12 0,-2 5-857,-2-2 1,2-1 856,5-9 0,1 0-739,-13 19 0,3-5 694,2-3 1478,-11 15-1478,12-21 0,1-2 90,-6 7-90,5-9 0,2-2 0,7-12-57,1-1 57,1-1 90,-3 2 0,-1 1-90,-2 4 90,-25 31 1913,37-50-1913,-4 5-90,3-2 90,1-4-90,8-8 800,7-11-800,3-3 0,0 0 0,0-1 0,1-1 0,0 0 0,1-1-90,0 0 90,0-8-90,1 0 3482,1-6-3482,-1 2 0,3-11 0,-3 3 0,2-10 0,-2 4 0,0-33 0,0 19 0,0-36 90,0 31 0,0-14 0,-6 11 90,4 12 90,-5 5-180,6 19 90,-1-3 90,0 1-90,1 4-90,-1-3 90,1 5 0,-1-2-90,0-3 0,0 4 0,0-1 0,0 6 0,1 2-3392,-1 2 3437,-14 41 0,-5 18-45,-5 21 0,1-7 0,0 3 0,10-26 0,2-4 0,-4 13 0,2 18 90,8-34-90,0 23 0,19-16 90,34 23-90,9-23 45,-13-21 0,4-5-45,35-7 0,-22-10 0,1-7-2269,36-11 2269,-42 4-482,22-8 1,-3-1-1858,-26 4-5576,35-8 7915,-61 15 0,0 2 0,-12 2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31.7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 1 6273,'-14'13'-90,"5"-2"1,10-10-1,2-1 0,0 0 0,0-1 90,1 1 0,-1-1 0,0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39.4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74 219 10051,'-11'-35'5937,"-1"1"-2699,-2-6-2069,4 14-179,0-5 899,3 9-1170,2 7 181,1 1-720,4 13 90,19 35-181,-5-2-115,14 31 26,-9-11 134,9 32 1,3 8-90,-14-42 0,-1 1-649,8 21 1,3 10-1,-3-8 604,-3-9 0,-2-4-1347,1 0 0,-1-1 1257,-1-6 1,-1-2-2073,13 34 1892,-8-22-175,4 9 175,-9-31 468,5 0 0,-13-22 0,5-2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39.6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18327,'28'39'1978,"-2"-1"-1438,-4 2-180,0 1-844,0 0 754,1 3-2976,-2 0 2976,0 3-91,-1-1 1,1 7-1468,1 4 0,0 2 1063,1-1 0,-1 0-666,-3-5 0,-2 1 891,1 8 0,-2-4 0,1 9 0,-3-9 0,0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40.4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1 438 19046,'22'-22'1709,"6"3"-1349,29 0-270,12 1-315,-10 2 0,1-1-2130,23-4 2175,-33 7 1,-4-1-271,6-1-478,0-4 0,2-2 119,19-8 629,-23 9 0,-3 0 594,-6 0 1115,-18 3-1169,-24 4 0,4 2-1594,-33 8 1773,0 13 110,-7 1-289,1 7 1079,-18 33-1259,31-24 135,11 32 0,11 5-2494,15-19 2269,20 21 0,4-3 0,-6-29 0,24 18 2179,-34-45-2180,34-41 1,-27 4-90,21-27-90,-38-4 90,-8 25-89,-10-35 89,0 34 3392,-8-11-3303,7 19 1,-1 4 90,0-3-3572,3 12 3392,-2-4 0,5 15 0,1 0 0,-1 2 0,2 1 0,1 3 45,38 38 0,16 15-45,-19-29 45,22 18 0,1-18 3347,-16-91-3482,-12 14 90,-2-16-90,-23 52-3302,-4 8 3302,1 1-90,3 2 180,10 13-89,3 4-1,31 54 0,-23-26-45,-1 5 0,-1-1 45,-4-2-360,12 19 180,-14-26-899,9 13 719,-17-29 450,3 4 0,-13-36 0,-1-4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40.5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 5759,'13'-6'0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40.8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0 163 12390,'34'18'3178,"16"26"0,14 17 0,-10-9-2998,8 6-1977,-8-4 0,8 8 1,-14-13 1976,-17-17-169,-3-3 169,-1-2 1124,-5-5-764,2-1 449,-9-10-719,3-20 2607,-14-10-2607,-11-69-180,0 33-135,-3-2 0,0-4-225,7 8 0,0 2 2008,-3-27-1738,16 13 0,3 6 0,-3 18 0,20-25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42.3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188 796 10231,'0'-34'7106,"-13"-1"-6206,6 12 1078,-20 3-1078,10 18-450,-13 14-91,8 6-89,-3 15 0,8 2 0,3 4-90,5 4 180,3 15-1883,13 31 1613,7 7-1549,2-40 0,2-3 1459,13 18 0,6-18-118,7-21 28,-1-14-1762,30-14 1852,-10-24 0,-3-10-740,-14-9 740,-18 5 948,-4-4-948,-5-2-1252,-1-20 1342,-8-2 0,-2 1 270,-29-16 974,10 53-1244,-15-14 370,19 43-640,4 14 2359,5 5-2629,9 28 270,3-13-90,6 10-1202,0-20 1292,0-4-678,4-6 589,4-4-1497,-6-8 1676,1-2 90,-10-5 1676,8-15-1586,-12 7 0,7-12-1,-14 9-89,-2 1-751,-10-23 841,-1 9 723,-16-25-633,2 19 2178,0 6-1998,-9 9-270,18 12-90,-9 15 3392,15-5-3392,2 11-90,8 18 0,9 2-3572,12 29 3482,2-22 90,7-3 0,-5-20-449,46-16 539,-29-10-45,11-26 0,-2-8 135,-18-6 44,-3-10 1,-4-2-45,-14 2-90,-2-10 0,-17-15 0,-10-7 90,-3 18 0,-1-1-354,-2-24 0,-1 1 354,0 27 0,0 9 3131,1 3-2816,-5-5 0,0 2-135,4 12 89,-19-1-359,46 78 90,5 18 0,3 8-90,5-1 0,3 1 0,-2 0 0,2 3-838,4 3 1,4 5-1,-3-8 793,-3-11 0,0-2 0,11 29 0,2-4-2223,4-5 2133,-5-17 0,3-1-1652,25 22 1697,-26-30 0,0-5 0,13-1-359,-3-25 1786,-8-25-1517,7-22 180,-19-12 2178,-8-10-2088,-11 13 3302,-3 1-2852,-1-14-360,-2 20 90,-9-16-180,5 32 449,-16-11-449,13 21 0,-6-2 0,8 13 0,0 1-90,2 4 90,2 2-90,1 2-180,10 23-270,13 16 270,1 0-179,17 10-91,-3-32 90,-8-5 180,2-11 180,-13-20 90,-9 4-90,1-9 0,-12 7 90,-14-22 180,-32-29-90,11 12 0,-20-14 0,34 40 89,3 3 181,0 0-3662,8 7 3302,-1 0 0,6 3 90,2 2-270,10-1 0,-1 5 0,25 4 0,1 8 0,8 0 90,0 7-180,3 5 180,-10-5-90,7 9 90,-14-7-90,5 9 90,-10-7-180,12 23 180,-21-25 0,5 12 3392,-12-20-3392,-2-2 540,5 7-90,-5-8-360,2-39 90,-3-3-3482,-2-32 3392,1 18-1208,0 7 1208,0 1 90,0-26-360,0 21-180,0-10-449,3 21-1890,4 27-269,8 1-1439,5 19 5105,3 9 1,1 1-1,2 3 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42.4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 49 12030,'13'-16'2789,"-3"1"-2430,-7 11-2697,-2-1 2338,-3 2 0,-11-1 0,-6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3.56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16 18147,'24'-2'1979,"18"-5"-1530,-4 6-5659,7-4 5839,13 5 747,1 10-1196,3-1-180,-1 10 979,-25-1-889,-5 5-2298,-10 8 2208,-8 18 0,-17 12 0,-6 4-487,-23 26 577,12-45 0,-1-1-45,0 1 0,-1 2-56,-11 13 1,0-2 100,-8 14-45,15-26 0,-1 1 90,2-3 0,2-2-135,-11 18 1912,-7 14-1373,12 12-449,23-44 2815,2 26-2815,28-58-1699,67-29 1519,-10-10 0,-22 8 0,-1-2 231,24-20-5057,-11 6 1,-1 0 4884,6-2 1,-8 4-1,-5 3 1,-18 12-1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01.7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0 105 9961,'35'-21'8725,"-11"5"-12856,2-2 5300,-14 9 2489,1-3-3388,-6 5 0,1-3 229,-5 5-2028,-2 1 779,-1 3 1,0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42.6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69 939 8982,'-32'23'8005,"2"-4"-6925,24-18 539,31-27-899,19-7 589,27-19-859,-4 8 29,-6 7 1,13-8 0,4 0-1371,-8 7 0,4-2 0,1 1 0,-1 0 846,-4 0 0,1 0 0,-1 0 0,0 2-45,2 0 0,3 0 0,-5 3 0,-8 5-1669,-1 1 1,-6 5 228,0-1 1,1 0-579,-3 3 0,0 0 2108,-3-1 0,-2 1 0,-1 3 0,0 1 0,42-17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43.2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26 469 15538,'-14'2'4048,"3"-1"-2429,11-2-989,21-6-491,6-2 670,52-17-449,-13 4-225,-18 6 0,2 0-498,34-12 273,8-2-107,-44 14 1,4-2-1154,27-8 1,2-1-135,-14 4 0,0 0-1751,24-6 0,-1-1 3235,-20 8 0,-3 1 0,1 0 0,0 1 0,-1 0 0,0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40.3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 0 18237,'-17'10'3418,"4"-3"-2609,9-6-179,0 0 2698,1-1-3238,-7-4-90,8 3 180,1-1-90,8 3 0,28 8-90,-9-3 0,38 10 0,-4-4-3482,2 0 3482,-1-2-2359,1-5 2269,-23-1 1,15-3-271,-8-1 90,-7 0-1787,45-15-191,-44 6 567,20-12-2996,-35 11 4677,-4 1 0,-4 0 0,-4 1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40.7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81 74 12390,'-17'-14'4767,"1"2"-3687,11 8-91,1 0 1260,-4-3-1710,3 3 1,-2-2 270,3 1 89,-1 0-719,2 0 90,-2 1 0,4 1-180,4 3 0,0 0-90,18 8 0,-2-2 0,13 5-3392,-1-2 3302,15 2-464,-8-2 554,12 2-90,2 1 0,21 6 90,-22-5-90,4 2 180,-41-10 0,0 3 464,-5-1-284,1 12-91,-15 19-179,0-6 180,-33 55-180,19-48-180,-23 38 1,29-49-1081,-12 19-988,17-28-811,-3 10 3907,9-20 0,1-4 0,1-2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2.8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133 139 15718,'0'-22'5577,"-1"3"-3418,0 14-1890,0 41 1,1 0-450,-4 50 1,-2 9 269,2-7 0,-3-3 0,1-2 90,1-18-2865,-1-4 2955,-5 29-180,3-24-9,-3 18 9,2-36-1963,0 13 1963,1-24 579,-1 26-489,6-43-90,-1 10 0,3-25 2341,0-1-2341,-1-35-80,1 3-100,-2-35 45,0 6 0,1-1 45,0-21-1158,0 23 0,0 1 1158,2-2-220,0-21 130,0 13 0,-1-4 0,2-5 45,3 15 0,0 1-261,-3-1 0,1 2 216,9-31 1901,-7 45-1901,3 9 2843,-1 6-2933,5 5 90,-5 16 342,5-2-522,30 29-1715,-18-5 1985,26 19-90,-24-7 90,-2 1-89,20 35-1,-19-25 45,5 14 0,-1 2 45,-4 6 45,-2 0 0,0 1-1892,-4 4 1847,2 14 0,-10-37 2477,-1 0-2477,9 37 0,-5-26 0,5 26 0,-7-38-90,-1-1 90,-1-3-179,4 12-1,-4-7-529,1-3 439,-4-13 1,-4-12-2340,0 0 3250,-1-4 1,0-2 0,0-6-1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3.0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0 117 20935,'34'-20'1169,"1"3"-1624,15 5 455,-12 2 125,13-2-6061,43-9 5967,-44 12 0,36-7 0,-62 16 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3.3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223 1 16528,'14'16'3687,"9"18"-8807,-11-14 5659,9 17-89,-7-11-538,6 30 448,-9-21-350,2 20 170,-12-27-1014,-31 62 834,12-43-1437,-29 23 1,-6-3-1442,12-29 2878,-8 0 0,2-5 0,18-19 0,-8 1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4.4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110 179 16528,'-2'-14'5396,"1"4"-4766,6 34 134,4 26 1,1 8-495,4 19-450,-3-8 1,0-2 359,-2-6-3081,0 2 3081,0-1 44,-2-4 1,1 0-2298,3 16 2118,-2-16 0,-2-2-298,-1 2 343,1-6 196,-4-5 74,7 22-360,-7-36 0,3 10 0,-7-45 2090,-4-34-2360,-4-18-1380,0-10 1560,-4-7 0,4 17-154,-2 5 0,-1-3 244,-7-31 44,4 25 1,-1 1 135,-9-22 180,-7-1-270,9 28 0,-2 0 180,10 20-180,2 1 0,3 5-273,4 4 273,4 8 1831,10-25-1921,32-23 0,-9 7-938,5 18 1,2 6 937,-1 7 2177,16-3-2177,36 3 0,-46 14 0,39-4-90,-59 14 277,24 17-277,-19-1 0,16 35-180,-34-6 14,-1 7-14,-25 42 180,4-43-90,-15 25 0,-4 1 90,4-15 45,1-6 0,1-2-45,5-10 0,-7 12 90,1 7 270,49-13-180,-15-10 0,50-31 346,-8-9-256,12 0-45,-10 4 0,2 2 3437,37 13-3302,-10 22 0,-5 7-3572,-7 5 3346,-16-4 1,-9-1-45,-26-7-17,-8 8 1,-3 4 16,-8 15-1024,0-8 0,-5-2 1114,-15-7-90,-2-3 90,2-21 0,-36 16-90,12-22 0,-21 7-90,5-24 21,-17-20-21,10 5 2059,-12-14-2059,35 10-270,-11-9-1888,15 6-3049,-5-4 349,20 9 4948,4 2 0,4 1 0,3 2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4.7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171 1 11850,'28'21'5577,"-4"0"-9888,-10-7 5390,-4 0 741,-2-2 249,0 10-245,-5-2-1194,1 3-90,-3 12-360,-17 16-91,-1 6-358,-19 11-91,7-29-9471,-29 10 10610,24-26 1,-19 9 0,26-17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5.4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658 116 8612,'-13'-24'4767,"-1"2"-8628,-1 3 6380,-13-3-1620,7 10 2296,-34-2-2745,25 12-90,-34 11-90,32 1-1,-11 11 1024,12-2-574,-30 35-269,11 0-270,13-11 0,2 3 180,-14 36-716,15-13 536,10-2 0,12-15-90,6 0 90,3-9 0,3 4 90,19 33-820,8-27 1,3 1 594,-6-5 0,3-1-695,11 1 0,2-7 740,5-11-476,4-2 476,2-6-90,-1-3 0,1-5 217,13-7 1,1-3-2556,2 2 764,7-10 0,-2-4-3284,-26-2 4858,14-14 0,-23 8 0,-1-2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07.4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1148 21205,'5'-20'719,"4"1"-539,12 3 0,3 1 180,19-6-270,-6 4 90,15-5 180,38-10-4234,4 1 3919,-37 12 0,1 1-45,-9 2 0,4 0 40,9-3 0,8-1 0,-7 1-40,-5 1 0,0 1-393,10-4 1,8-3 0,-9 3 392,-15 5 0,-4 1 45,5-2 0,0 0-45,0 1 0,2-2 45,21-5 0,5-2-42,-12 3 1,4-1-1,-3 1-3,19-6 0,-2 0 0,-24 7 0,2 0 0,-1 0-116,24-11 0,-3 1 116,-14 5 0,-2 0-349,16-6 0,-3 0 349,-27 10 0,-7 2 0,14-7 0,-6 2 0,-6 3 0,0-1 1576,1 0-1846,30-13-90,-60 28-646,-6 2-6280,-5 3 7286,-6 6 0,-4 1 0,-3 5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5.7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380 10 17157,'14'-6'6656,"2"2"-11956,-4 16 5570,-4-5 1588,7 32-1588,-10-8-180,2 9-90,-13 4 90,-2-18-270,-41 52 0,18-39 860,-27 28-1040,23-41-68,-2-3-1910,-1-1-5128,-21 7 7466,17-6 0,-16 4 0,22-9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6.4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6 303 11221,'1'-34'9830,"0"9"-6978,0 6-1862,-2 1-630,1 10-181,-1 1 451,4 34-450,4 35 45,1 9 0,1 4-1876,-2-20 0,-1 0 1696,3 18 0,0 0-188,0-8 1,0-2 142,-2-11 0,0 1-310,3 13 1,-1-2 309,4 20 0,-4-31 90,-1-7-90,-3-9 3170,-3 0-3170,-18-114 80,7 47-125,-2-28 0,-1-12 0,0-7 0,1 4 45,-3-16 0,3 11 0,0 2-2121,1 10 2121,2 1-90,0 0-159,3 10 0,2-1 249,-1-14-2060,-1-24 2060,5 53 0,10-4-336,-3 15 336,9-9 1713,-4 21-1713,37-3 0,-25 11 0,39 23 0,5 10 0,-23 1 0,10 6 0,-1 2 0,-17-1 90,3 6-794,5 10 0,3 7 704,-13-13 0,0 1 907,13 15 1,-2 2-908,-11-9 0,-6-2 90,6 14-90,-9-9 0,-1 4 501,-9-9 1,-1 0-502,1-1 0,-3 3-616,-1 34 1,-4-3 615,-3-7 45,-6 2 0,-5-3 1139,-4-21-1184,-13 15 260,-9-9-170,-26 10-90,-10-7 0,-2-8 0,-14-22-2221,5-18 2221,10-3-45,16-5 0,-2-6-457,5-10 1,2-1 231,-41-2-1061,2-17-1907,60 16-1799,5 4 5037,4 1 0,4 1 0,2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7.3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22014,'20'42'1304,"-5"5"1,-1 3-2983,0 16 1813,-3-12 0,0-1 135,1 6-90,-1 0 0,1-2-3090,-1-1 3000,7 38-90,-9-37-1172,7 26 992,-10-50-32,0-7 32,-2-6 95,-1 0 85,-1-9 0,-1-12 0,-1-12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7.5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33 170 19586,'-17'-16'1979,"5"2"-450,9 10-1259,23-3-90,2 2-1,48-8-268,8-1-3483,5 0 3392,0-2-2448,-25 5 2178,-1 0-1799,-3-1-629,-2 2-2687,-1 1 5565,-5 3 0,-4 2 0,-5 1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8.0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60 14189,'0'-22'9355,"0"2"-8906,1 7-89,1 9 180,1 4-270,7 34-90,-3-5-1,8 25-89,-5-11 0,1 2-3392,0 1 3302,-1 1-175,3 19 85,-3-15-270,2 29 180,-6-36-180,0 7-5306,-2-16 5666,-3-13 0,0 4 0,-1-12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8.2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21 137 13289,'-11'-16'7016,"2"2"-6386,17 8-180,8 0-3982,33-5 3622,-4 2-453,19-3-87,7-2-89,-17 3-1620,16-4-630,-21 7 2789,-1 1 0,-3 3 0,-3 1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8.8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35 19226,'-5'-16'2878,"0"3"-2428,4 10 1349,0 1-1619,9 38 0,1 8-3482,2 20 3392,0-9-180,-1 1 0,-2-15-90,3 14 0,-6-19-2718,0 6 2448,-2-13-8994,-1 1 9444,-1-12 0,-1-9 0,0-2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9.0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13 106 13919,'-6'-16'4497,"0"3"-1888,6 9-2159,7-3-270,-1 3-360,51-9-90,-20 6-2788,58-9 359,-43 7 2699,14 0 0,-24 5 0,-1 1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9.6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1 210 13469,'10'-37'7556,"2"-11"-6746,-7 28-181,3-10 1,-5 20-180,0 1-1,0 1 181,0-2-180,0 1-270,0 0 89,0 0-89,-1 4 90,-1 0-270,6 15 90,0 24-180,3 3 90,-1 17-270,2 30 90,-4-30 1,3 33-2970,-4 1 91,-2-42 3058,2 35 0,-4-61 0,2 5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8:59.9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51 18596,'4'-16'3508,"-2"5"-5886,23 8 2468,-1 1-3419,31-1 2970,-10 0-721,19-1-2813,7-1 3893,-17 4 0,7-1 0,-27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11.25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0 497 17607,'11'46'1889,"-1"3"-1439,-2 4-2298,2 2 2208,1 1-2939,2 1 2848,1 3 198,1 2-17,9 30-466,-9-37 0,0 2 151,1-2 0,0 0 677,12 37 177,-7-21 2021,-13-49-2830,1 1 962,-8-30-1052,-3-9 0,-1-5 0,-13-51-90,4 18 0,-10-37 665,10 36-665,-2-5-90,2-6 90,-3-5-135,3 4 0,0-2 45,-1-19-363,2 21 1,1 1 362,4-1 0,1 0 0,2 3-3038,0 2 2768,2-16 270,7 11 154,0 2-693,23 0 539,-15 44 0,19-9 0,-4 44-90,-2-2-2083,20 30 1903,-11 3 180,-3 5 356,-8 1-356,-14-9-89,-3 0 2258,-5-5-3923,-10 37 0,-5 3-494,2-12 2347,-3 13 0,-1-4 1,2-30-1,1-3 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00.9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1 111 19406,'32'-4'1799,"3"-2"-7010,5-5 5481,2 0 0,4-2 1229,1 0-1949,47-8-967,-5 8 382,-37 5 1,-2 1-1574,15 3 2608,-24 4 0,11 13 0,8 3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01.3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98 16707,'-14'-11'4318,"1"0"-3688,11 8 989,0 0-1349,19-7-1,22 1-179,9-3-3751,40 0 2176,-32 8 1,1 0-3663,39-2 3033,-37 2 1,-3 1 1733,10 2 1,1-2 0,2 2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01.8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90 21205,'46'-15'1259,"1"2"-6649,-7 8 5570,31 0 1081,-17 0-1531,26-2-2519,-22 0 1,-1 1 2788,19-2 0,-15 2 0,-1 0 0,2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02.1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74 16438,'41'7'2698,"2"-1"-2068,-10-6-91,9 0-179,28-12-45,-12 6 0,4-2-2621,1-3 1,1 0 2125,3 2 0,-1 2-990,32-3-2217,-30 5 3387,24 2 0,-24 0 0,18 1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04.7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1 328 17517,'40'10'1979,"-8"-3"-1260,27 4-359,-20-5 135,16 5 0,3 0-315,1 0-135,-6 0 0,-1-1 134,-3-1-2128,1-1 2039,1 2-2223,24 0 2267,-10-4 1,5 0-221,-8-1 1,1-1 129,24 1 1,-5-2-684,1-2 729,-2 0-550,-30 0 0,4-2 505,12-4 0,4-2 0,15 4 0,1-1 531,-14-3 0,-5 0-576,32 1 94,-25 0 0,13-1 0,-6 1-49,1 0 0,2 0-45,9 0 0,8-2 0,-12 2-515,-24 1 1,-3 2 514,33-1 0,-4 1 90,-3-1-90,-1 2 0,17-1 0,-16 0 553,10-1-523,-9 2 0,17 0 0,-18 0 113,3-1-143,7 1 0,-2-1 1712,-22 1-1712,23 0 0,-4 0 0,3 0 0,-34 0 0,2 1 0,17-1 0,10 0 0,-12 0-572,-24 1 1,-4 0 571,10 0 0,-4 0-221,3-1 86,-1 2 0,4 0 45,-13 0 1,1 0 44,13-1 0,0 1-45,21 0 382,-26 0-382,7 4 0,4 1 0,-19-1 0,0-1 90,20 4 0,-3-1-90,12 2 307,-31-2 0,0 0-307,31 4 90,16 4-90,-38-5 90,-10 2 275,-13-4-275,5 2-90,-2 0 90,-20-4 2871,17 3-2871,-27-5 1029,4 0-1209,-8-2 453,-2 0-1082,-1 0 449,-11-7 270,5 4-90,-9-6 90,9 6 0,-1 0 0,0-1-3392,-1 0 3212,-7-3 181,-2-2-2270,-18-8 2359,-5-5-1427,-13-8 1427,9 3-924,0 1 1104,13 7 314,-14-8 1,-1-1-225,-2-1-180,1 1 0,2 1 180,12 7 596,1 1-776,2 2 90,1 1-90,1 1 90,-9-3-90,3 2 1264,0 2-1264,8 4-90,10 4 2026,1 2-2026,3 0 90,1 1-90,2-1 733,-5 1-643,6 0 3392,0 6-3392,6 0-90,13 12 90,1-4-90,10 7 0,28 11 0,-16-11 0,25 11-90,-6-11-3302,-12-3 3302,35 7-448,-11-6 538,2 0-2120,-2-4 2120,-21-4-1508,0-1 1508,-1-2 1418,16 4-1508,-2-3 90,-2 3 0,-10-4 0,-21-1 210,6 0-210,-12-1 0,1 0 0,-13-2 2268,-5 1-2268,-16 14 3392,1-4-3392,-27 20-90,13-15-90,-24 17-180,2-2-4201,-28 20 2402,23-14 2159,-16 17 0,39-31 0,-7 9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05.7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6294 396 18506,'-21'-9'1170,"0"3"-900,2 5 89,-37-2-179,14 2 0,-49-3-3572,40 2 3302,-42-1 0,34 1-371,-18-2 11,-6-2 181,19 1 89,-22-2-90,24 2-2085,-1-1 2085,-2 0 2355,-1 0-2175,-14-2 0,-4 0 90,-12 0 30,31 2 0,-8-1 0,9 1-220,-18-1 280,16 1 0,-7-2-952,-15-1 1,0-2 906,23 4 0,1-1 0,-23-2 0,7 0 644,7 0-689,3 1 151,-27-4-61,20 1 0,-3 1-90,21 2 0,1 1-575,-20-4 0,5 1 575,4 2 0,-29-7 45,18 5 0,-1-1-45,22 4 0,0-1 0,-18-1 0,1 1 1091,-23 1-1046,48 5 0,-4 0 90,-35 1 0,0-1-168,36 2 0,0 0 123,-24 0 0,-1 2-81,22 4 1,3 0 80,-40-1-45,27 3 0,3 1 1706,3-3-1661,-14 3-959,24-2 0,2-1 869,-6 0 90,-34 5 77,56-7-77,4-1-90,4 0 0,4-1 2179,-17 1-2179,18-1 0,-20 1 540,18 0-450,-6-1 3392,-53 4-3392,36-3-90,-39 3 179,-3 4-179,45-4 0,-37 5 0,55-6 90,-41 6 0,33-5-1741,-17 2 0,-1 0 1651,20-3 90,-26 4-90,-6 0 0,32-5 0,-45 4 90,39-5-90,-8 1 0,-5 0 2096,9 0-2096,4-1 90,12-1 90,3 0-180,8 0 0,-4-1 180,6 1-180,0 0 1386,-1-1-1476,2 2-90,5-2 0,1 0-90,2 0-90,0 1 360,-1 0 0,2-1 0,-1 1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06.0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71 83 9871,'4'-19'2609,"-2"1"-1350,-1 10 0,0 0 3958,0-4-4587,-6 2-360,2 3 0,-5 7 0,3 6-1,1 2 1,-3 10 90,-3 15-3032,-7 36 2942,6-17-180,1 6-90,38 2-90,-12-36-90,26 29-5577,16-34 1529,-19-9 4228,28 5 0,-31-9 0,0 1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44.5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74 63 13199,'-31'-24'9830,"12"9"-8956,2 2-6264,13 9 5660,3 2 269,-1-1 1050,4 2-1229,23 1 589,-8 1-859,24 2 0,25 10 0,3 2-457,-2-5 277,18 8 0,-3-1 3121,-31-8-4021,40 1-1258,-51-6 2248,43-10 0,-56-3 0,18-9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44.8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18 15628,'-16'-7'4138,"2"0"-2699,10 5 180,8 0-1439,17 5-180,-3-2 90,41 15 0,-16-5-90,34 17 0,-31-9 0,-1 3 0,-26-8 0,-4-2 0,1 15 0,-7-2 0,0 13 0,-7-9-360,-29 57 90,13-44-267,-8 6 1,0-3-453,5-16-1170,-7 3 1332,8-7 1,5-9 0,2 1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45.4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108 59 11580,'-7'-25'6207,"-3"5"-5488,-2 10-89,0 6-90,5 5-90,0 2-1,-5 6-89,-1 3 629,-5 45-719,9-11-180,12 40 90,8-35 0,25 18-180,-10-30-3302,14 13 3392,6-9-2268,6 2 2268,12 7-225,-4-2 135,-21-16 90,-9-7 0,-18-11-90,-6 4 0,-3-2-90,-14 14 2068,-12 1-2338,-21 4-360,-13-5 3587,7-14-5926,-7-7 361,25-9 2823,-17-12 0,22 1 1,-9-10-1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14.15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1 626 14998,'28'-6'1080,"0"-2"-6561,0-2 5751,2-1 1018,2 0-1108,4 2 1163,57-15-1073,-8 9-210,-20 4 0,11-3 0,-8 3-60,-8 3 0,-2 1 0,28-3 0,-3-1 0,-2 2-2150,1-1 2150,0-2 538,-22 3 1,6-2-539,22-4 0,3-2-505,-16 4 1,-1 0 504,13-3 0,-1-1 0,-21 5 0,0-2-219,23-5 0,2-1 219,-15 3 0,-1 1 567,12-4 1,-5 2-478,8-2 921,-3 1-1011,-27 6 0,0 1 455,29-6-455,-33 7 0,1-1 0,-4 1 0,-2 2 0,26-6-90,18-3-345,-28 12 0,-4 0-374,-2 1 514,-6 0 1,-1 3 294,-4 13 0,-21-4 0,15 9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45.7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1 169 13559,'0'-26'6567,"0"3"-11059,0 9 4762,0 0 1319,4-2-1499,19-2-450,32-4-269,12 8-361,18 1 181,-28 10-1170,-7 2-540,-17 1 2734,-2-2 0,-1 2 0,0-2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46.0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1228 488 16528,'-30'-31'2473,"-22"-4"1,-5 1-2114,-1 2-2921,-14-3 1,1 5 2830,15 15-898,-42-5 988,15 11 301,-11 2-616,43 9 0,0 4 225,-41 10-180,14 8 0,7 4 180,-3 36-180,31-16-46,11-8 1,5 7 726,11 9 0,8 1-771,-3 20 0,8-5 0,8 7 0,13-3 0,6-3 516,-5-12 0,3 1-516,18 27 0,10-3 0,4-23 0,5-5-879,3-2 1,2-4 878,-3-3 0,5-8 45,18-12 0,1-14-45,-28-16 0,0-5 45,19 4 0,-3-6 153,-22-8 0,-4-8-198,3-6 0,-1-6-205,-1-7 1,-2-4 159,1 0 0,-3-3 45,-6-1 0,-4-3 45,-6-6 0,-4-3-115,-3-6 0,-3-2 115,1 1 0,-3 1 45,-7 1 0,-3 4 90,-2-27-91,-7 41 1,-7-3-488,-27-33 0,-8 2 353,18 33 0,-4 3-187,-34-28 1,-4 12-129,6 34-344,-18-2-2444,27 15 3148,-17 0 0,24 8 0,-13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49.6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0 411 15178,'0'20'7466,"0"-1"-6476,0-6-901,8 5 1,-6-9-90,5 2 90,-6-10-180,-1 0 90,1-10 0,5-5 0,-4-2 0,5-7-90,-3 5 90,1-10 0,5-8 0,7-39-89,-5 28 89,13-44 0,-17 64 0,8-22 0,-11 36-90,6-16 90,-7 20-90,2-6 0,-3 11 90,3 14 0,2 12 0,9 39-90,-2 7 90,-2 6 0,-3-11 0,-1 7 0,-2-15 0,0 1-3392,4 35 3392,-5-34 0,0-3-2269,1 6 2269,-2-1-213,1-2 213,0-2 0,2 15 0,4 17-270,-2-3-179,-1-14-1710,-5-39 1353,-4-26-3241,-1-8 4047,0-2 0,0 1 0,-1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0.2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56 47 8972,'-10'-22'3508,"0"3"-1619,4 16-1080,0 0-179,0 5 180,2 6-451,1-2-89,0 6 0,2-2 270,18 48 179,20 1-314,-13-14 0,3-1 224,22 15-359,-18-27 720,-13-11 179,-12-10-989,-21 28-90,3-16-180,-33 24-90,20-25 0,-8 1-90,12-9-269,2-4-1620,5-2-719,3-3 2878,1-2 0,5-2 0,0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0.5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93 2669,'0'-28'5217,"-9"-6"-1939,5 21-2468,-6-5 2877,6 24-3238,3 1 800,1 27-709,8 25-270,-2 3-180,1-10 0,1 7-135,4 16 0,1-1 1650,-4-20 1,0 0-1696,5 18 0,1-5-575,-3-15-4732,10 25 4604,-11-34 1,5 12-1,-10-37 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0.6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64 18327,'42'-23'269,"2"2"-6109,2 16 2872,28-2 719,-16 3 1979,18 2 1,-35 1 0,-5 1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0.8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97 1 8792,'10'35'3778,"-1"0"-1979,-2-7-360,1-2 540,-2-1-1170,-2-7 361,1 7-721,-4-14 361,1 2-990,-2-2-270,-13 8-3238,-22 4 1260,3-3 2428,-12-5 0,30-12 0,4-2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2.1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6 539 11221,'-3'-17'5936,"1"2"-5306,11-1 269,18 3-449,-5 0-5571,37 16 5391,-33 7-718,46 51 628,-47-27 234,-4 13 0,-5 2-234,-12-5-613,-18 30 1,-4 3 612,5-11-90,-9 8 0,0-4 0,10-24 1315,-3 7-956,10-6-359,35-10-180,-11-6-589,38-37 1,7-16 498,-14-4 0,11-10 0,-1-5-269,-8-9 1786,0 0-1427,-11 5 0,-17 15 90,-3 5 0,-6 5 2178,-4 3-1908,-2 2 3752,-8 10-3932,-3 13-1,-3 4 1,-2 21 0,5-7 0,0 10 0,1 16-3572,14 15 3482,-4-12 0,11 1-90,-3-30 0,11-7 90,-6-6 0,25-32 0,-25 2 0,13-23 0,-19 14 90,7-21 0,-8 15 0,0-10 0,-8 25-90,-5 8 3482,4-4-3302,-4 8-180,9 7 90,-3 13-90,6 7 90,17 32-90,-8-23 0,9 16 0,-8-28 0,-11-12 180,4-1-90,20-15 270,-1-18-270,7 1 89,-14-9-89,-19 17 0,-4 0 90,-17-34-180,-1 26 0,-35-21 0,13 56 0,-7 3 0,9 50 0,19-24-90,0 25 90,11-35-90,2 3-3751,24 40 3841,-10-38-180,21 30 180,-15-57-90,39-38 90,-11-9-1306,17-19 1396,-29 4-90,-16 11 89,-1-4-251,-4-22 1,-4-20 340,-8 9 1,-5-11 0,0-2 0,2 7-677,3 3 1,1 5 0,-1-3 496,-5 1 0,-3-8 0,1 8 0,0 26-539,1 20 629,3 47 1183,1 19-1273,-1 1 0,6 35 0,1 8-90,-3 5 51,3-1 0,1 4-141,-4-18 1,1-4 1158,3 36-1114,-2-35 0,0 1-270,2-5 1,0-2-1845,4 25-1259,1-19 0,0 0 4172,3 3 1,6 12-1,-5-27 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2.3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108 1 9487,'20'15'4948,"-3"-1"-7506,-13-7 4897,9 37-325,-8-11-1564,7 30 931,-11-31-1111,0 3-1617,-10 31 1437,3-20 2181,-9 29-2361,-3-17-359,-5 2-91,-1-4-1709,-2-8 2249,4-12 0,5-13 0,-3 4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4.1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87 16528,'34'-30'2338,"0"4"-6584,14 13 4695,-10 6-179,14-1 1140,-10 6-1230,-11 1 0,3 1 1055,5 25-1145,-22-6 0,2 41-90,-26-24 90,-25 45-90,4-11 0,-1-3 0,10-11-180,34 11 180,-2-31 2906,29 40-2996,-15-50-2717,5 2 2896,6 8 1,-20-19 360,11 17-360,-26-21 0,-18 21 0,1-12-90,-16 11 0,9-17 0,-2-4-180,2-1 2583,-6-4-7350,10-2 4947,-3-2 0,6-16 0,0-2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14.6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1 187 11580,'32'-6'990,"23"-4"-720,-9 5 0,15-6 269,20-1-1920,-25 3 1471,34-5 0,-36 7 0,2 1-90,4-1-135,13 1 0,7-1 45,-22 2 0,1-1 45,26 0 0,-2 0-2674,16-2 2629,-27 4-1028,3-2 1,2 1 1027,8-1-397,0-1 1,-4 0 216,-23 4-977,14-3 797,-27 2 650,14 0-1909,-15 2 2173,0 0 0,-25 2 0,-10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4.4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34 3119,'25'-14'7555,"-4"2"-6565,-10 7 1618,-4 2-254,-4 20-2084,-2 4-170,0 25 170,-2-4 179,1 44 1158,0-33-1517,7 46 2269,-2-54-2359,10 18 180,-5-23-180,0-10 89,-2-9 3483,-2-16-3482,1-9 90,3-15-90,-4-11 0,5-32-90,-7 13 90,1-21-90,-3 25-235,-2-23 235,10 5 0,-6 10-90,7 8-719,0 26 449,-3 12-5173,9-4 2385,9 24-1440,-2-2 4588,15 14 0,-7-3 0,2 3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4.8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216 1081 18327,'2'-21'3957,"0"1"-9167,-3 8 5659,-11-7-357,-18 1 88,2 3 1257,-39 39-1257,29 60-1073,21-21 0,4 2 848,3-13 0,6-2 400,20 34-445,-2-64 1783,-4-11-1693,30-15 90,-19-9-90,19-21 0,-19-11 0,-4-7-90,6-40 45,-6 29 0,-3-5-90,-6-22 0,-5-2 180,-1 11 0,-1 0-892,1-6 1,-1 1 891,0 16 0,-2 4 45,-7-29 308,4 9-398,-5 3 1357,6 19-1267,3 45 0,0 7-135,7 55 0,1 22 2428,-2 0-2428,1 7 0,1 1-753,-3 2 528,1 2-1175,1 2 1040,-2-22 1,1-1-1845,3 28 2249,2-4 0,2-1 0,2-3 0,-3-18 0,0-1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4.9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 14908,'16'-1'-495,"4"-1"1,-6 2-1,7 0 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5.2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0 171 14459,'24'-8'809,"-2"3"-7099,-9 5 4491,17 0 1170,-6 0 263,16 0-264,-9 0 461,2 0-461,0 0 0,2 0-449,34-16 3121,-8 5-1233,0-6 1,2-3 3009,11-6-3099,5-2 604,-47 8-1684,-20 12-90,-2 2-89,-3 3-2700,-2 1 3239,5 2 0,4-1 0,4 1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5.4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34 330,'25'-5'2969,"-2"2"192,-4-1-2532,-3 1 811,10-4-1440,-12 3 779,9-1-2938,-14 4 2209,7 1-1129,3-1-2519,19 1 3598,1 9 0,-2-5 0,-6 7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29:55.4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 9062,'22'-2'-780,"-11"2"1,-4-1-1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57.6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1 648 11400,'37'6'2069,"10"-1"-1529,-15-5 314,25-8 1,7-3-135,25-7-3371,-22 4 1,0-1 2920,18-8 270,10-3-1348,-20 6 898,-25 7 0,1-1-14,2 0 0,0 1 104,29-8-302,-26 7 1,0 0 301,25-5 1332,4 0-1332,0 1-90,0 0 442,10-3 1,2 0-488,-43 9 0,0 0 0,41-8 0,-4-1-45,-18 4 2273,-2 0-2273,3-2 45,-27 7 0,3-1-923,8-3 1,-1 0 877,37-10 0,-39 11 0,-5 2 90,-8 2-90,14-5 1421,-21 6-1421,-6 2 89,-6 1-89,-15 5 0,2-2 0,-5 3 3482,2-2-3482,-1 2-3392,-1-1 3392,-1 0 0,1 1-90,-2-1 90,2 1-179,-2 0-91,-1 0 90,1 0 1028,-2 0 0,-1 1 0,1-1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1:58.0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199 160 10051,'-17'-26'1979,"2"3"-1529,4 10 1799,-4-3-1620,4 6 271,-6-5-181,6 7-359,0 2-180,1 1 90,4 3-90,-1-1 0,1 1 179,-5-3-269,5 1 0,-4-1 0,6 3 0,0 0 0,0 0-90,0 1 90,1-1-90,-3-1 0,3 1 0,-2 0 0,4 3 0,8 3 0,15 6 0,1 0 0,12 3 0,25 1 0,-26-6 0,24 4 0,-39-8 0,13 5 0,-13-3 0,10 3 0,-16-3 0,-5 0 0,0 6-360,-21 42 180,5-19-89,-16 29-361,9-35-180,0-1-989,-1 0 1799,-6 10 0,6-8 0,-5 8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2:44.3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36 462 12300,'-8'-15'5847,"-1"-4"-3509,3 8-1798,0 1-270,1 1-180,4 7 90,0 0-180,4 2 90,0 0-90,3 0 90,16-3-90,-7 2 90,31-14-90,-15 6 0,17-12-3392,-6 3 3436,3-1 1,4-2-45,15-4 0,-14 4 0,8-1-1134,32-11 0,5 2 1089,-23 9 0,2 0-75,-3 0 0,5-1 0,-8 3-15,-11 6 1,-5 3-1935,42-3 2358,-55 11-289,19-1 0,-48 4 0,2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2:44.6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37 12210,'7'-22'4318,"-1"9"-9439,14 12 5571,-1 8 1228,9 6-1408,6 1-1589,2 2 1499,3 0-180,3 1 90,0-1 0,2-1 2268,40 13-2358,-31-8-419,29 10 330,-30-3 2908,-2 17-2909,-14-6 0,-11 4-90,-33-3-3243,-2-8 3244,-10 16-1832,-2-6 1651,-4-2-1292,-2-2 1023,0-1-361,-1-3 990,-10 19 0,11-14 0,-7 15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15.97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836 6062 14639,'23'-35'2698,"-2"-2"-2068,-9-3-1,-1-5 631,14-51-721,-2 1-3144,-5 24 0,0 0 2650,-6 20 0,1 2 92,-1 0 1,1 1-138,6-22 532,1-1-622,2-1 0,0-2 45,-7 25 0,-1-1-45,10-28 0,0 0 0,3-11-45,-9 26 0,2-4 45,1-4 0,-1-1 325,0 2 1,-1-2-281,5-15 0,0-4-478,-8 25 1,0-1 0,0 2 567,5-17 0,0 1-181,3-17 1,-2 7 225,-9 39 0,-2 4-46,1-1 1,-1-1 0,0 1 0,-1 1 1947,9-49-1902,-7 31 0,0-4-55,0-3 1,-1-4-36,1-14 0,1-3-45,-2 2 0,-2 2 45,-2 21 0,-1 1-90,-1-17 0,-2 6 0,-1-9 90,0 29 0,-2-1 0,-4 10 0,-1-2-90,-2-13 0,-3-6 179,-11-27 1,-3 1-500,8 26 1,-1 2 454,-5-3 0,0 8-1055,-3 12 1145,-1 7 0,-1 1-45,-11-12-46,9 13 1,-1 2 45,-4 3 386,0 0-296,-16-12-90,-27-13 300,14 12-390,-13-3 0,33 28 90,1 2-90,-5 1 0,-6-1 45,5 4 0,-1 1-45,-6-4 0,-2 1 666,-16 1 1,6 5-667,11 6 0,-32-4 0,56 12 0,9 2 0,-4 0 0,0 0 0,1 0 598,-3 0-598,10 0 0,-1 0 3091,9 0-2912,1 0 1002,-5-10-1181,7 6 0,-1-8-180,5-6 180,2 7-90,-1-11-180,2 12 91,1-15 89,0 1 0,0-12-90,9-19 90,-4 17-90,8-39 90,-8 47 90,0-11 0,-4 30 0,1 1 0,-1 2-90,0-4 90,-1 4 0,1-2 0,-1 6 0,1 0-90,0-1 90,-2 3 0,-3 7-90,-13 56 90,4-22-287,-7 41 287,9-41 0,-1 2 0,1 1 0,-7 15-3387,5-13 3387,-3 8 0,8-19 0,-1 1 90,3-11-90,1 0 450,1-8-270,2-7 282,-1 2-13,3-8-359,8-19 0,-1 1 0,7-19 0,-3 2 0,3-1 1741,11-23 0,4-5-1831,10-9-1651,-2 2 0,1 3 1651,0 16 0,-3 7-519,-10 20 429,6-4 90,-7 10-450,9-2-269,0 21 269,-5 5 2775,5 17-4484,-12 0-449,2 6 2608,0 3 0,0 4 0,-1 2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0.4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0 17607,'-14'12'3508,"3"-2"-3238,11-10-90,2 1 90,0 1-91,3 0 541,79 29-540,-20-11-90,13 4 0,5-1-45,-29-11 0,-3-3 0,0 2 0,1-3-735,13-1 1,-3-2 599,5-1-1513,-8 0 1,-3-2 1332,-8-2 0,4 0-2068,34-17 270,-45 9-2505,33-13 4573,-60 12 0,-6-3 0,-2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0.7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40 12930,'-16'-10'4137,"3"1"-1078,10 6-2700,11-3 1,8 1 540,55 1-810,-23 2 89,23 8 1,2 3-90,-16-2-45,8 6 0,-3 6 315,-10 20-270,-42 51 0,-9-27-135,-30-12 0,-7-4-45,6-11-4381,-27 31 3481,31-35-1079,-11 14 2069,26-21 0,5-14 0,3 2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2.7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664 23 600,'-46'-11'3598,"17"4"-365,-20 3-2243,1 18-181,3 0-397,-39 34 217,37-8 1,1 3-84,7-7 1,2 1-412,-6 11 0,5 1 135,3 11 89,14 4 1,3 1-180,0 4-767,5-6 0,5 0 767,19 20-90,1-11-90,0-22 0,3-1-156,15 19 200,10-17 1,6-2-45,19 6 45,-14-15 0,5-6 615,-7-22 1,1-7-661,3-4 0,2-4 45,-2 0 0,0-3-45,-3-4 0,-2-6 90,11-13 0,-3-4 0,15-13-45,-19 9 0,-2-3 140,6-28-95,-20 17-90,8-33 90,-29 41 0,-12-20 90,-38 44-90,-15 15 2157,-10 19-2113,14 20 1,4 6 3046,1 0-3136,6-3 0,5 3 45,7 29-340,9-14 250,3 8-458,18-13 1,9-3 367,15-7 0,15 36-2915,5-63 2915,0-27-412,-4 0 232,36-42 270,-40 20-90,20-22 0,-36 21-360,4-45 360,-17 40 653,3-29-473,-17 53 665,-17 5-665,10 8 3138,-18 8-3138,14 10 180,-12 32 496,12-14-586,-2 40-270,23-20-180,15 18-359,36-9 359,-12-25-90,8-12-90,-25-23 0,11-11 1,-5 0-1,15-11-809,11-31 989,-23 14-311,17-25 311,-34 23 180,0-1 720,3-33-180,-10 31 2158,0-25-2158,-14 48 629,-16 2-719,4 20 311,-12 12-42,5 39-359,6-5 135,3 16 0,4 10-225,9-5 0,2 1-135,-4 2 0,3 3 44,6-10 1,4 4 0,1-7-1741,0-6 0,1-3 1651,4 14 0,1-2 0,13 13-194,-14-32 194,20 32-2204,-23-43 1844,13 20 270,-28-65 0,-5-7 1,-5-20-1,-5-4-180,-13-30 180,4 9 0,-8-21 2294,7 18-2159,5 17 0,-1-1-2029,-6-25 2073,7 27 1,1-2 180,-11-45 2179,7 22-2270,-4-21-89,9 28 90,6 2 0,1 1-2448,-1-6 2268,2 12 0,3-1 0,18-32-576,7 11 486,-1 23 0,4 4 0,17-4-90,5 21 90,-12 24 2027,-7 6-2027,14 15-998,21 62 998,-21-19 45,-15-8 0,-6 0-45,-16 4 0,-16 25-735,-13 2 0,-3 3 780,9-24 0,-2 0-635,-13 25 1,0-7 589,1-14 320,0-5-320,3-4 292,4-6 0,1-2-832,0-1-359,-2 15 89,34-63-1568,32-38 2468,-4 1 0,17-24 0,-12 12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3.1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211 107 15358,'11'-21'2969,"-3"3"-2700,-14 0 91,0 11 90,-29 11-4252,-1 13 3982,-6 7-90,5 1 108,14-5-108,3 0-540,-4 24-629,29 4 539,-5-2-89,30-10-91,-9-27-719,11-4 719,-11-2-539,43-20 4594,-26-6-2885,15-4-1,-29 2 91,-17 13-90,-3 1 359,-1-3 1260,-2 3-631,-7-7-718,-8 29-450,-3 10-90,2 18-90,8 6-1163,6-18 1163,1 3-270,38 62-269,38-39 314,-25-12 0,4-8-236,4-29 0,-1-12 281,21-21-90,-19-8 0,-4-17 0,-15 7 515,9-18-605,-20 13-450,-5 0-1798,1-21 1833,-12 11 0,-1 1 0,-10 19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3.4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251 136 8972,'1'-29'5307,"-17"-25"-4228,7 35 630,-21-14-449,-3 44-4523,-10 20 4073,-4 29-540,13-1-1319,11 12 1229,13-14 90,3 2-136,12 12 1,5 2-420,4 4 330,2-7 0,4-6-45,13-21-90,7-8-90,6-8-90,6-10 1,4-8-1530,13-18 0,3-7 1407,9-3 392,-7-4 0,-3-5 0,-13-9 0,-1-8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3.5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102 0 16168,'-45'75'3868,"15"-2"-3149,4 20-449,27-8-5661,9-20 5571,15-17 0,7-2-180,9 1 614,5-10 1,7-5-3493,37-14 2878,-25-15 0,1-6 0,29-5 0,0-16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3.9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137 133 9332,'-29'0'5037,"2"0"720,-10 0-5128,13-7-89,4 6-90,31-8 269,43 6-483,4 1 1,14 0-80,-3 0 1,11 1-1,5-1 1,-5 0-1068,16-2 0,-3 1 0,3 0 887,-12 0 1,4 1 0,-3-1-1,-6 0-112,26-3 0,-12-1 0,-22 3 1,-5-1-1264,1 0 0,-1 0 1083,-2 1 0,3-1-2638,22-2 0,-1 0 2953,-22 2 0,-1 0 0,17-1 0,-1 2 0,-29 1 0,0 1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5.1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882 475 510,'-5'-57'3088,"0"0"0,-15-7 1,-2 1-1509,5 5 1,-3 4-1311,-8 3 0,-6 11-448,-22 20 448,10 10 779,-36 26-689,28 8 979,2 13 0,-3 18-957,16 5 0,0 14 0,2 5 1,2-8-1012,1-8 0,2-3 0,1 6 696,-3 12 1,-1 10-1,4-2 1,9-11 945,10-4 0,8-2-923,5 14 0,6 10 0,4-4-224,1-17 1,4-3 0,3 4 155,1 0 1,3 4-1,3-1 1,0-9-23,17 17 0,4-11 0,-2-12 0,7-8-135,27-10 0,1-10 45,8 1-526,5-17 1,-3-13 345,-18-23-90,-12-7 0,-1-7 0,-17 3 1,-3-6-294,8-21 0,-6-2 563,3-11 753,-63 7 0,-20 8-34,-24 30-224,-5-1 0,-1 5-135,1 20 269,-8 1-449,45 5 1179,26-5-1179,15 5 2944,37-6-2854,17 1 106,-5 0-196,25 0-2972,6 0 2972,2 2-45,-38 5 0,-1 2-138,25 10 93,-24 17 0,-28 2-2204,-13 10 1979,-15 4 0,-5 2-44,-5 18-123,-7-1 0,-4-1-1857,-5-1 1408,-11 22-3297,9-27 3622,0-3 0,2-1 0,0-3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5.5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901 15 9062,'20'-12'8005,"-7"9"-6925,-29 30 539,-28 30-990,-10 9-359,21-26 0,0 0 180,-17 24 0,0 3-3483,3 3 3258,18-18 0,1 1-135,-11 26-45,13-14 0,4-1-45,3 7-387,5 2 297,31-1-2050,-1-50 2050,13 20 90,3-55 2140,-8-3-1870,28-55-180,-24-8-45,-9 30 0,-7-4-870,-20-25 0,-9 2 915,-4-1-90,-3 16 0,-5 5 353,-7 14-263,-5 13 0,-3 3 0,-11-3-45,-3 8 0,0 3 45,1 12-90,-26 10-90,39 6 135,1 14-135,23 0-90,6 7-539,8 9-1530,19 12-719,4-7 828,19 4 2140,1-16 0,9-5 0,6-2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6.2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357 1264 9152,'25'-31'7016,"-6"4"-11597,-28 7 6380,-25 21 283,-8 9-1453,-9 16 777,16 2-507,-14 21-2434,0 14 1760,20-18 0,1 1 45,-10 33 992,22-24 0,4 0-1172,3 18-184,10-21 1,4 0 93,19 21 0,25-15-2433,40-45 2433,-24-20-90,19-31 0,-23-18 90,-15 10-195,-5-8 1,-1-3 194,-5-5-523,-9 12 1,-4 1 612,-6-5 0,-2-38 0,-7 47 90,-8-51 182,-4 78-272,-8-19 530,5 37-350,-6 38-91,15 38-179,-1 4 0,18 15 0,3-39 275,15-2 1,5 0-276,8-1 0,-4-4 0,4-8-89,26-22-91,13-23 1644,0-6-1509,-32-10 1,-3-5 44,9-10 0,-5-6 0,-1-6 393,8-20-393,-26 25 0,-3 1 90,1-23-90,-22 21 2876,-4-6-2876,-6 17 90,-46-18 0,14 36 0,-30-10 90,25 23 0,-48 42-91,33-14 499,-4 14 1,3 6-589,13 5 90,9 1 0,3 2-90,-1 17-1066,16-5 1,4 13 0,3-11 975,6 19-995,7 7 0,14-11 1085,35-51 0,-10-6-45,0-34 0,1-10 135,-5-10-90,7-13 0,-1-6-1319,0-16 1319,-19 20 0,-1-7 681,3-26 0,-5-7-681,-6 7 0,-4-11-54,-8 15 0,-3-14 0,0-4 0,-2 2 0,-1 11 54,0 1 0,-3 8 0,-1-5 0,-2-8 0,-2-7 0,-1 2 0,-2 11-45,-5-6 0,-1 11 45,3 16 0,0 0 0,-4-11 0,1 2-90,-3-9 0,1 10-192,-24 2 282,18 47-90,-21 43 90,28 43-119,5-23 1,2 8 118,2 9 0,2 7 0,0-7 0,-1-13 0,1 3-23,2 11 1,0 13-1,2 1 1,0-14 22,0-9 0,2-4 0,0 11 0,1 6 0,0-7-395,2-5 0,1-5 350,1-1 0,2 1-90,7 17 0,1-2 90,-4-21 0,4 1-315,19 33 0,3-5 94,6-13 86,-11-20 0,2-6 1453,7-19-3432,-9-10-719,22-16 2878,-19-11 0,19-16 0,-14-4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29.90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1 539 150,'0'-33'8276,"0"-14"-6028,0 19-808,0-9 1543,0 21-2623,3-2 897,3 21-987,3 5 269,10 85-404,-11-43 0,-1 3 757,3 14 1,0 2-804,-3-6 1,-1-1 0,4 35-45,-5-47 0,0 1 0,0 0 0,1 4 45,1 22 0,0 6 0,1 7 0,0 1 176,-1 0 0,1-1-221,-1-2 0,0-5 0,-2-25 0,-1-3 0,0-3 0,0 4 0,3 32 0,-1 0-324,-1-35 0,-1-1 279,1 26 0,1-4 90,-1-9 654,-1-8 155,5 37-629,-6-57-180,3 14 90,-5-129-270,-1-8-218,-3 9 0,-1-3 218,1 23 0,1 1 0,-4-1 0,0-4-980,-2-35 1,-1-6 889,1 10 0,-1-4 30,1 5 0,-1-7 0,0 8 105,-1-6 0,1 7-45,0 8 0,0-3-90,1 6 0,-1-5 0,0 8 135,2 9 1,1 1 14,-2-8 0,-1-7 0,2 13-60,-2-15 230,3 9-230,0 3 0,1 1 0,1-4 90,0 11 0,1 6-90,3 27 90,7-6-90,1 12-213,53-14 303,-32 23 0,19 9 0,8 8-90,37 29 90,-45-16 0,1 2-45,6 5 0,-4 1 45,14 10 1319,-1 4-1319,0 5 450,0 2-450,-26-6 0,1 4 0,-1 2 0,1 2-349,4 15 0,0 3 349,-2-2 0,-1 1 0,-3-1 0,1 6 312,0 9 1,2 10 0,-3-6-268,-2-2 0,-2 1-607,0 0 1,1 6 0,-5-9 606,-9-16 0,-2 0 135,2 23 0,-1 11 0,-2-8-188,-2-15 0,-4 4 255,-2 13 0,-1 17 1,-3 0-1,-3-22-170,-4-24 1,-3-5-19,0 12 1,-1 7 0,-5-11 1339,-31 19-1219,9-36 2082,-22 15-1992,-30-36-270,16-13 47,-22-1-137,30-10-180,16-2-90,-25-10-9471,-24 1 9770,17-5 0,-7-3 0,43 2 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6.6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223 241 19946,'11'-70'1349,"-4"29"-540,-14-28-539,-1 53 900,-58 37-1080,43 7 89,-36 44-179,50-30 90,3-1-90,4-7 0,20 40-180,14-40 1,14 22 89,16-61-90,-19-10-90,32-48 180,-37 24 90,17-27 0,-31 23 0,0-18 0,-11 18 0,-2-9 180,-60 14-90,24 22 90,-59 10-90,46 23 269,-13 26 1,-1 12-180,21-16 0,2 4 45,-19 30 0,6 1-135,22-25 0,6-1-391,1 9 0,8 2 436,10 4 0,6-2-45,7 34-1433,2-39 0,3-6 1433,17-2-90,7-9-2274,33-1 2094,-16-18-1460,11-3 1280,-22-15-1659,19-16-1129,-10 3-101,22-14 3249,-28 5 0,-4-3 0,-3-1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7.1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70 251 11760,'-30'7'6746,"8"-2"-4317,7-4-1350,13-2 181,44-1-811,38-6-2440,-12 3 1,5 0 2080,-3-2 0,4 1-30,-5 1 0,6 0 0,1 0-137,2 1 0,1 0 0,0 1 107,1-1 0,0 1 0,1 0-616,-2 0 0,1 0 0,7-1 622,-9 0 0,7 0 0,4-1 0,-1 0 0,-5-1-36,-1 0 0,-4 0 0,1 0 0,10-2-241,-5 2 0,9-2 0,7-1 1,1 1-1,-3-1 0,-6 1 1,-10 1 120,24-3 0,-13 1 0,3 0 134,-6 0 0,4-1 0,-4 1 0,-15 2-1139,-11 2 1,-7 2-2239,8 0 1,-2 1 3362,27 0 0,6 2 0,-38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8.6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103 39 13739,'-7'-24'5307,"3"10"-3868,-17 31-899,8 8-4252,-7 23 4162,7-2 565,2 38-655,4-17-2202,2 13 2022,4-23 0,1-3-69,8 9 1,6 18 0,2-4-22,9 11 0,4 0 61,-8-9 0,1 4 1,3-9-152,8-6 0,2-15-90,10-10-1130,4-13 1130,5-11 0,1-22 0,1-5 1417,17-8-1327,-17-2 0,-3-4 337,3-18-382,-21 4 0,-1-3 1441,16-22-1396,-20 19 0,-3-2 0,15-38 0,-16 18-45,-10 16 0,-7-1 135,-25-19-1897,-13 12 1987,-24 21-338,-12 47 293,13 20 0,1 7-45,-10 13-90,16-8 0,7 1 90,18-1-25,7 8 1,5 6-246,14 32 135,-7-33 0,8-4 1970,45 12-2195,-2-49 2984,6-3-2804,39-42 0,-42 8 45,8-17 0,-2-4 45,-10-1 0,-8 2 0,-2-1 0,-8 0 607,20-38-427,-32 46 70,5-10-160,-24 39 0,-4 10 0,-4 11 90,-1 8-90,-2 10-2894,-1 27 2984,7-22-198,1 36 18,13-16 90,1 6 0,10-1 0,33-2 0,9-29-90,4 4-45,23-62 0,0-17 3295,-19 0-3250,13-10 0,-5-5-2965,-25-6 2920,-9-5 0,-1-3 0,-18 24 1,-2 0-1,14-24 0,-3-3-1135,-17 18 1,-6 1 1134,0-6 0,-5 0 0,-1 2 0,-11 1 45,-30-11 0,-15 15 0,-41 36 0,29 10 0,4 12 2269,-10 53-2269,36 32 0,21-27-2449,3 29 2359,16-36 1,5-1 1933,5 23-1889,2-24 0,3-2-45,11 3 0,5-3-45,2-3 0,4 2 45,14 21-336,-17-22 0,-2-1 426,-3 7-8,-13 28 8,-11-41 90,-2 50 2756,-19-43-2667,-1 18 802,-5-3-891,15-14 1197,4-19-1107,31-15-3379,30-39 3199,-2 2 0,-4-12 0,-1-7 60,9-13-60,-15 0 0,8-11 0,-6 1-297,-6 0 1,-2-3 386,3-4 0,4-6 0,-9 6-45,-10 8 0,-6 1 90,3-11 0,-5 2-90,-9 21 0,-2 0 44,2-15 1,-4 0-90,-8-29 0,-11 22-62,-24 36-28,6 25 0,-17 20-360,-7 50 360,15-14-90,-2 41-90,31-27 45,22 28 0,7 10 187,-8-28 1,3 2 7,4 7 0,3 7 0,-1-10-15,-3-13 0,0-3 90,12 34 0,-3-3 0,-15-42 0,-2-1 0,9 25 0,-2 2 0,-9-18 0,-4-4 45,4 28 0,-2 8 0,-9-32-2106,-2-9 2106,-10 40 1551,-2-15-1551,-11 24 0,-1-29-90,-2-4-406,-17 20 451,12-38 0,-4 0-1,-1-1 1,-1-2 2674,-34 24-2540,8-35-179,14-45 90,10-6-180,7-29-2209,24 11 2209,4-9-2076,4 2 816,10-15 1,5-8-2098,0 2 0,3-1 3447,5-14 0,2 0 0,0 12 0,-1 5 0,-4 17 0,-1-1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39.3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82 222 8882,'-15'-57'3328,"-2"1"-7819,4 9 8359,-7-14-1561,14 70-1767,-5-18 830,23 104-921,-2-18-209,-1-16 0,4 12 0,-1 3-60,1 7 0,0 4 0,2 17-324,-5-24 0,2 13 0,0 8 1,1 6-1,0 1 0,-1-2 1,0-5-1,-1-9 180,1 7 0,-1-8 0,-1-3 0,1 3 0,0 9-26,-2-15 0,1 8 0,1 6 0,0 2 0,-1 1 0,1-2 0,-1-5 0,-2-7 0,0-9 35,1 18 0,-1-13 0,-1-3 0,1 4-279,-1-7 1,0 3 0,1 0 0,-1 0 0,0-4 278,0 3 0,-1-4 0,1 2 0,1 12-71,-1-8 0,1 11 1,1 8-1,0 3 0,0 1 1,0-4-1,-1-6 1,0-9 47,1 15 1,-1-11-1,0-1 1,1 11-1,-2-18 0,1 9 1,1 7-1,0 1 1,0 0-1,-1-6 1,0-8-1,-1-12 8,1 16 0,-1-15 0,1-1 251,-1 1 0,1-2 0,0 8-214,2 13 1,2 11 0,-1 0-1,-1-9-37,0-11 0,-2-7 0,1 5 15,1 8 0,1 7 0,0-2 0,-2-12 516,0 3 0,-1-6-501,-1-12 0,1 3 0,-1-4-15,0 4 0,0 4-255,2 21 0,1 11 0,-2-15-2444,-3-35 1,-1-3 2653,5 43 0,-4-16 0,-9-57 0,-3-15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40.8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40 179 12480,'-22'-10'6206,"9"7"-5576,9-7 0,22 6 224,31-4 1,11 0-496,26-2-2350,-5 0 1,3 1 2080,-30 4 0,5 1 89,9 0 1,14 0 0,3 0 0,-5 0-407,4 1 0,-3-1 1,5 1 248,-1 0 1,7-1-1,-2 1 1,-6 0 37,-7 1 0,-5 0 0,-5 0-15,13 1 0,-4-1-732,-2 0 1,5 0 775,11-1 1,10 0 0,-9 1-45,-4-1 0,1 1-23,-13-1 1,9 1 0,-1-1-1,-12 1 23,-2-1 0,-5 1-45,18-2 0,-1 1-45,-31 1 0,0 0-566,40 0 0,1 1-739,-36 0 1,-1 0 448,23 0 1,-6 0-3328,-19 1 4228,-26 0 0,-1 10 0,-1 1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43.4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402 532 9691,'-14'-57'5397,"0"4"-9258,4 15 7279,-14-19-2698,6 23 1228,-11-11-599,-12 30-1079,-5 23 950,-21 19-951,28 34 1,6 8-180,-5-1-90,17 7 0,13-2 90,22-20-90,24 25 0,11 6 0,-11-30 0,5 1 0,13 12 0,10 7 0,-3-7 0,5-1 0,-1-6 0,-5-6 0,-4-4 0,9 16 0,-56-45 0,-19 5-90,-6-7 90,-15 4 45,-33-10 0,-4-5-45,11 1 90,-9-6 0,-16-3 0,18-2 0,19-3-45,-10-1 0,6-2-45,33 2 0,5-2 3212,27-32-3482,18 0 90,13-16-954,15 9 1044,-10 13-135,19-5 0,4 1 135,9 0-553,-9 3 0,-3 4 553,-13 14 90,-5 3-90,0 4 90,25 20-2560,-33 1 2560,15 21-1404,-45-1 1494,-7 8-653,-6 5 653,-2 12-145,-20 42 55,7-28 90,-13 18 0,-1-3 0,9-30-90,-1 4 0,2-11 1603,11-37-1603,2-8 1805,2-5-1985,18-58 90,-7 20-1976,15-47 1886,-6 14 90,-3 18 821,7-3 0,2 1-911,7 3 90,20-20 0,-20 56 90,0 29 0,-8 5 3216,7 31-3127,-9 1 1,7 33 0,-8-11 714,-3-4-804,-7-27 270,5-10-270,-3-17 90,18-14-180,-11-12-90,33-51 90,-26 26-3392,20-28 3392,-23 30-557,10-10 287,10-3 180,-6 15 180,1 8-89,-19 24 89,12 20 0,-9-2-90,29 41 180,-17-9-46,-6-4 1,0 1 332,3 7-242,-2 0 0,3-14-584,5-48 359,6 30-2808,-21-103 2538,-36 16 2538,4-1-2448,-15 5 180,14 42 1,-1 0 268,2 14-89,4 7 0,-1 3 3482,3 5-3032,17 52-450,-4-24 45,11 21 0,4 1-45,4-8 44,10 4 1,3-3-45,1-9 0,28 14-3392,-28-35 3752,48-3-270,-18-25-135,-16 0 0,0-8 45,-16-10 0,-4-6-2269,28-26 2134,-30 14 0,-5-6 0,-8 2 1,-4-2-248,1-2 0,-3-1 202,-4-5 0,-3 1 0,-3-36-45,-5 39 0,-3-3 90,-3-11 0,-5-4 300,-1 5 0,-2-4 0,-1 4-165,-4-9 0,0 1-45,-6-14 0,-2 5 134,4 27 1,0 4 0,-3-6 0,-2 0 45,-1 3 0,-1 7-45,-17-2 180,13 84-136,21 33 1,9 18 443,0-15 0,2 5 0,1 2-668,2 10 0,0 2 0,2 0-610,2 5 0,1-1 1,1-4 474,1 8 0,2-3-765,-1-23 1,1 2-1,-1-9 199,1-7 0,0-4-1548,4 13 0,2-3 1703,8 9 0,-9-27 1,-1-9-1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44.0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150 323 150,'-27'-61'5757,"-8"-16"-3148,3 5-1710,3 7 1275,7 18-105,18 54-1710,6 15-44,6 25 0,5 14 14,0 5 0,2 7 0,-1-1-239,5 20 0,-1 3 0,-2-13 0,0 6 0,-2-8-1,-1 2 1,-1-4 178,1 5 1,-1 1-134,0 5 0,-1 1-45,0 2 0,-1 3-30,-3-28 0,0 2 0,-1 5 170,1 3 1,-1 5 0,1 5 0,-1 4-156,0-11 0,-1 4 0,1 3 0,0 2 0,-1-3 0,1-2-344,-1 4 0,1-3 0,-1-2 1,1 2-1,-1 2 287,1 12 0,1 5 0,-1 0 0,0-6 0,0-8 12,0 3 0,-1-9 0,1-1 181,0 3 1,0-1 0,1 0-182,-1-2 0,0-1 0,1 0-137,1 0 1,0-1-1,1 0 137,-1-3 0,0-2 0,1 1-165,1-1 0,0-1 1,0-1 134,-1-4 0,0-1 0,2 3 205,3 17 1,1 5 0,0 0-356,0-6 0,0 1 1,0-2 59,1 0 0,-1-1 0,0-3-60,-1-12 0,-1-3 0,0 1-2988,4 5 0,0 0 1,-1-6 3137,0-2 0,0-2 0,8 31 0,-1-6 0,1-9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45.6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1238 18596,'35'46'2429,"-8"-10"-6592,5 23 4523,-10-14-1700,1 2 1610,1 4 177,-1 1-87,13 27 0,3 2-270,-7-15-135,6 17 0,1-22 45,-14-65-90,-2-4 90,1-45-180,-10-33 1031,-1 16-851,-5-20 0,-4 40 2544,-1 4-2544,5-18-90,-2 23 90,3-4 1418,-3 31-1508,1 10 90,17 18 0,-6 2-90,16 17 90,-12-3 0,1 3 0,-1 0-2250,-1-1 2250,0 1-64,8 7 64,-9-10 0,6 0-90,-8-16 0,13-21 90,0-14 3271,1-10-3271,-8-6-90,0-11 95,-2-1-95,4-11 0,-8 20 0,-6 12-3481,-3 14 3571,-4 6-180,4 1 180,28 41-1067,-15-11 1067,38 47-595,-21-16 595,2 4 0,0-2 0,-9-17 0,18 0 0,8-3 90,23 1-90,-19-7 0,-2-4-1718,0-19 1718,-5-17 711,4-8-621,2-5 469,0-6-470,-17-12 1,-4-4-90,-2-1 45,-1-1 0,-5 0-45,-21 10 2438,-5 4-2258,-18-26-90,1 28 0,-15-15 32,3 33-32,-2 8 90,-8 0 0,-41 52-90,25 2-45,10 0 0,4 4-45,11 20-90,9 8 0,17-15 0,5 0 0,3 7 90,0-11 0,5-7 0,9-23-90,3-9 90,5-8 0,60-30-2269,-25-12 2359,-2-4 0,0-14-520,-26-7 0,-4-9 0,-4 3 430,5 0 0,-4-1-45,6-30 0,-10-3-45,-21 20 0,-6 5 0,4-31 45,-8 9 0,-5-7 0,-6 1 0,-4-1-322,-2-1 1,-3 0 411,0 0 0,0 6 0,3 27 0,1 7 45,-8-17 983,1 7-1073,2 6-237,4 9 237,-6-8 1465,5 24-1465,0 14 1501,11 51-1501,5 14-217,12 22 1,5 10 171,-2-1 0,2 2 0,3 15 0,2 1 0,-1-6 0,0 0-90,1 1 0,2 3-45,-2-17 0,2 3 0,0 0-13,0-1 0,1 0 0,1-1 103,-2-6 0,0-1 0,0-5-253,3 0 1,0-6 27,3 1 0,0-6 45,9 13 45,-6-14 0,4-8 375,17-26-240,-12-10 0,0-31 90,-25-9 0,-2-3-90,-1 0 90,-4-2 90,-1 1 0,-2-5 0,-1 14 190,0 1 260,0 15 49,2 17-499,-1-1 90,6 42 0,4 5-180,3 13 0,3-1-180,4-1 0,4-4 90,-1-6 0,2-14-90,-7-21-180,4-4 0,-3-5-359,22-29-1,-18 3-89,13-25-3059,-14-9 3868,-7 6 0,0-19 0,-7 12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45.7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16 12695,'4'-15'1619,"10"21"-582,9 26-1936,4 11-810,1 12 114,-6-11 1595,1 1 0,-1-3 0,1-3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46.1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19 107 7892,'6'-21'3329,"-3"2"-2070,-2 6 0,-11-4-629,7 9-91,-8 0-89,8 13 360,1 8-4202,10 41 3122,1-1-90,14 30 180,3-25-270,16-15 91,-14-20 89,7-12-180,-7-25 0,-6 2-89,8-14-1080,8-43 899,-14 11 360,10-33 3662,-23 44-1953,-1 0-899,6 64-180,-3-15-90,5 47-3392,-7-15 3167,3 18 0,0 4-225,1 7-37,-1-4 0,-1-1-142,-5-7-91,0-2-90,-1-3-539,-3-3 1169,-1-1 0,-17 3 0,-4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30.65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275 1957 9602,'14'-29'3867,"-3"1"-2248,-4 3 630,-5 3-2226,-1 2 606,-9-8-3811,-1 6 3632,-9-7 121,2 14-211,-2 2-181,0 7 361,-28 14-450,18 4 0,-19 14 358,16 15-313,12 6 0,3 2 2469,-7 12-2604,12 8 0,9 3 90,26 17-90,-8-36 0,1 0 0,24 30 1026,-5-40-1026,-6-22 135,16-34 0,1-11-45,-4 0-45,4-10 0,-6-4 45,-20-3 270,5-50-270,-12 31 0,3-36 90,-14 46-90,-2 12 89,0-1 1,-1 13-3200,0-13 3110,0 7-940,-4-4 850,3 21-1739,-3 14 1829,7 35-1223,3 20 1223,2 11 361,8 20 0,4 7-451,-5-30 0,1-1-45,6 29 0,3-2 45,0-26 0,1-9 789,8 0-789,17-25 0,4-10 90,-2-18-90,-3-8 0,-1-8 1814,-9-25-1814,0-8 0,-15 8 0,-1-7 0,4-24 0,-3-8 409,-1-11 1,-4-3-455,-1 0 0,-5 2 0,-7 13 0,-5-2-45,-2 8 0,-3-4 0,-1 2 0,-2-23 0,-1-2 60,-1 5 0,-1-6 0,0 7 286,-2 2 1,-1 2-287,-1 9 0,-2-4 0,0 4-60,-3-11 0,0 2-90,2 9 0,-1-3 1,0 13 179,-8-19 0,7 32-2450,23 134 2540,0-13-16,0-18 0,1 10-14,3 35 0,3 18 0,-2-9-350,-2-8 1,0 2 289,0-12 0,1 11 0,0-1 0,-1-11 45,-1 10 0,0-8-151,0 1 0,2 5 46,0 7 0,2 9 0,-1-8 60,0-6 0,0 2-68,-1-16 1,1 9-1,1-2 1,-2-12-23,0-6 0,0-4-922,5 32 0,-1-4 562,2 0 674,-2-19 1,0-5 0,-2-19 0,7 16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46.4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19 119 600,'-18'20'5037,"19"4"-2248,40-4-900,46-2-488,-35-12 1,3-2-1132,-1-1 0,5-3-117,6-5 0,6-2 1,-5 0-20,-3 2 1,4-2 67,11-2 1,14-4-1,1 0 1,-12 2 483,1 0 1,-2 1-687,-8 0 0,10-1 0,0 0 0,-8 1-180,19-3 0,-5 2-90,-17 2 0,2 0 0,-4 1-360,9 0 1,-6 1-406,-17 2 1,-6 2-1574,7 2 2255,4 10 1,-15 0-1,16 7 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47.2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15 111 9961,'-4'-28'5757,"-1"1"-4498,4 14 630,-1-4-4881,1 8 3442,0-1 614,0 3-524,3 7-181,5 16 91,9 49-540,3 17-810,-7-23 0,1 1 720,4 25 2379,1-9-2469,9-6-90,9-5 674,1-6-853,26-13-2304,-37-33 2754,22-1 1564,-17-23-1745,9-13-2268,22-33 2448,-20 9 90,-1-15-211,-23 24 211,-3 1 89,0 1 1,-2 3 0,-1 3 0,0-1 0,-3 9 90,-1 5 2074,-1 20-1894,1 69-360,0-18 45,-3-2 0,1 0 45,1 5-1695,4 3 1605,0-1 45,6 0 0,3 1-45,1 1 0,-2-7 0,6-7-65,38-18 65,-17-25 90,23-1-90,-31-26 0,-9 2 90,7-20 1449,3-8-1539,-3-2 3037,3-8-3037,-15 23-2711,1 0 2801,-10 15 180,-4 10-1,12 47-179,-9-14-90,12 35 480,-18-26-480,3 10-2448,-3-11 1909,5 10 179,-5-22-340,5 3-1909,-5-14 2042,3 2 0,-3-7 0,-1 1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51.4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2250 820 9512,'-8'-35'2698,"0"4"-6379,-20-7 4580,4 10-179,-12-4-628,-19 2 357,10 9-129,-7 5 0,-3 1-50,-7 3-1105,-32-3 1195,27 10 140,7 9 1,-3 1-411,-21 3-45,21 1 0,4 2 1164,0 5-1119,2 4 785,-15 17 1,-8 19-906,17 8 0,1 12 0,0-4 482,4-17 1,0-4 0,3 7-431,6 7 1,2 7-1,4 0 1,9-12-753,10-9 0,5-4 775,-8 15 0,-1 7-508,1 6 0,0 9 1,1-1 552,2-7 0,1-1 0,-2 3-60,-3 11 0,0 3 0,1-2 29,2-8 1,2-2 0,2 2 227,0 2 0,2 2 1,2 7-217,4-13 1,1 7 0,1 4 0,0-2 0,0-6-82,-1-2 1,0-4 0,1-1-1,1 2 10,2 7 0,1 3 0,1-5 0,2-16 90,3 25-90,1-14 45,4-10 0,1 7-751,0 10 0,1 1 751,1-2 0,2 2-77,-2-14 0,2 3 0,-1-6 32,-1-7 0,1-1 0,3 19 0,1-1 0,-3-25 0,0-1 321,5 23 0,1 2-321,-3-19 0,1-1 0,2 17 0,2 4 0,9 17 0,1-3 45,-10-34 0,1 1-45,3 12 0,4 7 0,-1-6 0,3 1 0,0-1 0,-4-12 0,2 4 0,0-1 419,0-2 0,1-1 0,3 4-419,12 20 0,4 5 0,-1-4-390,-10-20 0,-1-4 0,3 4 390,4 3 0,3 6 0,2-1 0,-4-7 28,-1-5 1,-3-6 0,0 0-29,2 1 0,0-1 0,-2-4-291,6 9 1,-2-5 290,20 22 0,1 0-283,0-2 283,2-2 0,-12-19 0,10 8 0,-5-6 0,-9-9 0,2 0 0,8 9 0,8 5 0,-9-9 0,-16-19 0,-2-3-45,16 11 0,8 2 45,-8-8 0,4 0 0,-1-1 0,14 10 0,1-2 0,15 5 0,-3-4 0,-34-21 0,-4-2 0,2-1 0,3 1 0,18 5 0,10 2 0,4-3 0,8 0 0,-4-2 0,-20-4 0,-4 0 0,3-1 322,21 3 0,4 0 1,-6-3-323,9-2 0,-8-3 0,-16-2 0,1-1 0,21 2 0,-1 0-242,-25-5 0,-2 0 242,-2-1 0,5 1 30,11 0 0,9 0 0,-6-1-30,1 0 0,0-1 58,-2 1 1,7 1-1,-3-2-58,-17-2 0,-3 0 0,7-1 81,16 0 1,9 0 0,1-1-1,-8 1-81,-7-1 0,-7 1 0,7-1 0,-5 0 0,8 0 0,3 0 0,-7-1 0,-13 0-129,2 0 1,-5 0 128,26 1 0,9-2 0,-13-2 0,4-3 0,-2 1 85,-10 3 0,-2-1 1,2 0-86,14-3 0,3 0 0,-5 0 0,-24 2 0,-3 1 0,3 0 0,18-2 0,3-2 0,-5 2 0,-1-1 0,3-1 0,-9 1 0,9 0 0,0-1 0,-11 1 0,1 0 0,3 0 0,3-1 0,17-2 0,8-1 0,-1 0 0,-10 2-45,-10 0 0,-6 1 0,0-1 0,7 0 30,-6 1 0,7-2 0,3 0 0,0 0 0,-5 1 0,-8 0-15,16-1 0,-9 1 0,6-2-24,-12 2 0,7-2 0,1 0 0,-4 0 0,-11 1-533,20-2 0,-2-1 587,-8 2 0,11-2 0,-2 0 0,-15 2 373,-11 2 0,-6-1-373,27-3 0,1 0 561,-23 4 1,2-1-562,18-3 0,10-1 0,-11 1-45,-16 2 0,-2 0 45,-2 0 0,4 0 0,3-1 0,11-3 0,4-1 0,-9 2 0,-9 1 0,1-1 0,21-3 0,11-3 0,-11 2-201,-15 1 1,-6 1 155,2 0 0,-1 0 896,-7 0 0,-1 1-851,-1-2 0,-3 0-90,30-8 60,-23 5 0,10-5 0,-9 3-887,29-7 917,-15 2 0,0 0-90,10-3 645,-21 5-555,18-7 0,-27 9-90,-1-1-501,-1-2 1,11-7 0,-9 5 590,24-10 424,6-5 1,-2-1-245,-8 0-586,-29 15 496,26-15 1917,-23 6-1872,-10 4 0,1-3-45,19-15-45,-21 13 0,-3 3 2378,-4 1-2333,0-1-2851,-1 0 2671,3-10 0,0-4 0,6-6 141,-6 5 0,-2 0-141,-4 2 191,-3 0-281,10-21 90,-11 17 180,-2 1 1,2-4-1,7-18 0,-11 22 0,1-2 90,0 2 0,-1 4 3039,3-11-3039,15-15-90,-25 47 883,15-22-883,-10 20 0,25-37 0,-21 34-90,11-17 0,-19 28-3392,6-11 3482,1-2-90,2 0-264,13-20 264,-16 25 0,33-49-90,-29 40 90,16-24 0,-21 27-90,14-16 90,0-5 0,10-19 2939,-9 18-2939,5-14 0,-16 31 0,6-13 0,-13 19 0,17-36 328,-17 28-328,17-39-3263,-22 38 3263,-2 2-331,-1 0 331,-6 21 214,0-4-304,-3 1 1,-1-6 89,0-4 36,-1-4-36,0 4 3178,0-1-3178,0-2 0,0 1-180,9-53 180,-4 38 375,7-40-465,-5 34 90,-2 14-90,2-11 90,-2 18 0,5-13 0,-2 11 0,3-11 0,22-42 0,-19 47 0,21-42 0,-25 63 0,3-1 0,0 1 0,18-29 0,-15 25 0,11-20 0,-19 33 0,-1 1 0,0 0 0,6-15 0,2-14 0,-2 6-3482,9-50 3572,-16 52-1777,7-34 1687,-7 35 0,3-20 0,-1 8 0,1-6 0,0 1 0,-4 19-90,10-49 90,-8 38 0,5-23 2600,-3 8-2600,-3 17 2389,5-16-2389,-7 23 0,2 5 0,-2 3 0,-1 3 0,2-18 0,-3 10 0,1-19 0,-3 23 45,-4-31 0,-3-5-3437,2 13 3392,-4-13 0,0 1-2269,2 24 2269,-10-33 0,-2-4 0,1 1-114,3 19 0,-1 4 24,2 5 2201,-15-44-2111,10 33 0,-4-20 0,6 24 0,-4-14 0,12 36 3156,-6-12-3156,5 10 0,-5-16 0,5 14 0,-1-5 802,7 21-802,-8-28 0,6 19-3302,-5-20 3302,5 21-490,0 0 490,-1-6 0,-1 3 0,0-2 0,-6-11-90,-3-4 90,-5-16 0,1 4-45,-2-5 0,1 1 45,1 6 0,-1-4 0,1 2 359,6 16-359,-7-13 0,3 9-90,-19-26 0,8 21 90,-9-14-90,12 26 90,8 12 0,-1 1-180,-40-38 180,26 29-49,-32-29 49,17 25-90,-7 5 0,-2-1-2178,-17-9 2223,14 11 0,4 3 45,11 11-1517,-2 0 1472,-10 0 0,-4 0 1477,-8-4-1432,5 4 0,2 1-89,2 1 44,-13 1 0,-4 2-617,-11-3 662,-6 2 0,2 1 779,14 4-779,30 3 0,-6 0 637,-37 0 1,-1 1-638,41 2 0,1 0 0,-45-1 0,3 0 0,13 0 112,18 3-112,-3-2 0,-3 1 0,-9 1 0,-11 0 0,-3 0 0,-4 0-438,32 4 0,-9 1 0,2 0 483,-20-1 0,-2 2-45,20 0 0,-2 2 0,3-2 149,-18 1 1,6-2-150,19-1 0,6 0 0,-31 2 30,17 0 0,-13 2 0,0 0-391,5-1 1,-1 0-1,-1 1 361,-9 0 0,-2 0 0,4 0 0,16-1 0,2 1 0,10-2-1322,-28 3 1322,26-2 0,-1 2 0,-31 4 0,34-5 0,-3 1 72,-16 3 1,1 0-73,26-3 0,0-1 45,-29 4 0,0 1 885,-8 3-930,1 0 0,2 2 0,18-4 0,-12 4 0,9-2 0,15-4 0,-1 0 30,-34 8 0,-14 3 0,17-4-30,-2 0 45,19-4 0,2 1-45,-1-2 45,-10 2 0,-3-1 1824,-8 2-1839,19-4 0,-11 1 0,11-2 148,-11 2-178,17-3 0,-1 0 798,-29 3-798,48-7 0,-1 0 1136,0 0 0,0-1-1136,-38 7 90,24-7-90,3-1 0,-3-1 0,1-2-2796,4 1 2796,13-1-268,-46 0 268,41-2 0,-43 0 0,41 0 0,-24-11 0,19 6 0,-19-10-483,14 5 1,-10-3 0,6 2 482,12 2 0,-1-1 0,-11-2 0,-7-2 0,9 2 989,-24-7-899,36 6 438,-37-7-528,37 7 0,-16-4-555,-1 0 555,16 3 0,-18-3 0,-1 0 0,14 2 0,-2 1 0,0 1 1046,-4-2-1046,13 4 0,1 1-2047,-6-3 2047,-2 2 0,-1-2 136,6 4 1,0-1-227,-17-3 988,17 4 1,-2-1-899,-30-5 0,-5 1 0,-7-2 0,23 4 0,0-1 0,-24-1 0,6 0 0,-3-3 0,34 6 0,1-1 2607,-20-5-2607,19 4 0,1 0 0,-3-2 0,3 0 258,-1 1-213,-5-2 0,-2-1-45,-10-2 284,13 3 0,-4-1-284,4 5 0,3 1 90,-11-2-207,10 2 1,0 2 116,-11 3-1227,13 1 1227,-16 1-2738,32 3 2738,-2 0 0,8 1 0,-57 0 0,43 4 0,-5 2 0,-7 0 0,-8 1 0,3 1-501,-9 4 1,3 0 500,-7 2 0,6-1 946,-12 4-856,14-2 0,0 1 2154,-10 2-2200,8-1 1,2-1-2511,12-1 2511,-3 0 0,-1 1-45,-6 0-421,1 1 0,4 0 421,23-7-589,-36 14 499,45-12 0,-14 7 142,30-9-6709,-46 53 6657,39-33 0,-36 40 0,51-47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00.0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80 262 9871,'-12'-47'4408,"0"2"-8449,1 6 6289,-2-5-1438,4 15 427,0-2-697,5 17 2140,-1 2-1960,3 52-540,0-13-1,2 51 31,4-12 0,2 10 0,-1-5-466,-2-14 0,0 4 316,3 31 0,2 15 0,-1-9 74,-2-5 1,-1-5 400,1 4 0,1 4-475,-1-9 0,1 6 0,-1-8-687,1 0 0,0-2 656,0-7 1,0 4 0,0-5 60,0 5 0,2 6 18,-2-12 0,2 12 0,-1 6 0,1-3 0,-1-9-48,1 4 0,-1-7 0,0 7-24,0-3 0,1 9 0,0 2 0,0 0 0,-1-8 31,0-4 1,0-4-1,0-3 1,-1-3-38,1 5 0,-1-4 0,1 12 44,1 2 1,0 14 0,1 7 0,1 1 0,-2-6 0,0-13-599,0 10 1,-1-12 0,1 8 541,0-2 0,1 11 0,0 2 0,0-5 0,-2-14 12,-1-11 0,-1-9 0,1-1-20,-1 0 1,1 0-1,0 10 35,-1-2 0,2 11 0,0 6 0,0 2 0,-1-1 0,1-8-176,0 15 1,0-5 0,-1 0 0,2 5 145,-2-11 0,1 6 0,0 2 0,0 0 0,0-5 0,-1-7 48,0 0 1,-1-7 0,0-2 0,0 1-42,1 2 1,0-1-1,-1 1 1,1 1-23,-1 4 0,1 0 0,-1 2 0,1 3 0,0-3 0,1 4 0,-1 1 0,1-1 0,-1-4-3,0 2 1,-1-3 0,1 0 0,0 2 2,-1-5 0,1 3 0,0 0 0,0-1 0,0-3 22,-1 5 1,1-3-1,-1-1 1,1 1-23,-1 0 0,1-1 0,0 2 0,-1 1 0,2 7 0,-1 1 0,1 5 0,0 11-10,-2-30 0,1 9 0,0 5 0,1 4 0,-1 1 0,1 0 0,-1-4 0,0-5 0,-1-7-49,2 12 0,-1-9 0,-1-3 1,1 3-1,1 10 59,-1-7 0,1 10 0,0 8 0,1 3 0,-1 0 0,1-4 0,-1-6 0,-1-11 0,-1-15 0,0 6 0,0-16 0,0 12 12,2 4 1,1 13 0,0 9 0,1 5 0,0-2 0,0-7 0,-2-11-13,0 2 0,0-10 0,-1-1 0,1 8 0,1 2 0,0 9 0,1 3 0,-1 1 0,1-6 0,-2-9 0,4 24 0,-2-10 0,0-12-67,-3-14 1,0-3 66,1-2 0,0 5 0,0-5 0,-1-1 0,0-3 0,0-3 0,0 3 174,5 31 1,1-2-355,-6-38 0,-1-3-143,3 9 0,0-6-7862,0-17 8185,-4-18 0,5-1 0,-4-13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57.2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610 175 9422,'-10'-37'5936,"-4"2"-4676,-8-3-181,-2 10-270,3 12-179,-4 5 0,0 5-3982,-7 3 3712,-9 17 123,-2 11 0,-1 6-303,-14 20-1078,16-12 0,3 5 1033,13-2 0,3 4 44,-3 21 1,2 2-796,4-11 1,1-1 660,0 11 0,7 1 457,13 4 0,6-4-502,6 23 236,5-6 1,13 1-327,23-17 1,6-7 44,-19-15 0,1-3 0,22 7 0,0-12-135,-3-26 1613,-12-7-1523,28-15-1423,-21-4 1423,25-12 57,-17-2-57,-2-2 891,-13-4 0,0-6-801,26-22-761,-22 5 0,-5 0 761,-4-4 0,-11-1 2126,-28 37-2126,-25 9 180,-33 33-180,5-1 519,-17 26-429,11 24 1484,21-22-1484,-13 28-2880,26-12 2790,11-23-998,15 43 908,8-49-360,64 28 360,-26-60-90,14-21 1,-1-12 179,-10-27 464,-16 14 1,-11-3-555,-31-21 0,-25 21 90,-10 1 0,-4 27 0,6 12 90,1 5 0,-9 12 1105,-10 8-1195,19 3 0,-2 7 90,43 6-90,5-7-90,19 9-90,23-18 3482,-16-7-3392,20-15 0,4-7 0,-9-3-414,18-13 1,-2-4 593,-18 0-90,25-19 359,-24-1-269,-21 22 0,12-16 90,-30 42-180,-6 11 90,-8 20 0,-5 18 90,-2 37-2385,4 8 2295,1 8 30,8-17 0,3 13 0,0-10-258,-2-22 1,1 1 182,4 18 0,2 17 0,1 0 0,-2-18-560,0-17 0,1-3 545,2 13 0,2 6 0,-1-11-30,5 17 45,-7-36 0,-1 0 584,11 41 2342,-13-53-2881,3 10 251,-14-64-341,-11-39 1745,0 6-1835,-7-26-90,1 9 0,-1-5-1606,3 6 1,0-7 1740,2 3 0,-1-10 0,1-3 0,2 5 15,1 1 0,3 3 0,2-2-757,0-22 1,1-3 0,4 12 741,1 19 0,4 8-155,5 3 0,1 11 20,-3 23 90,3-1-180,-2 16 180,-4 4 0,3 1 2204,-5 3-2204,1-1 3295,-1 2-3385,0-2 293,0 1-203,-1 0-90,0 1-180,1-1 360,-1-2 0,0-6 0,-1-1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57.4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149 702 14729,'0'-32'2878,"0"-6"-8179,0 5 5571,0-2 1512,0 0-1602,0 11 90,-4-7 180,2-5-270,-13-7 269,2-31-359,-4 23-1248,4-5 1248,6 32 180,-5-15-180,3 15-90,-7-15 90,8 20 2221,-4-12-2311,6 18-217,-2-8-862,5 17 629,1 12 0,1 13 3123,1 6-4652,1 12-360,-1-4 2339,8 36 0,-3-9 0,6 22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57.8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738 482 8702,'-13'-49'3508,"0"-1"0,-3-4-2654,-7-6 1,-3 3-225,-1 16 314,-24-2 1,-8 2-676,-9 8-2530,2 3 1,-1 7 1990,-8 26 0,12 5-1768,15 14 59,16 2-846,4 6 2825,3 5 0,5 6 0,2 3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58.1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18 153 17517,'-17'-15'1439,"17"-9"-11270,83-14 9531,-31 11 1,0 6 0,-1 4 0,-8 7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58.4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414 381 9334,'-17'-62'4228,"0"3"-363,-19-34-2426,1 31-1375,-19-15 296,18 49 493,-27 48-583,24 24-180,-11 22 0,30-16 0,6 0 84,-2 24-129,6-9 0,4 12 45,6 7 0,4 10 0,0-6-1122,-1 5 1,2 1 1061,1 0 0,3 8 0,-1-14-30,0-25 0,1 0-60,5 23 0,3 10 1,-2-8 14,-1-14 0,-1-1-15,2 7 0,2 8 0,-1-11 103,-2-18 1,1-6-404,-2-2 1,1-2-2642,12 41 2191,-5-24-1258,-10-37-451,-1-9 2519,-3-12 0,-3-4 0,-1-4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58.6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175 532 8522,'-28'-36'3418,"0"1"-2248,1 3 359,2 3 1619,-8-15-2519,15 20 901,2-37-1530,23 38-180,25-30 0,0 30-90,16-8-180,-7 10 90,1 1-2248,20-5-3123,-14 8 5731,18-3 0,-27 1 0,2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30.82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17 97 12480,'-14'-16'5667,"11"-2"-5128,17 11-269,13-5-270,31 0-540,19 0-750,4 2 481,6 3-990,-35 5-450,6 2 2249,-7 0 0,41 11 0,-41-3 0,1-1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3:59.0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54 228 12480,'0'-25'6476,"0"1"-6116,-7 11 0,3 7-90,-6 5-1,5 7 1,-6 25-270,4 15 0,-2-3-270,18 17 1,-3-47 89,11 7-90,-1-26-450,20-31 315,-12-5 1,0-4 404,16-21 90,-10-22 629,-27 48-179,-14 15 0,1 2-1,-24 33-269,12 9 180,-17 32-90,20-13-136,5 13 1,5 7 45,15 39-336,-5-41 0,5 0 156,10 0 0,7-5-3498,23 11 3228,2-4-180,7-16 0,-13-25-10,14-15 0,3-6 0,6-5 0,-7-4 1,1 0-1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01.3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339 319 10861,'-27'-31'5217,"8"8"-9888,6 8 6740,1 1 1408,1 5-3297,-1 14 680,7-1-950,19 42 90,-4-30 0,13 19-90,-13-30 3482,24-22-3482,-16 2 90,17-19-90,-22 7 90,-2 0 0,-3-2 0,-4-6 0,-3 7-3392,-10-14 3392,2 19 0,-10-6 0,2 15 90,-19 2-2268,8 6 2178,-28 18 89,18 3-939,-39 45 850,36-23 719,6 2 1,4 2-630,8 0 0,1 32-165,14-38 165,17 29 0,6-30 0,37 29-90,-8-26 90,19 5 1444,-9-22-1444,1-7 0,16-5-213,-9-15 0,5-8-3070,10-6 0,1-3 2832,-9 3 1,-3-2 0,-4-3-1,-10 0 1,-13 5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01.9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81 382 10591,'0'-18'7286,"-11"37"-8947,-3 34 0,0 11 1931,-6 22-135,8-10 0,4-5 1544,6-26-1500,2 2-1228,9 28 1499,-2-14-180,5 13 539,-3-29-629,-6-31 2359,3-1-1910,-1-28-359,0-26-180,0-5 180,-2-46-180,-3 35-1225,-4 2 1,0-1 1224,-1-9-45,-2 11 0,1-4-45,2 6 0,2 2-90,-2-28 0,2 0 0,10 57-1516,4 10 1606,11 15 1337,17 31-1427,-5-1 0,6 17 0,0 4 90,7 11-90,-11-14 0,6 8 0,-4-7-438,20 19 483,-13-15 0,1-5 45,6-8 0,-5-11-596,6-11 0,0-4 776,-5-3 481,18-21 1,-5-12-572,-32-11-486,2-13 0,-4-8 576,-16-32-180,-2 11 45,-11 7 0,-5 2 45,-4-1-45,-2-4 0,-2-2-135,-4-4 258,-5-16-258,7 32-270,-2-7 90,5 18 1,-2 0 280,8 43-2259,7 18-4768,11 44 7016,4-9 0,9 23 0,-4-20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02.9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295 91 8726,'-20'-38'2428,"2"4"609,3 15-879,-62 20-1888,43 7-90,-48 18 360,45 51-540,35-12 0,5 4-45,-11-16 0,4 0 0,17 20 0,8-10-1811,2-30 1856,8-4-675,-7-18 675,10-25 1096,-12 1-1096,6-16 0,-3-10-1517,-9 7 1517,2-14 0,-9 12 90,-3-3 1427,-2 0-1247,-2-4-180,-1 12 180,-1-14-180,0 23 2178,4 26-2268,2 13 0,6 37 0,2-12 3392,25 40-3392,-12-32 0,20 24 0,-17-43 90,36 3 0,-27-20-90,33-15 90,-35-27-90,4-20-3302,-13 4 3482,2-39-1086,-31 12 906,9-4-90,-16 24 90,6 33-180,8 11 180,2 15 2898,5 10-2898,-1 16-45,6 31 0,1 6-1857,9 6 1902,-4 0 0,3-6 90,16-25-90,-11-25 90,15-25-90,-8-23-284,8-17 374,-2-12 3162,-9-3-3252,-8-2 0,-10 16 0,-8 6 0,-5 18 0,-1 3 0,-1 4 334,1 2-334,-2 1-90,0 3 90,1 0-90,0 3 0,0 1 90,12 23-3392,6 30 3392,9 17-90,3 21-290,-7-31 380,2-7 90,33-6-90,-16-24 0,21 8 0,-29-28 0,9-17 0,-9 3 0,44-39 0,-39 25 3204,20-25-3294,-12-20 90,-26 29 658,11-29-658,-29 47 90,-15-11-90,2 21 90,-9-8-90,7 24 90,-7 6-90,-2 5 0,-6 9 90,0 5-3392,-4 23 3392,10-8-90,-3 17 90,11-13-2269,4 27 2269,2-11-139,11-7 0,9-1 229,32 16-90,11-47 0,6-9-90,17-5 0,-16-31 0,-4-13-135,-23 1 0,-6-4-90,2-1 1,-2-3 89,-1 3 0,-5-2-495,8-43 2313,-24 37-1953,1-7-269,-27 1 629,8 37 0,-13-15 89,12 35 91,-4 7 900,-15 40-541,8 9 2918,-5 17-3277,17-8 450,17 22-683,8-15 53,8 11-180,6-36-90,-3-23-256,19-5-9368,9-8 9010,-6-4 0,11-20 1,-22-5-1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03.5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66 232 8702,'-8'-78'4677,"5"24"-2968,-9-13-449,8 34 2338,-7 34-3149,5 16 271,-6 70-450,8 5-1,2-15 1,0 10-90,1-4 0,1 7 0,0-3-1211,-1-17 1,1-2 0,0 6 1075,2 11 0,0 10 0,0-1 0,0-10-874,-1 15 0,1-4 919,1-11 0,1 4 0,0-4 45,-2 5 0,0 1-552,2-4 0,-1 4 1,1-3 551,0 10 0,1 2-330,-1-21 1,1 8 0,0-1 0,-1-8 329,3 15 0,0-2-48,0 3 1,2 8 0,-1-10 2,-1-14 0,1 1 45,3 3 0,1 13 0,2-1 0,-3-15-90,-1-9 0,1-2 362,2 13 1,2 7 0,-1-15-228,3 2-90,-1-27 90,5 3 1515,-2-50-1515,18-69 1500,-16 13-1680,-2-5 0,-1-2-2222,-6 5 2312,7-18-90,1 7 0,0 0 0,-1 1-743,4-6 0,-2 5 743,-8 32-27,2-4-63,-5 15 1115,-3 11-1205,-1-1 1259,-3 10-1439,2 15-1888,0 13-811,0 17 3059,-3 25 0,-2-10 0,0 12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03.7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1263 915 20637,'-22'28'1439,"-3"-5"-5859,-6-12 4870,-7-19 604,-12-33 0,-1-10-784,-13-12 91,-1-12 1,2 0-182,8 7-77,20 25 1,0 0 31,1 3 0,-3-2 45,-22-16 0,-1-1 591,16 16 1,0 2-772,-14-11 0,1 5-1852,-11 5-3545,-1 8 450,-2 3 5038,10 16 1,25 10 0,5 4-1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24.3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32 13110,'-5'-16'5306,"0"2"-4406,5 13 899,-1 1-1349,11 37 719,10 47-899,-8-24 0,0 4-549,1 1 1,-1 1 368,-3-2 0,-1-2 180,2 38-150,-4-36 0,-1 9 0,0-5-1590,0-1 1,-1 0 1499,1 2 0,0 5 0,-1-8 15,0-10 0,-1 0-10,3 23 1,0 12 0,0-10 9,-1-12 0,1 0-45,0 7 0,0 7 0,2-4 90,6 9 0,2-6-45,3-19 0,1-1-45,0 13 0,4-5 0,20-2 0,-13-51-90,5-9 0,11-16 0,-4-7-90,35-43 0,-34 13 621,22-28-621,-25 11 0,-2 0 3436,3-6-3391,9-16 0,-2 3 546,-16 31-411,24 55 90,-36 23-90,-2 42 0,-1 11 90,9 12-90,-6-26 0,3 2 0,5-4 0,2-6-699,12 19 699,11-1 0,-21-53 0,1-6 0,45-35 0,-36 2 0,0-13 0,-3-4 0,-15-9 0,3-16-525,-15-27 525,-7 33 0,-9-9 0,-3 1 0,-4 14-1772,-11-26 1772,6 43 90,1 5 0,-9 8 90,0 7-180,-12 21-1890,-14 55 1890,23-20 90,-5 33-842,29-54 752,12 15 1075,-1-10-1525,31 37 180,-3-28 91,15 4 89,-15-31 2766,17-33-2766,-25 3 312,10-24 0,-1-6-222,-8 3-1605,-1-8 1,-4 0 1604,-11 5 0,3-28 90,-11 36-90,0-15 90,-4 32-90,1-1 270,0 9 179,20 66-359,-6-25 630,16 55-360,7 8-270,-13-37 0,0 0-45,-1 0 0,1-2 1651,1 0 0,-1-6-1606,3-1-90,0-5-1385,0-4 1385,0-6 90,-1-4-90,22-2-3083,-13-34 2993,4 6 0,-21-30-90,-15 14 806,-12-27-806,3 16-269,-11-25 449,10 40-180,-1 4 90,7 19 3392,0 4-3752,9 18-3302,-2-5 3303,8 17 449,14 5 0,-11-21 0,12 11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24.4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53 11400,'-13'-18'2879,"2"3"-8090,7 6 4582,1 3 981,11 2 0,4 7 0,10 4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24.7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8 690,'6'42'6297,"11"44"-5128,-6-31-270,9 34-89,-8-41-180,2-1 1014,0 1-655,8 13 119,0-6-748,-2-5 2114,-2-9-1844,-9-24 3029,5-17-3569,-7-12 90,2-22-90,-6-4 0,-1-3 0,-1-4 0,-1-2 1919,0-26-2189,0 20 0,10-34 0,-1 43-719,16-22-1260,-8 32 2159,26-10 0,-28 30 0,12-1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26.3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475 533 8522,'-25'-59'4318,"-1"4"-630,-15-12-1440,-7 9-2397,-2 4 778,2 20-2469,5 23 2649,-14 33-889,12 8 350,14 12 0,4 12-452,7 26 0,9 16 272,9-8 0,4 12 0,3 4 0,-1-8-120,-2-4 0,1-5 0,3 5-15,3-3 0,1 6 0,5-1 0,8-7-662,16 6 0,9-7 1,-3-9 616,-6-9 0,2-3 0,6 7 0,5 5 0,-3-18 1701,20-9-1836,-19-27 1,-1-5-43,12 1 177,-8-12 0,2-9-90,22-26 90,1-6 1054,-2-15-1009,-37-8 0,-7-5 3371,2-6-3191,-8-4 0,-7 1-686,-15 20 820,-17-25-2287,-11 27 2648,-39 2-2544,23 20 2004,-20 18 89,19 28 181,-18 24-1435,10-1 1165,0 15 0,29-7-90,10-17-135,15 18 0,7 0 1562,7-18-1607,39 41 90,-30-66 90,26-12-90,-26-6 0,28-21 90,-21 6 2052,9-14-1872,-4-28-1,-15-2-89,2 2 3465,-19 18-3465,-15 27 90,-9 28-90,-1-4-90,-2 27 89,12-5-89,2 0-3194,4 9 3194,9 9 0,2-1 217,10 3-307,0-14 90,18-1 0,-5-12-180,48-23 180,-36-13-1179,-2-9 0,-1-6 1179,-5-15-804,-7 2 1,-1-3 803,0-17 558,-7 5 1,-2-5-694,-7 6 0,-5-6-165,-2-24 0,-3-14 1,-3 5 209,-1 22 0,-1 3 0,-2-3 60,0-13 0,-2-3 0,-3 2 120,-5 4 0,-3 2 0,2 12-90,4 21 0,0 2 90,-15-50 0,0 11 90,11 53-1505,-19 24 1415,24 46 0,-8 37-90,14-3 1345,1-6-1300,5 18 0,3 14-403,2-20 1,0 4 0,1 0 357,-1 0 0,0 0 0,1 0 97,2 3 0,0 1 0,3-2-127,-1-9 0,1-2 0,3 2-120,6 11 0,2 3 0,0-3 90,-7-13 0,0-3 0,1-1-30,15 35 0,-1-19 36,-10-45-216,0-9-180,0-11 1577,21-52-1307,-16-7 180,12-26 1817,-24 14-1457,-4-1 3212,-4 25-3482,-1-10 89,-5 31-89,0 1-3122,0 2 3122,-2 4 0,1 3 0,-1 5 270,3 26-360,15 33 0,-5-12 0,13 13-90,-5-45 0,-4-7-90,27-20 180,-18-3 3302,17-17-3302,-5-19 90,-8 0 0,-2-3 0,-14 15-90,-28 16 180,-16 10-90,-4-3 0,-48 32 0,52-13-180,-31 19 90,53-20-90,-1 1 0,8-3-3662,8 1 3572,10-5-2178,10-3 2268,9-7-1967,51-38 1877,-20 8 135,-21 11 0,0-3-134,25-26 1695,-38 29-1516,11-11 2269,-29 27-2269,0 1 3392,-5 6-3122,0 0 0,0 21-181,0 21 1,2 6 0,-2 15 0,-1-15-90,0 3 90,5 24-3392,-1-17 3302,4 17-2178,1-14 2178,-4-17 0,4 3 90,-6-22 0,2-7 90,11-26-180,-6 0 90,6-23 2178,-12 5-2088,1-44-90,-6 13-90,1-20 90,-7 27 0,-1-2 2965,0 5-3504,0-3-451,15 28-4137,8 37 5037,8 13 0,3 21 0,-7-8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31.15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220 1 10702,'26'10'2159,"-4"-2"-630,-1 5-809,-12-6 1468,-12 15-1828,-25 7-180,-4 3-979,-9 6 889,12-6-1630,-11 16 1630,12-4 225,3 10 0,2 5-315,4 12 0,6-14 0,2 1 90,6 12-45,6-8 0,3 0 82,4 13-82,0-18 0,3-4 2800,10-9-2755,3-9 449,71-44-359,-47-2-1169,9-18 1,-5-9 1257,-20-7 1,6-20-1681,-9-16 1681,-11 17 552,2-25-552,-13 27 134,-4 1 1,-2-2-1101,0-12 741,0 19 0,-2 6 135,1 14 1610,-2 15-1610,-2 40-90,0-8-90,1 42 0,3 17 2496,0-7-3800,5 19 0,2 9-3594,1-22 1,2-1 4897,1 17 0,3-2 0,-1-22 0,1-6 0,8 15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26.4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91 29 12570,'-6'-17'-4318,"-1"6"-3501,-6 22 7819,-3 3 0,-7 10 0,-2 1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26.8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1 389 18596,'27'16'2699,"7"-3"-2070,2-13-5749,13 0 5570,42-8-1,-10-1-397,-18-2 0,9-4 1,-5 0 82,-10 2 0,3-1-238,12-5 1,16-4-1,0-1 1,-13 3 57,-6 2 0,-3 0-45,13-3 0,7-2 0,-12 3-352,-24 7 1,-1 0 441,22-3 0,10-1 0,-9 2 0,-17 4 0,-1 1 0,12-2 0,0 0 0,0 1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27.2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234 93 8252,'-41'0'3778,"1"0"-630,-8 0-1619,16 0-359,-3 0-181,17 0 2609,-2 2-2968,47-8-270,18-1-315,23-4 0,9 0-602,-23 3 1,0 0 376,21-1 0,-3 0-269,19 2-1710,5-1 675,-46 6 0,1-1-585,2 1 0,-2 1 2069,31-1 0,6 2 0,-20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4.2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17 217 11311,'-10'-17'7195,"3"7"-6565,19 46 809,15 45-3775,-6-13 1,3 5 2560,2 7 0,0-1-135,-3-9 0,-2-3 240,-2-11 1,-2-6-151,7 17-90,-3-7 782,-1-6-692,-3-3 269,3 10 1,-7-17 2759,-2-6-3029,-9-26 1067,-7-17-1067,-13-29-1461,-5-18 1191,-6-11-2779,-1-15 2779,6 11 0,7 12 0,0-8-619,2 0 0,1-6 0,0 4 709,-1-5 0,0 0 0,-1-22 0,3 7-90,8 10 0,3 7 828,12-6-738,2 25-90,6 18 90,-4 22 2179,-1 16-2359,29 59 180,-17-22-135,7 18 0,1 5-45,2 5 180,7 15-596,2-16 596,-13-34-180,43 29 180,-29-36-45,0-4 0,0-2 45,1-2-45,21 17 0,-1 4 45,-20-7 45,6 3 0,-9 1-45,-38-11 90,-11 15 90,-12 9-479,-7 1 479,-8-1 2671,2-17-2671,-2-2 90,-14 8-2626,8-13 2806,-46 12-630,21-44-90,-7 5-9561,16-63 9725,50 20 0,-1-19 1,27 25-1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4.4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0 15718,'-1'23'2968,"2"-7"-9528,-11-3 2423,6-2 4137,1-1 0,-1 3 0,3-2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5.5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28 106 10771,'-11'-43'8635,"1"8"-7736,8 25-539,0 3 180,0-3 539,8 27-899,6 31 45,5 19 0,1 8-1876,-4-17 0,-1 4 1711,2 8 0,2 6 0,-2-6-183,-3-10 1,-1-2 167,4 18 0,1 3-1079,-1-4 1,1 0 1168,0-3 0,1 2-119,5 22 1,2 0 163,-6-23 0,0-5-90,-2-10 0,-1-6 2130,3 7-1860,-5-34-44,-4-33-406,-4-10 0,-2-19 0,-4-4 3118,-9-18-3433,-3-14 0,-2-9 225,-2 6 1,-1-4 119,1-2 0,-2-7 0,2 5-186,-2-1 1,2 3 335,-2-8 0,2 5-2986,-2-10 2986,6 19-148,4 8 148,5 31-90,9-14 0,7 36 90,10 0-90,15 8 0,-5 4 90,58 19-1481,-34-2 1436,-9 0 0,2 3-45,38 22 90,-18 3 0,2 8-6,-10-6 1,-2 8-55,-2 11 0,0 11 0,-10-2-306,-12 2 1,-9 1 275,5 16 0,-9 0 0,-20-19 0,-6-5 1899,-6 25-1899,-6-24 0,-3-2 2006,-8 12-2006,7-29 0,-2-1-90,-24 30-163,8-23 253,-11 8 884,-20-11-1064,15-25-568,-14 5 478,14-41-7396,11-37 3439,8 4 4227,8-16 0,25 17 0,2 7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5.7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53 21115,'17'-15'2069,"-2"3"-1260,-12 4-899,-1 3-90,2-1-449,-2 2 629,0 3 0,0 0 0,-1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6.4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20 250 1949,'-5'-23'6207,"1"3"-4678,0 4-270,1 3 1185,1 2-555,0-1-272,2 8-898,2 4-179,4 16-90,14 59-270,-3-18-45,0 13 0,1 3 44,1 9-134,-6-23 0,1 3 45,-1-2 0,1 4-714,6 31 1,1 1 623,-6-27 0,0-1-113,6 30 0,-1-9 113,-7-31 1586,4 24-1047,-6-33-539,-4-17 180,-6-46-90,-9-31 0,-4-49 0,-1 23-90,-1-15 1702,4 26-1642,0 0 0,-1-13 0,0 8-60,4 15 0,-1-1 0,-3-34 0,-1-13 0,3 19 867,4 11-912,1 13 0,3-3-45,8 3 0,5 4-766,12-24 811,-8 20 0,2 3 2860,14 6-2815,-8 23-2720,1 6 2450,7 5 180,-9 6 0,15 13 0,-17 4 708,6 11-798,-5 27 90,-13-9 1,2 14-1,-25 8 0,-5 0 2951,5-9-2906,-6 9 0,1-4 45,9-23-90,3-2-90,2 14 180,3-13-90,14 25 0,9-12 0,11-6 0,4 0 90,9 10-1623,-4-14 0,-1-4 1533,-7-7 4,30 39 176,-39-34 201,11 23-201,-32-29-90,-13 14 90,0-5-90,-13 12 3437,-1-12-3257,-18 15-2146,7-11 1966,-13 10 90,15-19-359,-31 22-181,30-24-1799,-19 15-5217,40-27 7466,6-3 0,2-3 0,5-5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6.6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269 0 11400,'6'42'5397,"-1"-7"-3688,-21 33-989,4-24 44,-13 18 1,-3 1-585,3-9-135,3-6 0,-1-3-135,7-14-270,-3-3 180,2-5-5750,1-1 3322,-1-5 2128,2-3 480,0-6 0,7-5 0,3-1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8.2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16 177 14099,'-9'15'6206,"2"-9"-5756,13 64 360,9 14-481,-1-20 1,3 11 0,0-1-2276,4 17 0,0-1 2006,-4-19 0,1 2 0,0-3 120,8 22 0,-2-10-1409,2-1 1274,-7-23 0,-1-2 376,5 11-242,-8-22 91,3 9 180,-7-22 2344,-5-13-2615,-1-12 3282,-5-12-3371,-3-19 269,-19-71-269,3 8-57,4 23 0,-1-3-33,0 2 0,2 3-3392,-6-23 3437,3 14 0,1-3-45,4 17 0,0-3-786,-1-4 0,0-7 0,1 6 786,2 3 0,1 3-585,-3-18 0,2 7 495,7 13 90,1 3-179,49-30 89,4 56 0,24-17 0,-12 66 1689,-19 3-1734,16 19 0,5 7 90,-24-14 0,-1 1 1263,25 19 0,-4 0-1308,-5 12-45,-24-7 0,-4 0 1724,2 11-1634,-5-7 0,-5-1 45,-15-2-90,-2-11 0,-11 26-2395,-9 1 2485,-2 2 0,-6 2-90,6-31 90,-1-4 0,-1-1 45,-14-1 0,-4-1-314,-3-4 308,-33 26-2287,50-61-5128,-7-14 7376,13 0 0,-9-8 0,14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4.35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1337 9152,'15'-27'9830,"-1"-2"-6977,-1 22-2853,4 48-4252,-9 3 4162,5 35 0,-5-32 590,8 38-680,11-2-2088,-5-10 2358,4-24 89,-15-45-89,1-2 2449,17-29-2360,8-25 1,8-19-180,-8 2 0,-12 19 90,7-3 3302,-15 28-3392,9-11-3302,-4 48 3302,5 24 0,9 11 0,3 21 0,3-1-150,-12-20 150,7-3 90,-16-29-90,4-6-2099,2-5 2189,14-15 1121,10-11-1211,-4-8 45,9-32 0,-4-7-45,-19 10 30,-19-4 0,-5-15 0,-11 17 60,-23 18-45,-6-6 0,-2 9 45,6 38-90,-12 16 384,-22 25-204,1 19 637,26-5 0,5 3-907,0 16 214,18-21 1,4-1-215,4 0 0,15 29-90,8-16-2676,23 5 2856,-4-29-90,9-41 0,4-13 270,19-28 296,-14 2 0,0-9-206,-9-14 0,-7-2-954,-11 18 1,-2-1 773,2-13 0,-3 0 0,-4-18 90,-4-6-433,-3-8 343,-4-2 45,-7 27 0,-1-2-45,-1 13 0,-1 0 16,-1-7 1,0-5 12,-4-2 1,-2-6 0,1 10-30,0-28-90,-2 0 0,0 8 0,3 45 0,0 7 2094,1 13-2004,4 40-90,-1 0 0,7 60-1741,-4-17 1831,5 32-180,-5-7-810,-2-17 1,0 18 0,-1 3-1,0-9-1857,0 15 0,0 0 2757,0-15 0,0 10 0,-1-3 0,1-14 0,-1-7 0,0-12 0,0 21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31.87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0 173 18057,'30'-10'1079,"2"1"-809,5 2 134,15-1 1,3 0-1617,12-1 1257,-6 0 0,-1 1 45,4 2-2621,9 0 2621,7 1-1793,10-1 1792,-17 2 1,14 0 0,-4-1-549,13 0 1,4 0 480,-24 1 1,8 0-1,1-1 1,-1 1-218,-2 0 0,1 1 0,-3-1 0,-4 1 195,0 0 0,-5 0 0,2 0 147,17 0 1,3 0 0,-10 1-148,-11 0 0,-6 0 0,3 1 0,1 0-45,-2 0 0,1 0 664,1 0 1,-2 1-620,-14 0 0,-1 0-323,5-1 1,-1 1 322,40 0 0,-38 0 0,2 0-45,4 0 0,1 0 45,0 0 0,3 0 285,20-1 0,12 2-533,-13 2 1,11 3 0,1 0 0,-10-2-23,-12-1 0,-8-1 0,6 1-247,6 2 0,9 1 0,-5 0 0,-16 0 517,23 2 0,-28-1 0,10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9.1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206 1432 7955,'16'26'9830,"-5"-8"-5255,0-6-3855,4-41-3216,-4 6 2766,5-30-90,-9 13 1068,-2-5-889,-7-39 1,-2-7-31,-1 3-299,-1 19 0,-1-11 0,-1 14-615,-6-5 585,-6-22 90,-3 7 0,6 23-90,3 14 0,0-1 90,-8-31-90,3 14 0,2 6 0,9 34-90,4 12 90,-1 0 0,5 22-1579,1 22 1579,0 5-1022,6 40 932,-4-22 316,1-2 0,-1 1-226,-1 15-90,0 6 0,-2 19 1142,-8-21-1052,5 19-90,-9-21 90,9-37 0,-2-1 0,3-16 0,-1-5 1285,-4-8-1375,-8-30 90,3-1 0,-9-51 408,14 24 1,2-1-409,-3-29 0,8 19 0,3-10 0,1 12 0,4-9 0,-1-2 0,2-2-257,13-12 257,-10 48 0,10-17 0,0 77 0,-4 2-45,20 46 0,2 8 45,-5-8-135,2 7 0,0-3-2114,-9-22-7582,12 17 9711,-6-15 1,6 11 0,-13-18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40.0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13 240 12030,'0'-26'7376,"-6"1"-6746,5 19-91,-4 1 361,6 14-630,3 26-3123,5 42 3123,-2 1-180,-1-26 0,0 0-531,2 20 665,-1-6 1,1 3-1166,-3-12 0,0-1 986,3 12 0,0-3 24,-1 20 21,0-36 0,-2-6 2232,-2-1-1782,0-11 258,-6-13-708,2-14 3285,-7-25-3285,0-13 0,-5-43 0,1-9 0,0-6-1761,0 1 1,1 1 1670,7 20 89,2 16-422,7-37 0,3-6 333,9 2-816,-6 2 0,1 5 816,8 27-270,4 17 90,-9 22 0,27 24 180,-25 15 320,18 58-500,-23-10 180,-1 15-919,-8 10 829,-3-36 0,0 15-786,7-6 786,1-17-89,8 15 89,1-23-425,11 3 0,5-1 425,4 5 45,-2-6 0,0-1 45,-2-7 1636,0 0-1636,9 11 2283,-13 54-2014,-20-35 2954,-14 27-3133,-26-61 1234,-35 0-1504,25-10-360,-23 3 1,39-15 539,5-5 0,12 0 0,-3-1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40.1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41 11400,'21'-10'4858,"-4"0"-3869,-10 5 270,1-3-1888,-5 4-541,-1 0 1170,-4 5 0,-1 1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41.0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11940,'15'73'5487,"8"23"-5127,-11-45 0,0 2-2831,3 7 1,0 1 2740,-4-10 0,2 6 134,2 10 1,2 12 0,0 2 0,-1-8-809,3 13 0,0 1 471,-2-11 1,1 9-1,0-2 1,-2-10 347,0 0 0,0-8-370,0 4 0,0 0-90,1 0 0,0 0-45,0-4 0,2 3-540,2 4 0,4 6 1,0 0 629,0-7 0,1 0 0,0-1 0,-1 2 0,0 0 0,0-4 0,5 10 0,1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41.7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38 562,'-12'-29'8096,"5"21"-6423,17 74-1043,0-15 0,3 6-331,2 6 1,1 7 0,0-2-14,4 16 0,1 0-106,2 11 0,0-2 341,-7-21 0,1 6-364,-2-5 1,3 9-1,-1 4 1,1-3-91,-3-8 0,0-2 1,1 1-1,-1 3-103,4 12 0,0 4 0,0-1 0,-1-5 6,2 6 0,-2-5 0,0-5-60,1 4 0,-1 0 167,-1-13 0,0 3 0,0 4-1276,3 12 0,0 3 0,0 0 1160,-1-1 0,0 0 0,-1-3 0,-2-7 0,0-1 0,-2-7 0,-2 0 0,0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2.0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77 10411,'-5'-26'4138,"0"4"-2789,3 11 630,-1 0-1260,1 4 1440,2 10-1754,4 42 0,4 18-4387,1 8 4117,0 3 0,2 9 224,5 15 1,1-3-470,-5-29 0,1 4 199,4 17 1,3 11 0,-1-6-30,-4-25 0,-1-5 0,4 6-433,3 9 0,3 7 1,0-1-1,-1-7 373,6 20 0,1-5 0,-4-16 0,1 1 0,-1-13-90,9 1-225,10-24 1,2-4 44,-3-3 135,7-12 0,0-11-225,-16-23 843,12-13-1472,-1-25-1170,-15 2 2159,-8 1 0,-2-4 0,-1-16 0,5-24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2.1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79 19766,'4'-31'989,"0"1"-809,-4 16 180,-1 11 0,0 19-180,2 25-91,8 10 1,2 8-90,18 8 0,6 0-90,-2-5-495,33 12 1,2-9-4967,-27-40 4202,11-8 0,-3-11 782,-25-20 0,9-16 0,-11 1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2.2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57 164 1320,'-25'-24'9354,"-7"-16"-9264,52 2-539,10 2 1003,25 14-2443,4 18 1889,20 20 0,-25-11 0,35 12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2.6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216 75 14998,'-14'-18'2429,"-4"3"-450,-39-1-1619,27 10-90,-22-7-91,38 10 91,3 1 360,0 0-360,6 10-180,1-2 90,19 29 0,2-8-91,12 18 361,24 29-1827,-19-25 1557,22 30 0,-25-31-2816,13 26 2906,1 13-136,-17-30 1,-2 2-90,-5-14 0,-2 3 225,6 48 0,-4-1-802,-6-12 577,-1-7 0,-4-7 135,-10-29 911,-23 41-911,2-37-90,-13 29 0,9-57-341,7-12 341,1-2 679,-5-2-769,-15-12-1927,4 2 1567,-10-25 1,5-13-1775,31-1 1,5-3-71,-17-3 1,4 0 2114,28 0 1,9 5-1,10 0 1,2-1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3.0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140 332 1500,'-36'-83'9534,"7"18"-7735,-9-21-90,16 33 735,12 24-2174,5 13-80,30 62-10,-8-9 1426,19 44-1426,-14-21-90,-6-10 0,0 6 0,2 8 0,0 2-90,0 0 0,0 2 45,4 25 0,-1-2-759,-8-37 1,-1-1 713,4 17 0,1 1 488,-3-10 1,1-4-489,5 27-729,-7-33 0,-1-3 729,4 11-90,4 9 1284,-4-24-1284,3 0 1914,-5-31-2093,23-46 89,-9-14 0,12-20 749,-18 2-839,1-16 180,-9 33-89,9-26 89,-15 53 139,2 3-49,14 40 0,-9-2 0,15 27 0,5 29-90,-12-25-1539,16 26 0,7-1 10,5-25 324,-5-5 1,1-12 1294,-1-39 0,-5-25 0,-19 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32.18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25 32 13199,'-13'-15'5038,"2"2"-4409,32 11-359,-8 0-3982,55 11 4072,-9 2-270,15 4-1041,-11-1 1041,-20-4 0,-3 1 90,16 10-167,-2 5-13,-3-1 2414,-13 5-2145,-18 0-359,-31 19 0,-12 6-719,-17 29 2021,9-26 1,-2-3-2203,-17 2 990,10-8 0,18-19 0,-12 13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3.2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69 9062,'-5'-24'4767,"2"3"-8628,-1 6 7189,1 6 60,1 15-2939,7 61 1,0-14 159,2-3 1,1 2-340,3 15-2268,5 13 2267,-4-18 1,1 6-90,2 4 0,1 6-60,0-3 0,2 5 0,-2-5-75,2 4 0,-1-3-563,4 11 0,-2-7 428,-1-3-616,1-5 436,-3-7-90,0-7 360,0-9 0,-1-2 0,-2-8 0,10 27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33.4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16 119 11850,'-16'-28'8635,"29"4"-8455,5 7-5840,50 1 5300,-17 8 335,20 1 1,1 0 0,-9 2 0,-6 2 0,1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4:42.9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15538,'8'33'2429,"2"7"-1800,0 7-5839,3 10 5660,0 7-1078,1 7 988,4 12-310,-4-15 0,2 6 175,3 13 0,1 3-315,0-1 1,2 8 224,-4-14 0,2 9 0,0 3 0,-1-4-2,1 6 0,0-4 1,0 8-81,-3-18 1,0 7 0,2 2 0,-1 0 0,-1-4-9,1 8 0,0-2 0,-1-1 0,0-1 0,-1-1 0,0 0 0,0-2 0,0 1-23,0-5 1,-1 0 0,1-1-1,1 1-45,1 3 1,0 1 0,0-2-1,0-6 411,-1-4 0,-1-6 1,1-1-569,0 2 0,1-1 0,0-7-2222,0-5 1,-1-8 2401,9 23 0,7 10 0,-11-37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01.1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118 118 9781,'-25'5'3868,"3"0"-7909,9-4 7279,-4 3-1109,6-3-1500,-2 2 1130,6-2-1309,3 0 90,-2 1 449,54-2-809,-19 2 90,71-3-180,-41-6 0,1 0-93,-10 4 0,4-1 47,33-7 1,0-1 45,11 1-45,-13 3 0,8-1-432,-25 2 1,1 0-1,-2 1 297,17-1 0,1-1-90,-7 2 0,3-1 0,-9 1-45,-19 3 1,-1 0 488,16 0 1,9 1 0,-8 0 0,-15 1 0,-2 0 0,30 1 0,0-1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01.6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51 299 14099,'-16'-14'3958,"3"3"-3059,9 6-179,1 1-91,-1 0 361,0-1-271,1 0-449,0 0 720,11-3-900,11 0 180,40-3-3169,18 1 2989,8 1-1232,-28 3 1,5 0 1141,16-3 0,1 0-45,-11 0 1,0 0-629,12-1 1,7-2 312,-4-2 0,6-2 1,-9 2-247,-16 4 0,-1-1-114,16-3 0,9-1 1,-15 3-929,1 1 1648,-3 4 0,-2 3 0,-2 2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02.2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38 213 3029,'-14'-13'4227,"2"2"464,8 9-3882,2 0 1230,-1 0-1500,2 0 2120,-1 1-1940,75-13 1,33-1-630,-29 4-30,-11 0 0,13-1 0,-2 1 75,16 0 0,-7 1 1446,-35 4 0,1-1-1536,37-4 0,1 0-1748,-35 5 0,0-1-1356,30-1 1,-1 0 3058,-28 3 0,0 0 0,17-1 0,-9 2 0,-31 4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16.5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117 78 12030,'-3'-18'6386,"0"1"-5486,2 11 1798,0-2-2068,1 19-4137,0 22 3957,0 31-270,1 4 135,-1 20 0,0 2-225,0-10-46,0-1 1,0-6 45,0-30 0,0-7 678,0-8-228,8 16-450,-8-27 0,7 8 0,-9-29 0,-2-16-90,-1-7 90,-3-16 0,-7-28 2492,-1-12-2582,-1-1 149,2 4-149,5 29 0,-3-24-3241,6 32 3241,-3-13-270,7 35 180,9 7 307,5 10-487,36 50 0,7 21-130,-2-5 355,6 10 0,0 4-90,-26-31 0,-3-5 45,20 24 45,-19-25 0,3 2-90,12 8 0,3-2 180,-8-14 0,0-1 45,3 11 0,2-13 630,29-53-630,-56-7 309,11-32-174,-34-17 0,-11-1 2649,5 8-2829,-4-13 0,-1-2 46,-4 4-91,4 18-135,1 5 0,1 3-135,2 9-90,-5-22-9471,15 57 9792,3 10 1,8 12 0,2 8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17.1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50 124 15448,'-7'-30'4318,"0"4"-3419,5 18-5840,-1 0 5571,1 1 1588,-2-4-1588,1 2 410,0 0-771,-1 1-89,2 3-90,-1 2 3392,0 6-3392,1 3-90,0 3 0,1 1 0,0 1 0,0 20 0,18 61 0,-9-40-90,18 41 90,31-48 0,-30-25 0,34 17-90,-41-35 90,-6-1 0,23-10 0,-10-12 0,8-5 90,-12-7-90,-12 5 0,-3 0-3392,-2-3 3482,-3 2 0,-2 4 90,-1-7 0,0 15-1999,0-16 2089,0 16-90,0-6-90,0 9 2178,-4-3-2268,4 11-90,-2 0 0,6 12-179,2 3 89,0-2-9651,17 24 9702,-12-17 1,7 10 0,-15-21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18.8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0 564 21745,'26'47'629,"-2"-3"-6109,-11-20 5840,8 13-1258,-7-11 898,2 2 1527,-2-9-1437,-1-25-90,3-3 0,-2-23 2269,-3-4-2225,0-14 1,1-3-134,4-5-1,7-31 3392,-8 66-3302,10 33 0,-3 2 0,13 15-90,-12 3 90,0 4 0,7 24-3482,-7-13 3392,5 13 0,-11-22 90,-1-4-90,0-4 90,9 4 0,3-26-2179,7-16 2269,6-74 0,-13 1-45,-9 13 0,-2 1-45,-2 5 0,3-16 0,-14 65 0,3-4 2269,-4 15-2269,1 2 3392,15 23-3392,0 11 0,13 30 0,-10-11-3482,-2 4 3392,4 5 90,-11-28 0,9 19 90,2-48 0,8-31-90,0-1 0,-9-14 0,-4-5 0,0-14 0,6-13-90,-8 13 0,-8 28 90,1 3-90,-3 12 0,-1 12 0,-1 3 90,8 18-90,-3 2 3482,16 30-3482,-6 2 0,0 1 0,12 18-45,-5-5 0,0-4-2465,-2-16 2510,8 11-90,-10-23 90,0-14-90,17-16 1,-8-13-2472,14-14 2471,-11-12 0,-2-4 90,1-7 90,-4 5 0,-3-1 90,-9-14 1859,-5 7-1589,-4 3-180,-6 16-1,-11 9-89,2 14 360,-26 7 3032,15 12-3392,-16 13 0,17-1 0,1 5 0,1 27 0,6 4-3392,17-8 3302,-8 44 0,32-88 90,-9-21 0,28-44-90,-26 22 90,2-19 0,-5 0-90,-13 21 0,-10-43 3392,-6 68-3302,-9-7-90,8 19 0,-17 12 89,1 11-89,-5 6 90,8 7 180,11 59-180,29-33 0,6 1-90,-18-8 0,6-5 45,33 0 0,6-19-45,-12-39 90,13-24 0,-3-6-90,-9-4 0,-2-7 0,-3-1 0,-13-1 90,6-15 45,-9-11 0,-6-2-135,-14 5 0,13 2 0,-9 12 0,-23 40 0,4 27-3482,-8 15 3482,0 13-1542,0 48 1542,19-10-417,6-21 1,4-2 416,11 9-1781,11 11 1691,-10-31 1601,7 11-1780,-6 26 179,-9-17 0,-10 35-709,-9-41 799,-9-6 90,-6 12-972,11-25 972,-8 15 1264,15-31-1264,2-5 360,1-2-270,10 3 2188,22-13-2188,22-6-180,4-12-90,-7-4 0,-1 0 243,1-3-603,38-21 180,-52 24-539,16-14-4408,-18 6 989,-4 2 4228,-9 4 0,-10 12 0,-2-1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19.0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23993,'52'46'900,"-13"-13"-6471,-9 16 5841,4 10-360,-16-28 1499,10 17-1499,-22-36-738,-1-3 738,-1-3-3148,0-3-4228,-3-30 7466,0 10 0,-9-49 0,-2 14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32.73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62 194 9602,'-15'-42'3597,"2"3"-3454,-2-10 486,6 20 1020,-1-5-300,12 33-513,4 14-476,6 18-2833,6 24 2743,3 16 120,5 23-255,-12-44 0,1 11-348,0 7 0,2 18 0,2 7 0,-2-1 1,-1-13 241,-2-1 1,-1-8 0,1 9-12,1 6 0,3 11 0,0 5 0,-1-6 0,-4-12-555,0 18 1,-3-9 581,2 6 0,0 0 15,-5-34 0,0 1 0,1 5 52,1 12 1,2 9-1,-1 1 1,0-9-222,-1-9 1,-1-5-1,0 4 131,1 6 1,2 7-1,-1-2 1,-2-11 67,2 7 0,-1-8-45,-1 0 0,1-1 0,-2-3 0,1-1-45,-1-4 0,0 1 90,3 19 0,-1 0-90,-2-24 0,0-1 472,1 15 0,0-3-472,2 11-45,-3-30 0,-1-2-45,2 19-270,3 25 793,-7-57-2592,-2-8 1410,-2-30-3388,-2-23 3674,2 0 0,-7-37 1,1-2-1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19.1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23 197 8066,'-10'-56'4857,"5"24"-2586,-1-10-1731,5 28 2125,1 3-2755,0-3-1524,11-3 1254,-5 6-3721,30 12 4081,-18 11 0,17 11 0,-16-4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19.4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252 159 12909,'7'-22'7286,"-3"-1"-6250,-3 7 943,-42-41-1889,-7 52-90,-10-30 0,10 56 49,26 12-49,6-8-3341,0 14 3341,8-11 144,4 23-234,1-7 90,19 10 0,4 1 0,-2-6 0,31 33 0,-25-62 90,4-7 89,23-4-89,-18-7 0,28-12 90,-20-6-2268,8-16 1998,-11 8-450,-9-10 540,-16 14 0,-5 3 0,-5 8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20.1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71 1081 13739,'7'-21'5217,"-1"3"-4137,-4 10 449,1-3 450,-2 1-1800,-7 0-89,2 7-3122,-20 27 3122,12-3-90,-9 21 90,13-11-90,1 9 90,3-10-90,1 2 0,3-13 0,0-4 0,10 2 90,-4-6 0,17 1 0,7-19-90,-1-2 90,6-12 90,-4-13 180,11-35-360,-13 20 179,10-38-179,-31 62-90,3-9 1,-10 29-1,5 35 90,0-3 0,14 50 0,-5-29 0,16 10 0,3-2 0,-1-14 0,32 30 0,-43-67 0,15-13 45,8-38 0,1-10-135,6-6 45,0-16 0,-8-8-90,-29 30 0,-6 1 45,1-1 0,-1-3-90,-3-13 0,-2 3 0,-2-15-411,-1 36 1,-1-4 635,-7-27 0,-2-1 0,4 25 0,-2 1-45,-3-23 0,-2 4 0,-2 9 3301,-12 70-3121,12 13-90,-11 39 90,18 6-90,2 9 90,1 16-180,3-14 0,1 6-741,5 1 0,2 2 651,-3 5 1,1-1-784,6-12 0,1-6 603,8 28-1034,-4-40 0,5 0 1032,12 0 0,3-3 1,-8-9-1,2-4 0,9-7 1,-1-1-1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21.3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543 1435 960,'0'-68'7916,"-8"-6"-5218,-1-18-1709,-5 20 772,1 21 1,0 3-1312,-3 1 134,-42 9 1,-9 13-675,18 27 454,-23 13 1,4 13-455,31 27 0,-8 25 0,18-16 0,13-15 0,2 5 0,2 1 0,4 2 0,2 15 0,7 2 90,12 3 0,6-5-701,-5-23 1,3-4 790,39 34 305,-12-59-215,-6-11 0,21-23 360,12-48-361,-14 3 477,-23 12 1,-4-2-387,-2-20-225,-11 11 0,-1-3 924,-6 15 1,0-6-970,-2-19 0,0-16 0,-2-5 0,-3 8 0,-4 6 0,-3 4 0,1-4 22,2 1 1,2-5-1,-2 2 1,-2 8-23,-6-15 0,-4 8-90,-3-3 0,0 8 3075,0 9-3075,-2 6 0,-1 21 143,8 56-143,-4 30 905,7 6-905,2 14-3031,2-10 2896,0-6 0,3 10-75,6 13 0,3 10 1,-1-4 119,-3 6 0,2 2 0,1-16 0,2 9 0,2-1 0,-1-9-1314,3 7 0,1-7 1359,0 2 0,1-2-45,-2-13 1,2-3-2058,20 27 1967,-8-28 1427,13 4-2056,28-41 809,-17-31 270,19-9 404,-40-18 1,-8-6-135,1-1 90,10-29 52,-23 44-233,-3 5 811,-2-1-1080,-11 8 90,1 8-1,-21 22-89,10 6 2339,-9 14-2159,4 27-270,8-18 3269,-1 19-3269,11-26-90,12 29 90,-3-21-90,10 25 0,23-26-3302,-16-21 3392,33-12 0,-19-35 0,7-21 180,-20-9 0,-5-2-90,2 1-45,-12 7 0,-3 3 855,-4 19-766,21 69 1,8 14-45,1-31-1224,1 39 0,7 0 1179,10-44 0,2-16 2223,17-12-2223,-8-3 0,-3-9-45,-7-33-68,-29 0 1,-1-19 0,-4-8-1,-5 5-808,-5-8 0,-6 0 0,2-3 876,5 7 0,3-5 0,-2 1 0,-5 7-110,-7 0 0,-5 5 0,-2 10 155,0 9 0,0 8 1970,-3-26-2015,-4-11-270,0 22 270,3 49 0,-1 35 0,8 27 0,4 11 977,0-6 0,0 0-1022,1 11 0,0 3-293,5 4 0,0-1 293,-1-11 0,0 0-90,2 16 0,4 8-315,7 12 1,3 10-1,-1-12-565,-6-23 1,3 0 834,5 25 0,5 11 0,0-22-1434,13-9 1614,6-10 0,-9-44 0,-6-26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21.7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93 382 9325,'-32'-20'3148,"1"0"-76,19 12-2623,0-1 2399,7 4-2578,13 1 770,25-3-1040,15-4 0,6-3 0,19-3-45,-15 0 0,-3-2 3347,-7-4-3572,37-24 180,-35 15-90,30-22 90,-56 28-90,-1 0 90,-27 11-3302,-19 12 3392,1-1-2268,-28 19 2358,17-4-90,-13 12 90,9-2 0,2 3 180,-22 50-181,25-11 1,-9 26 0,32-41 946,31 26-1036,-5-42 2518,22 32-2518,-6-46 0,3-7 0,-4-7 0,17-17 0,2-9 90,5-13-1408,-6 9 1,-4-3 1407,-7-15 1590,-10-20-1590,-12 28 341,1-16-431,-18 36 0,-2 13 90,-2 1-90,2 9 0,1 1 0,1 8 2604,22 64-5302,-3-26-3456,15 37 1926,-9-53 3687,-4-17 1,2-3 0,2-3-1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21.8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13379,'19'0'9715,"1"9"-10165,-8-7 450,2 7 0,-8-9 0,-1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22.8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138 565 9691,'-20'-14'2789,"2"1"-1530,6 5-90,2 2-179,-1 0-4432,3 2 4162,-1-1 769,2 2-950,-1-1-89,1 0 270,-2 0-450,3 0 449,-4-1 2853,8 3-3482,1-1 0,8 4 0,17 3 180,60 3-180,-15-2-90,-11-2 0,1 0 180,30-2-2291,-3-1 2140,-25-4 1,10-3 0,0 1 15,25-1 0,6-2-45,-30 2 0,5-2 0,1 0 0,-4 1 0,2 0 0,-3 1 0,-1 0 30,-4 0 0,-1 0 0,10-2 30,-2 1 0,11-1 0,6-1 0,1 0 0,-5 1 0,-10 0-958,8 0 1,-10 1-1,18-1 916,-22 2 0,14-2 0,11 0 0,6-1 0,5 0 0,-1 0 0,-3 1 0,-6 0 0,-10 1 0,-14 2-553,30-3 0,-18 2 0,10 0 535,-8 0 0,11-1 0,6-1 0,1 1 0,-5 0 0,-8 2-78,4 1 1,-6 1 0,-4 1 0,-1-1 77,-6 1 0,-2 0 0,-1 0 0,4 0-277,14 0 0,3 0 1,0 0-1,-6 0 277,4 1 0,-4 0 0,-7 0 0,6 0 0,2-1 22,-16 0 1,9 0-1,0-1 1,-7 0 123,-8 2 0,-5-1 0,5 0-146,6-1 0,7 0 0,-2-1 0,-8 1 0,9 0 0,-6 0 0,1-1 0,3 1 294,-13 0 0,3 0 0,3 0-414,11 0 0,2 0 0,-2 0 234,-14 1 0,-3-1 1,1 1-1015,16-1 1,1 1-1,-14 0-1888,7 1 2788,20 0 0,-53 2 0,6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00.7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126 846 10321,'-21'0'6746,"1"0"-4947,8 0 0,-1 0-540,0 0 1,2 0-361,-1 0-809,-2 2 90,9-2 0,0 2-3482,15-4 3392,24-6-51,-2 1 51,40-7-2251,-23 5 2251,17-3 44,-4 1 1,1 1-167,10-1 77,-6 0 0,-2 1 2147,-5 0-2013,30-5-320,-20 1 186,-10 2 0,2-1-45,14-4 45,-26 6 0,1-1-45,24-5 45,12-3 0,7-1-45,-24 6 0,1 0 77,25-6 0,2 1-77,-14 3 0,-7 2-236,-27 6 1,-1 1 235,17-4 0,-1 0 0,28-3 45,-26 3 0,0 1-474,-16 2 0,0 0 429,15-2 0,0 0 1646,25-4-1646,-16 1 0,14-3 0,-6 2 0,-3-1 0,1 0 0,1 0 0,6-2 0,-10 3 0,-18 2 0,-8 1-2190,21-5 2190,-2 1 0,-9 1 0,1 0-1303,15-3 1303,-20 4 0,1 0 0,15-4 90,17-2-756,-21 4 666,2 1-648,-36 8 558,-12 3 343,12-1 1,-20 15 0,8 2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6.6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305 83 11850,'5'-29'6477,"-1"5"-5128,-3 13-270,0 2 990,-1 2-5421,-4 4 3712,-4 11-1229,-14 26 1138,3 5-89,-7 19 0,8-6-714,2 8 1,-1 2 623,-2 21 185,4-18 0,1 6-230,5 11 0,3-3 45,-1 8-135,6 1 0,5-1-45,15-5-494,-1-32 1,4-2 493,32 25 1167,-4-30-1077,-5-23 0,-12-17 1147,40-38-607,-7-40-450,5 11-90,-34-12 2358,-50 41-2268,-2 11 0,-49-25-90,22 27 0,-31-5-2179,20 23 2089,-5 2-848,7 13 0,0 1 578,-8-1-1889,-18 20-899,58-18-1619,4 0 4767,6 0 0,4-1 0,3 2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7.0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0 343 16887,'0'-26'6387,"0"2"-7722,0 8 1784,0-3 379,6-12-289,12-7-449,3-1 90,11 3-2700,21-4 2520,-18 17-708,29-11 708,-38 25 456,4 1-456,-8 15 0,-11-1 0,3 11 0,-13 5 2957,-1-4-3047,0 13-1990,-23 60 1991,16-43-1091,-7 3 1,4 2 1089,23 19-445,16-28 1,4 0 534,12 31-73,-9-40 0,3-4 343,12 1 1661,-15-5-1751,5 4 0,-24-9 3027,-20 31-3117,-5-20 90,-22 46 1613,5-44-1748,-8 5 0,-2-1-45,0-5-90,-26 23 90,35-39-5489,-11 3 2251,13-8 3253,-11 4 1,20-12-1,-1 0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34.47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14 1 16258,'-7'15'1169,"1"-3"-809,5-10 989,1 1-1169,9 8-90,5-2 90,9 7-90,4-7 0,1 0 0,2-3 90,3 0-3572,3-2 3571,20 0-89,-10-2 0,6-1 0,-14-1-90,-5 0-2178,33 0 2268,16 0 0,4 0-445,-28 0 0,2 0 400,-8 0 0,2 0-45,19 0 0,4 0 45,1 0 0,9 0-23,-12 0 1,10 0 0,1 0-1,-8 0-22,17 1 0,-1 0-221,3-1 1,8 1-1,-15 0 266,-30 0 0,-6 1 0,6-1 0,1 0-45,0 0 0,3-1 45,13 0 0,6 0 15,-9 0 0,4 0 0,-2 0-15,14 0 0,0 0-45,-17 0 0,2 0 0,-6 0 0,-3 0 0,-5 0 45,2 0 0,1 0-45,-1 0 0,4 0 45,27 0 0,5 0-15,-30 0 0,1 0 0,-1 0 88,-2 0 1,-1 0 0,9 0-119,8 1 0,13-1 0,5 1 0,-4 0 0,-11 0 30,1 1 0,-10 0 0,9 1 0,1-1 1,11 0 0,3 0 0,-6 1-1,-14-1-30,18 4 0,-12-1 0,-2 1 0,-6-1 0,-22-1 0,-4 0 0,-2 0 0,3-1 0,40 5 0,1-1-308,-34-1 0,0-1 308,31 3 0,-2 0 0,2 1 0,-2 0 0,2 0 0,6 1-36,-15-1 1,-3-1 35,-4 1 0,-21-2 89,0-2 1,-2 1-90,-13-2 90,26 1 1079,-56-4-810,-1 0 1856,-1-1-2395,1 2 3133,1 12-3043,-5-5 897,-2 23-807,-8 59 0,2-32-312,0-3 1,0 0 311,0-3 90,0 2-90,1 2 90,-1 2-3104,1 31 3104,-2-19-90,1 24-1986,0-27 1986,1 4-1298,-1 0 1388,2 2-159,-3 12 0,1 5 114,0-39 0,1 1 0,-2 40 0,0-3-45,0-4 90,2-1 1231,0 2-1276,0-24 0,1 0 1272,-1 14-1272,1-21 0,0-2-45,1 5 90,0 13-355,3 7 0,2 19 1,-1-11 309,-1-26 0,0 2-45,1 13 0,1 15 0,1-2 0,-1-18 90,1 16-90,-1-25 0,0 5-687,3 8 0,0-4 687,-1 7 99,4 23 0,0-5-99,-6-45 0,4 39 1517,-8-75-1517,-1-3 2225,0-1-1955,0-2 3013,-7 7-3283,3-10 602,-7 5-512,4-11-180,-31 1 0,13-1 0,-27 1-3392,-17-13 3392,22 7 90,-32-10-90,32 11 45,-13-2 0,-3 1-45,-9-1 90,-21-1 0,-1 1-1116,14 2 1116,16 2 0,0-1 0,-14 1 0,-1 0 0,16 1 0,-22 1 0,-5 0-1009,1 0 1009,3 0 0,-10 0 60,24 0 0,-2 0 0,6 0-60,7 0 0,-1 0 30,-23 0 0,-10 0 0,12 0-30,28 0 0,4 0 0,-15 0 0,-4 0 0,-18-7 0,3 0 45,28 4 0,0 0-45,-30-6 0,1 0 0,-6 2-242,9-2 1,-5-1 241,16 3 0,-3 0-272,4 0 1,-3-1 0,4 1 271,1 0 0,4 0-293,1 1 0,3 1 293,-26-4 0,-1 2 0,2 0 82,16 1 0,-13 0 1,6-1-83,2 0 0,-3 0 0,5 1 0,-9-1 0,0 0 0,11 1 0,5 0 0,2 0 30,-16-1 0,-7-1 0,12 1 868,-19 0-853,12-1 0,3 1-45,14 2 2020,-28-1-1930,24 1 1397,9 3 1,2 1-1488,-6 1 45,-22-2 0,-4 4-1148,-7 10 1103,22-10 0,2 2 0,4 14 0,23-11 0,2 2 1144,-16 4-1144,2 2 0,-1 1 0,-14 5 0,17-6 0,5 0-2899,19-2 2899,1-2 996,2 0-996,-7 5 0,-21 9 0,20-6 0,-12 4-2449,23-11 2359,12-5 2089,-9 3-2179,16-7-540,-2 0-4587,3-1 990,2-1 4317,1-1 0,3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7.2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71 18596,'15'-10'5487,"0"-2"-5037,-10 8 180,1-4-450,-2 4-630,1-3-1889,0 3-719,0-2-1530,1 2 3740,0 0 0,2 1 0,1-1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7.6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7 333 1320,'-3'-32'8095,"1"8"-3338,1-22-4127,0 19 1409,14-25-330,51-10-2141,-18 23 612,-1 12 0,2 8 1335,7 14-1425,15 17-428,-3 11 427,-14 9 1,-8 36-90,-29-2 0,-20 11 0,-7 6 0,-4-15 0,-4 1 0,-1-6 0,-3 3 0,0-4 0,-3 0 0,-1-2 192,-7 11 0,0 1-192,4-7 0,2-3 45,4-8 0,2-1-45,-1-1 0,5-4-372,7-5 462,5-12 1767,23-3-1857,6-18-1735,43-14 1735,-15-11 775,8-9 1,3-5-865,27-18-91,-24 13 0,0-1-2519,-15 7 1,-3 2-2159,22-12 5039,-16 6 1,-24 19 0,-6-1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9.5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58 250 9152,'-7'-35'3598,"0"2"-1799,0-1 809,0-2-719,0 5-540,0 1 1,2 8-1081,1 9 1,2 3 180,0 5 180,1 5-540,0 2 90,4 17-1,6 36-1244,1-4 1155,3 18 0,2 4 0,1 9-1,-2-15 1,0 0 0,2 16 0,2 6 0,0 5 0,-3-18 0,1 2-839,-5-18 0,1 3 809,3 9 0,0 7 0,0-5-60,-1-4 0,-1-2-815,5 21 0,0 4 904,1 1 1,-1-2-90,-4-21 0,0 1-897,4 21 1,0-2 941,-5-26 0,0 0 45,4 24 0,3 7 58,-4-14 1,2 3-1,0 1-118,0-1 0,0 1 0,1 3-195,-1-5 1,1 4 0,0-2 0,-1-7 209,4 19 0,-1-6-45,-5-22 0,0 1 0,-1-7-164,-2-9 1,-1-4 163,-1-1 0,1 2 498,4 17 1,1 0-499,-5-18 0,0 2-462,8 31 1,-1 0 461,3 11 45,-9-38 0,0 6-1,7 32 1,-1-2-45,-8-41 0,0 1 180,3 16 0,2 10 0,-2-12-91,2 13 124,-6-28 0,1-1-213,3 18 0,-4-19 0,0 1 0,5 26 45,0 0 0,0 0-45,-1 0-305,-3-18 0,-1-2 305,2 1-127,3 23 217,-4-21 1279,3 17-1369,-3-7 0,-2-17 0,0 3 0,5 38 0,-5-33 0,0-3 0,-1 4 0,0 14 1800,-1-10-1800,0 0 0,-3-3 0,2-2-1845,-2-15 1845,0 13 0,0-18 84,-1 0-84,0 1 2152,-1-2-2152,2 16 0,-2-15-1916,2 13 1916,0 6 1410,-1-5-1410,2 8-185,1 28 185,-3-53 0,2 38 0,-3-49 0,0 7 0,1 18 0,-2-20 0,0 58 0,0-50 0,0 43 0,0-51 0,-1 4 0,1-15 2876,-1-2-2786,2 19-90,1-7-2043,0 23 2043,0-22 211,0 1-211,-2-15 89,2 10-89,-1-11 0,0 9 0,0-14 90,2 15-90,-2-12 3392,2 15-3392,-1-10 0,0-3 0,-1 2 0,1 14 0,3 24 0,-1-8 0,1 8 0,-2-15-290,-2-21 290,2 14 0,-2-26 0,-1-1 0,0-1-5936,3 12-2307,-2-11 8243,1 9 0,-2-11 0,1-1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1.5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304 300 22104,'-31'39'1350,"2"2"-991,8 0 46,2 3 0,1 7-2966,3 10 1,0 2 2605,0 1 0,2-1 749,3-6 1,5 0-705,8 5 0,7 1-323,5-2 1,3 1 277,-3 2 0,2 0-840,10 3 0,2-8 885,2-13 1860,10 4-1680,-1-18-180,-13-16 359,5 0-179,-17-14-90,3-18 1414,-12-3-1504,-7-33 0,-11 13-45,-11-11 0,-7-7 0,-1 4 0,-2-2-45,-5-11 0,0 0 1696,5 13 0,1-1-1786,-9-25 0,4 4-230,6 4 275,0 1 0,4 2-700,17 13 655,3-3 90,5 13-90,2-1 0,13-10-70,6 7 1,4-1 69,23-33 234,-19 37 0,3 5-233,20-1 838,-20 25-839,7 3 0,40 71 90,-45-23-45,7 17 0,-5 4 45,-25-5 0,1 18 0,-8-30-45,-4 13 0,-3 4-3270,-6 24 3270,4-23 0,-2 4-1740,-6 17 1,-1-7-1364,4-11 809,0-3 1,2-5 2338,8-28 0,0-11 0,2-3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1.9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104 25 16528,'14'-13'4947,"-4"3"-3058,-11 9-1619,-22 26-4252,8-6 4252,-15 23-90,13-11 102,3 2-102,2 3-2108,4 0 2018,3 2 0,3-9-90,2 2 2018,20 26-2018,-4-21 0,22 0 0,6-5 0,4-14 757,47-12-577,-35-28-90,-10-8 269,3-19 91,-23-10-270,-7 15-90,-12-9-90,-23 17-2178,-31-16 2178,3 10-90,-22 1-6027,-26 29 1339,32 21 4778,-26-1 0,52 21 0,13-7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5.4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17 8162,'12'-17'0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5.9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0 252 13739,'12'-38'6836,"7"0"-5666,18-5-271,14 3 91,35 1-811,-18 16-430,-16 10 1,-1 4 430,3 4 71,3 2-251,14 27 0,-48-8-90,24 18 90,-47-8-3225,-10 20 3136,0-4-492,-17 37 491,9-30 334,-6 13-424,5-6 0,8-1 180,0-3-90,34 24 90,-5-44-90,23 21 3229,2-30-3139,-6-6 853,25 11-763,-13-4 90,7 7-1,-18-3 271,-3 26-90,-23-14-180,-10 48 180,-27-4-725,-2-7 365,-8-5 90,12-37 0,0 0-450,-38 33 90,26-32-2700,-4-3 0,0-3-88,5-13 2656,-21 4 0,24-14 0,-8 1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39.3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45 204 19946,'-25'2'2158,"10"-1"-2068,10 1 0,9-1 0,0 0 180,1 0-270,26 1 180,17-2-3482,51 2 3302,-29-2 90,28 0-622,-37-9 532,-1 5 0,-3-7-186,0 6 186,16 0 90,17-2-90,0 0 0,-9 0 0,-31 4 2991,-4-2-2991,-19 2 762,11-2-762,10-2 447,-11 3-447,5 0 90,-28 2-90,3 1 0,24-1 0,-19 0 90,40-2-90,-35 1 0,12 0 0,20-3 0,-29 4 0,27-4 0,-2 6 90,-4 0-90,13 0 0,-6 0 0,-18 0-3392,17 0 3392,-14 0 0,1 0-2269,33 0 2269,-4 0 0,27 0 0,-33 0-29,-14 0 0,-1 0 29,4 0 0,30 0 90,-35 0-90,-23 0 2196,20 0-2196,-13 0 89,24 0-89,-24 0 221,19 0-221,-33 0 0,5 0 3392,-11 0-3392,16-5 0,-14 3 0,32-4-3302,-6-7 3302,-2 9 0,0-11 0,-25 13 0,20-2 0,13-3 0,-3 1 0,-1 1 0,-20 1 0,-8 1 0,3 1 0,-4-1 0,-1 1 0,0 1 0,-3-1 0,-4 1 0,1 0 0,11-2 3302,-9 2-3841,12-4-9176,-15 4 9715,-2 0 0,-6 3 0,-4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52.8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90 19856,'-4'-15'3598,"9"-4"-3418,9 13-1,11-6-89,7 4 0,4 1 90,25 1 0,6 1-180,28 1 0,-25-1 0,-1 3 0,24 12-180,-3 12 90,-25-1 90,8 8-90,-52-12 90,-2 4-90,2 43 90,-12-32-90,2 51 90,-21-34 0,-5 17 0,-3 5 0,-12 22 0,9-28 0,1-3 0,-5 9-90,11-30-359,-5 31 269,13-39-540,-1 13 270,7-29 450,0 5 0,15 6 0,3 8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53.3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299 91 2136,'4'-23'5757,"-1"2"-1597,-1 4-22,-1 4-2294,-10-3-1394,-5 16-1269,-25 17 1089,6 11 90,-21 33 1344,13 2-1614,3 5 0,5 2 0,15-12-2010,2 3 1920,3 4-471,22-3 0,12 19 0,3 2 0,-4-16 426,-4-16 1,4-1 246,18 41 0,10 13 0,-3-38-112,-1-59-633,47-27 722,-55 4 271,23-31 90,-39 14 971,-39-44-2141,-44 35-5452,-16-11 3788,24 49 1,2 10 2293,-8 7 0,-8 10 0,19-4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36.49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1170 87 8072,'-48'-37'3688,"5"14"-3148,-23 2-3952,-1 16 3727,7 16 0,-2 4-853,-28 8 808,27 0 0,0 6 456,9 5 1,3 6-188,-4 16 1,1 5-315,0-3 0,2 2-1,5 7 1,4 10 165,9 9 0,4 11 0,4-8-255,3-9 0,3 1-76,-2 14 1,0 10 0,7-16 30,10-36 0,5-4-451,5 28 0,5 0 406,-2-24 0,5 1 45,3 8 0,6 6 0,8-4-30,11-7 0,7-4 0,0-3-60,9 16 0,4-7 697,16-6 0,10-17-697,-19-32 0,4-12 0,-5-2 0,2 0 0,0-4-26,4-3 0,5-4 0,-8-2-19,-7-6 0,-5-2 45,1-3 0,-2-2 0,-2 1 0,2-8-45,-6-5 0,7-11 0,-1-3 0,-6 7 45,8-10 0,-1-3-23,-5 0 1,6-12 0,-3-1-1,-11 12 23,-11 5 0,-8 3-45,9-22 0,-5 2 45,-14 29 0,-5 2-179,4-46-46,-24 24 0,-7 3 45,-14-13 90,1 24 0,-7 9-90,-28 20 90,-10 14 180,-7 22 0,-7 12 90,13 6 0,0 5-427,-18 4 0,2 6 336,23 4 1,9 3-45,16-11 0,4 7 135,-5 30 0,-1 16 0,7-7-180,5-12 0,5 2-146,-4 15 1,0 9-1,10-15 146,14 10 0,14-27 0,5-1 663,11 19-663,13-11 0,8-2 513,-12-28 1,8-7-514,40 12 0,14-12 0,-1-23 0,3-10 0,-27 0 0,0-1 0,0-3 0,1-5 0,1-3 0,-1-3-30,3-3 0,1-3 0,4-4 10,-5-2 1,4-3 0,1-2-1,-4 2-10,11-4 0,-3 1 0,3-4 30,-4-3 0,5-4 0,-3 0 0,-12 3-559,-1-3 0,-6 0 559,17-13 0,-5 1-45,-31 19 0,-4 0-202,6-12 0,-4-1 157,11-22 90,-26 26 0,-5 2 335,-10-3-425,-27-14 0,-20 26 0,-10 3 90,-6 1 0,-4 3-45,-10 0 0,-1 6 45,16 12 0,1 5 45,-5 6 0,2 4 1847,-26 8-1847,22-3 0,-2 6 726,-11 14 1,3 6-682,16-7 0,2 2-45,-16 15 0,4 3-818,23-10 1,5 1 817,2 1 0,4 6-180,-2 35 0,8 7-737,10-15 1,5 1 691,0 22 0,7-3-227,12-21 0,8-7 272,1-10 0,4-2-45,2-2 0,10-1-226,12-3 1,11 0-1,-2-6 316,-2-2 0,3-5 384,2-2 0,6-1 1,-2-8-250,5-13 0,0-9 0,2-3 0,7-10 112,1-13 0,13-11 1,0-3-1,-11 3 30,-19 9 0,-7 1 0,5-6-142,19-14 0,10-9 0,-4-2 0,-21 7-284,-21 5 1,-10 0 283,13-12 0,-5-4 0,-13-5 0,-7 1-45,-7 13 0,-4 1 45,3-6 1,-7-2-46,-16-14 0,-12 1-208,-6 17 1,-4 0 207,-5-15 0,-4 2 561,-6 18 1,-3 9-562,-30-5 0,-7 14 90,15 31 0,-11 11 0,8 2-661,10-2 1,1 5 600,-12 4 0,-6 5 0,10 8 234,7 20 1,10 5-265,10-11 0,3 3 0,-11 19 0,4 3 0,18-19 0,4 6-437,4 24 1,3 13-1,5-6 392,6-1 0,4 1 124,-2-1 0,2 6 0,8-13-79,11-16 0,8-9 543,10 0 1,13-7-589,31-7 0,6-8 45,-28-1 0,3-7 139,8-17 0,8-8 1,-9-6-230,29-16 90,-26-1 0,0-2 0,-15 3 0,2-5 648,4-9 0,5-7 0,-3-1-648,12-13 0,-1-7 30,-7 2 0,3-7 0,-8 3 15,-6-1 0,-9-6-85,-10-11 0,-4-10 0,-7 13 85,-9 28 0,-5 0-15,2-18 0,-4-9 0,-10 11 164,-39-20-164,-9 45 0,-15 3 0,6 2-101,11-1 1,-1 6 70,-40-4 0,-10 19 120,18 33 0,-2 17 0,8-2-120,13-9 0,-1 5 22,-6 9 1,-11 8-1,2 4 1,15-4-23,14 3 0,9 2-45,-15 18 0,4 8-45,18-11 0,4 6 0,3-6-816,3-2 1,2 0 860,-9 23 0,9 0 808,23-19 0,13-9-853,43 5 45,-20-15 0,10-11-15,28-39 0,17-23 0,-9-1-826,-13 5 1,-1-5 885,10-9 0,7-8 0,-14 2 0,-25 8 0,-5-5-219,8-14 0,4-8 0,-6 3 219,-3 2 0,-2-2 369,1-1 1,2-6 0,-8 1-325,-6-13 0,-8 3-219,-8 16 0,-1-1 219,1-15 0,-6-3 45,-11 4 0,-9 0 0,-14-3 0,-6 0-90,5 2 0,-12 1 22,-11 19 1,-14-2 0,-3 3-1,6 7-67,-3 1 0,-7 4 22,-14 2 1,-18-4 0,-1 3-1,17 11 23,14 12 0,2 6 0,-2 2 0,-10 1 0,-3 3 0,6 4-30,0 6 0,3 6 0,-8 4 30,-1 4 0,-9 5 0,-5 3 0,1 1 0,7-2 0,1 0 0,4-2 0,1 2 0,-2 2 18,3 2 0,-4 3 0,1 1 0,5 0 0,9-2-18,3 1 0,9-1 0,2 1 0,-21 13 0,3 2 43,9-2 1,1 5-194,13-7 0,-1 4 0,3 2-405,-14 25 1,6 1 194,1-3 0,7-1-630,16-9 1,9-6-1529,9-1 2919,19 11 1,12-35-1,10 13 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59.5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202 193 11760,'0'-25'8905,"0"2"-7196,0 8-449,0 0-5152,-6 0 4072,3 10 949,-21 30-769,-9 40-180,-6 18-478,17-30 1,2 0 387,-8 40-1066,19-38 0,1-1 976,-1 17 45,17-11 0,6-6-45,4-19-1067,23 26 1067,14-50 339,4-18-249,32-14 1081,-25-9-1171,-2-8 2246,-20 8-2111,-2-20 0,-1-6-45,-2-2 1145,-4-1 0,-7 1-1235,-20 8-376,-18-5 0,-4-1 466,-4-4-1149,-2 7 0,-2 3 1059,-8 15-1536,-39-14 726,-14 12 810,23 26 0,0 7 0,-16 6 0,15 34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00.5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18 161 12840,'-5'-17'5487,"0"2"-4318,3 8-270,0-1 541,0-3 179,2 2-1080,-1-5-359,16-8 90,19 1 0,41-4-270,-23 14 0,19 14 0,-1 5-90,-27 1 45,8 1 0,-2 4-315,-22 9 180,-13-4-3302,-1 11 3392,-26 10-89,-13 14 89,-6 0-90,-23 16-2179,20-31 2269,-11 10-941,-20 21 1031,34-33 1802,-22 25-1892,42-38 180,20 9-90,1-9 2828,21 5-2738,-3-16 90,25 0 0,5-2-90,0 1-890,10 0 0,-3-1 890,-22-3-46,6 3 46,-19-1 90,-1 2-1,-10-1-89,-2 2 180,-12-1 0,-15 30-90,-2-14 270,-41 50 3009,20-40-3234,-20 10 0,-3-2-135,8-9-254,3-4 1,1-2 253,7-8-3231,-15 2 3141,14-7-2699,-17 0-449,28-12 2607,-11-2 1,18-4 0,-4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01.1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86 18237,'-15'-16'2788,"1"0"-2338,12 13-720,9-4-1619,37 0-90,-7 0-539,29-2 2518,-25 3 0,3-1 0,0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01.3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19586,'30'11'-180,"1"-2"-2666,-2-7 1857,4-1-2462,7 2 3451,-7-3 0,7 1 0,-11-1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01.6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82 19046,'-2'-18'2159,"0"4"-2339,27 5-180,-5 4 90,12-1-719,-3 0 989,32-4 0,-19 5 0,24-3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01.9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43 18147,'28'2'4497,"0"1"-4497,16-14-270,-4 5 0,15-9 1,-10 8-2070,2 2-3981,-1 2 3801,0 3 2718,-12 0 0,-1 0 0,-8 0 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50.8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90 150 14459,'-26'0'6386,"3"0"-4947,10 0-629,1 0-630,-3-10 359,14 6-449,6-9 0,19 7 90,42-10-180,-20 6-3302,28-7 3302,-15 3 0,6 0-2268,-3 0 2268,-7 2 0,-21 5-90,-4 1 0,13 0 0,-1 22 90,-5-2 0,-11 22 0,-16 17 0,-4-9 2268,0 21-2178,-5 10 0,-1 1-90,1 7 460,-1 12 0,0-1-371,0-21-331,0 3 0,0 1 242,0 3-1192,0-18 1,0-2 1281,0-3-90,0-5-1593,0 12 1683,0-11 690,0 3-870,0-22 0,5-8 0,-4-14-1470,5 3 1200,-5-9 1250,0 0-10244,2-4 9888,-1-2 1,3-3-1,-1-2 1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51.2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76 171 2309,'7'-29'6746,"-1"8"-4193,-3 7-1564,-3 7 3218,1-2-3577,-7 5 627,3 2-1077,-8 15 2936,4 4-2846,-4 28-90,14 39-270,20 6 0,5-5 90,14-32 0,-12-39 1287,3-5-1467,52-29-1561,-40-4 0,0-5 1741,1 5 0,-2-3 0,22-42 0,-51 12 0,-18 3-2269,-3-4 2269,-28 2-17,7 27 107,-35-6-1,10 23-89,-9 12 0,-3 6-179,1 2-1665,-2 15 0,7 5 1844,33-2 0,-12 24 0,35-24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51.6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65 21565,'0'-22'-1170,"7"-4"-5936,0 18 7106,4-1 0,-1 12 0,-3 1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06.7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58 18506,'-14'-3'2159,"2"0"-1799,11 2 450,0 0-990,25-8-630,5-3-989,12-3 1799,2 5 0,-22 6 0,2 4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39.27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2684 1716 6987,'46'-48'449,"-1"1"1,-2 4 0,-1-8 179,6-30 1,-1-16 0,-6 10-540,-8 23 0,-9-4 442,-9-15 1,-3-18-1,-12 0 1,-19 21-504,-31 26 1,-19 16 0,2-4 172,12-14 1,2-4 0,-8 12-203,-19 15 0,-8 13 0,7 9 405,11 11 1,5 7-406,-2-2 0,-2 7 60,-4 17 0,-4 9 0,7 1-15,7 1 0,3 3-45,-3 4 0,-3 5 0,9 0-45,9 3 0,9 1-363,-3 4 0,3 1 318,3 0 0,2 2-90,2-1 0,1 5-180,-3 25 0,3 2-43,10-24 1,2 0 177,-4 19 0,7 0-135,13-12 1,8-4 794,3-9 0,11-6 60,33 0 0,11-13-225,19-9 1088,1-50 0,-1-20-1268,-39 2 0,-5-5-742,15-14 1,-1-3 651,-13 7 0,-2-5 0,12-23 0,-1-7-46,-18 23 0,-1-2 0,-2 0 46,1 0 0,-1-1 0,-2 0-45,6-25 0,-8-4-15,-15 14 0,-5-3 0,-2 5-804,-2 1 0,-2 1 864,-3-1 0,-2-6 0,-3 10-45,-5 14 0,-6 5-623,-10-16 0,-10 0 623,-18 1 0,-7 4 515,14 10 1,-2 5-426,-12 5 0,-3 17 0,10 28 0,0 17 179,-19 23 1,-1 22-90,27-7 0,0 12 0,2 4 0,3-4-281,-5 2 1,4-2 0,4 5 145,9-3 0,2 6 0,5-1 0,6-8-90,5 10 0,6-4 47,0 2 0,1 4-107,5-18 0,1 4 0,4 4-30,1 5 0,3 7 0,4 1 0,4-2 202,5-4 1,5-2 0,3 0-1,-1-2 98,5 20 0,0-2 0,11-13-120,28 2 0,7-32 180,20-59 613,-32-14 0,1-18-1033,-3-26 0,0-18 0,-6 4 150,1 4 0,-4-5-43,-14 12 0,1-10 0,-5-1 0,-11 9 133,-14-10 0,-13 1 90,-5-3 0,-6-8 0,-4 4 0,-3 16 0,-2 2 0,-3 1-60,-1-5 0,-2-1 0,-4 8 229,-9-2 0,-11 10-139,-10 19 0,-11 6 0,1 8-30,-9 6 0,-3 7-225,7-3 1,-4-1 0,4 14 223,11 20 1,4 10 0,6 3 972,3 3 0,3 4-972,-17 13 0,3 10 299,25-8 1,4 6 0,2 3-330,-1 6 0,3 3 0,0 2-60,0 0 0,1 2 0,3 4-613,7-6 1,2 5 0,3-1 0,2-7 522,-1 20 0,5-2-30,1-3 0,2 6 0,4-5-453,9 8 0,4-5 483,-1-4 0,12 0-130,20-13 0,15 1 0,1-13 265,-1-15 0,9-11 15,18-2 0,13-4 0,-9-15-15,-12-20 0,-4-11 0,22-12 0,-4-7-45,-30 7 0,-3-6-230,23-21 0,-1-5 185,-19 12 0,-1-1 0,14-18 0,-3 0 298,-24 19 1,-5 1-299,-2-2 0,-2 1 0,-3-1 0,-3 0 0,-3 1 0,-2 0 745,-3 2 0,-3-2-700,-2-6 0,-5-3 47,-7 4 0,-5-1-47,-10-10 0,-6 3 0,0 17 0,-7 4 1204,-20-4 1,-6 9-1205,-19 7 457,-14 22 1,-3 12-368,37 8 0,2 5-1252,-30 8 1,3 8 1205,30 0 1,6 5-465,-1 0 0,0 5 555,-13 25 0,2 4-492,12-12 0,3 1 357,-11 22 0,3 1-472,16-17 0,4 0 427,0 0 0,1 5-45,5-3 0,2 5 1,1-3 171,-1 11 0,3 0-142,3-10 0,1 3 0,2-8 15,3-10 0,3-3 0,3 21 0,7 1-90,6-8 0,4-1 135,0 2 0,5-1-45,6-3 0,5-8 45,28 3-90,-9-29 1,16-14-1,-1-25 0,16-18 0,7-9 0,-2 0 0,-9 8-129,4 6 1,-6 4-1,6-9 183,-1-7 0,11-9 0,1-4 0,-7 2 0,-15 5 116,2-8 1,-13 3-126,-3 1 0,0-3-15,-9 4 0,1-4 0,-4 2 105,6-7 0,-3 1-45,12-17 0,-5 0 462,-24 26 1,-5-3-418,7-27 0,-6-2 0,-13 24 0,-4-1 0,3-18 0,-14 3 405,-53-3 1164,15 35-1164,-58 48-720,45 45 359,17-19 1,2 4 0,7 4 0,5 5 0,4 17 0,5 2-45,2-12 0,1 0-322,0 8 0,3 2 187,6 5 0,3-1-45,-1-22 0,5 4-315,6 12 0,8 15 0,2 0 1,-3-11 203,4 5 1,2-4 65,6 11 0,4 7 0,-1-17-90,-9-31 1,5-7-473,36 12 1,6-6 696,-25-18 0,0-4 45,19 9 0,4-10 180,10-26 0,-3-11-45,-33 7 0,1-2-45,37-12 0,0-4 45,-32 5 0,-6-2-1,2-1 1,0-4 90,17-16 0,1-6 90,-1-8 0,-2-3-603,-1 2 0,-3-1 513,-8-1 0,-6 1-44,-18 21 0,-3-1 179,4-14 0,-2-1 487,7-27-487,-14 15 0,-6 1-181,-16 0 181,-17-5-180,-11 60-90,-7 26 1498,-3 49-1498,18-16 0,0 8-120,0 11 0,0 9 0,2-3-60,-2 10 0,2-1-233,4-10 0,1 3 0,3-6 233,3-6 0,3-4 0,0 1 1,2 0-46,0-2 0,1-2-45,1 27 0,12 12 0,20-10 360,20-63 0,5-5-135,-9 41 0,1-10 78,20-58 1,-2-21-34,0-20-247,-1-13 0,1-7 202,-25 27 0,1-5 15,9-18 0,6-10 0,-9 6-15,-12 13 0,-4-1-15,3-8 0,1-7 0,-4 2 47,2-16 1,-4 1-33,1 1 0,-3 0-258,-6 9 1,-5 5 212,-7 25 0,-2 3 1338,3-41-1338,-12 23 0,-4 1 0,-3-7 0,-8 19 0,-3 9 0,0 25 2092,-21 28-2002,9 38 2230,0 13-2320,-2 31-267,12-5 222,10-35 0,1 1 0,0 2 1,2 0-1,0 1 0,1 1-45,1-3 0,2 4-90,2 37 0,6 3-361,5-24 0,2-1 541,3 14 0,4-6 0,29 4 0,3-52-2293,19-14 2337,-13-25 1,2-7-545,36-10 545,-35 1 0,3-11 299,-2-12 0,1-11 0,-5 4-344,-7 9 0,-1-7-18,-3-6 0,7-13 0,1-7 0,-4 1 0,-11 9-700,-2-26 1,-9 1 717,5 0 0,2-7 0,-13 10 0,-18 16 0,-11 9 1492,-21-22-1403,-6 25-89,-5 9 90,-6 10 90,-18 28 0,-5 12 0,0 16-90,-6 15 0,4 23 30,38 18 0,13 16 0,2-4-165,-9 0 0,5 8-117,12-9 0,3 15 0,2 7 0,4-6 0,4-14-108,9 13 1,10-5 21,3-10 1,6 10 0,4-4-1,-2-19 638,-2-19 0,7-14-525,46-7 0,1-22 16,-20-37 119,-10-5 0,10-11 0,-9 2 1354,-13 5 1,-2-6-1423,4-13 1,6-15-1,-2-1 1,-9 10-148,-7 2 0,-5 1 185,6-10 0,1-8 0,-9 8 30,-15 16 0,-5 6 0,3-33-1336,-14-2 1,-5-3 1514,-7-9-478,1 32 0,-3-10 0,-1 10 389,-1 16 0,-4 2-605,-21-26 0,-4 5 695,-17 0-180,-2 38 1,-16 4 0,9 9 44,24 10 0,1 5 258,-15 1 1,-9 2 0,11 12-169,14 21 0,9 14 225,3 4 0,3 10 1,1 7-384,2 5 1,1 9-1,6 6 1,10 5-23,13-8 0,10 8 0,7 4 0,2-1 0,0-3 0,-4-9 45,-5 0 0,-3-5 0,5-5 0,14-3-23,25 14 1,17 4-1,4-19 1,-7-39 734,4-67 1,-3-29-713,8 5 0,-4-6 0,-25 11 0,-4-3 0,-5 3 0,-2 1 0,-4-5-30,3-17 0,0-12 0,-6 8-317,-7 13 0,-4 2 347,6-26 0,-5 3 0,-11-2-555,-25 7 0,-13-16 0,3 12 555,9 23 0,-1 1 0,-13-27 0,-5-12 0,0 22 0,-16 19 0,-3 9-154,-2 9 64,-28 6-124,34 17 214,6 13 0,0 7 1302,-1 15-1302,2 30 0,-8 22 0,8-5 596,13-14 0,4 4-619,-2 9 1,-4 14 0,3 0-1,9-9-22,10 2 0,8-2 0,-6 24 0,4-2 495,6-36 0,3-2-495,1 19 0,5 7-75,10-8 0,5 4 1,-1-4 791,-1 6 1,4-3-673,1-5 0,5 2 0,1-18-90,23-12 90,-6-19-815,11-31 0,14-16 0,-8 0 860,-17 4 0,0-3-45,20-8 0,9-6 0,-12 0 465,-22 5 1,-5-4-436,5-10 0,2-8 0,-4 3-936,-2-3 0,-3 0 906,1-1 0,1-5 0,-7 4 0,-11 2 0,-5 3 0,-1-2 0,-3 2 0,2-32 0,-14 21 0,-5-10 0,-5 6 45,-8 1 0,-6 0 15,-2-8 0,-5-8 0,-2 11-606,-7 12 1,-8 9 575,-8 10 0,-11 3 0,7 6 15,8 9 0,-1 4 137,-5-1 1,-8 1 0,3 8-183,-15 11 0,0 12 0,14 9 0,-2 7 0,2 5-60,0 3 0,2 4 1,3 3 29,6 3 0,4 2 0,5 2-60,-3 19 0,9-1 0,15-15 0,4 0-293,0-2 0,4 4 113,-2 20 1,6 4-129,8-1 0,5 0 263,0-2 1,4-3 732,7-10 1,9-6-959,41 17 270,-8-33 1363,12-6-1048,22-56 0,6-22-45,-31 7 0,1-9-293,4-5 1,9-11-1,0-4 1,-11 2 202,-13 2 0,-8 0 0,-1-1-61,6-10 1,-1-1 0,-9 3 15,-11 0 0,-10 6 45,-1-29 45,-23 7 0,-6-3-90,4 36 0,-3 0 0,-11-31 0,-6 6-190,-17 7 235,-8 10 45,-29 20 0,-5 6-135,3 1-395,-7 32 0,-20 13 1,17 7 439,42 4 0,3 9-23,-15 12 1,-11 13-1,-1 5 1,11-2 6,14 2 1,8 0 0,-1 3-60,-12 11 0,-1 3 1,6 0-31,13-10 0,5 1 0,4-4-30,-2 8 0,4 2 278,5-8 0,0 5 1,3 3-369,1 12 0,3 3 0,4-2 210,4-11 0,4 0 0,2-4 60,-1 29 0,12-15 0,30-24 0,18-70 180,23-42-181,-23 9 1,4-14-119,-8-3 1,5-13-1,0-7 1,-8-5-26,-12 7 0,-4-6 0,-4-3 0,-2-2 0,-1-2-28,-3 7 0,-2-3 0,-1-2 0,-2-1 1,-3 3-1,-4 3 82,3-20 0,-4 2 0,-7 4 0,-12 4 22,-11 11 1,-11 1-1,-4 7 1,0 14 125,-5 9 0,-4 8-148,-17-13 0,-3 5 45,16 19 0,-9 9 8,-12 13 1,-19 6 0,-8 6 0,-1 7 0,10 7-32,0 18 1,6 13 0,0 3-1,-7-5-102,-3-16 1,-7-6 0,-2 0 0,6 5 0,12 10 56,9 16 1,10 11 0,8 3-1,6-5-33,6-3 1,9-2 0,1-2-35,-5 10 0,1 1 0,-8 15 0,4 5-581,7 7 0,6-3 626,8-29 0,9-1-180,25 30 0,14-14 135,13-40 688,10-24 0,4-18-733,-3-36 0,-6-14 90,-7 13 0,0-2 0,17-21 1,-1-2-1,-15 15 0,-2-1-138,14-26 0,1-6 153,-19 26 0,-2-2 0,1-2 90,5-12 0,0-3 0,-6-4 97,-12 7 0,-5-4 1,-3 0-1,-2 7-67,4-17 0,-9 3 30,-14 8 0,-8-2 0,-7 17-62,-31 11 122,-32 2-696,9 37 695,12 7-196,-4 26 0,-21 16 0,-4 5 0,14-6 107,7 0 0,0 2-100,9-5 0,-13 5 0,-2 3 0,5-1 0,13-3 100,0 8 0,6 6 138,-1 6 1,-7 10-1,0 4 1,5-4-349,2 0 0,5-2 0,-2 4 52,-2-1 1,-3 4 0,2 1-1,7-4-202,5 1 0,6-2 1,7-6-1,4-7 0,5-2-135,-6 13 0,6-2-1573,4 15 210,10-20 1768,12 17 0,10-37 0,8 20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0.0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1 153 22194,'36'-13'720,"2"1"-540,1 6 224,47-13 1,8-4-225,-3 4-180,1-4 0,-4 3 180,-21 9-90,-39 7 180,13 1-90,-16 35-90,-9-9 0,1 47 180,-15 22-225,-5-42 0,0 2-803,2 3 1,-1 0 757,-8 33-2771,7 9 2861,2-15-90,0 13-1823,1 4 1823,8-6 0,-4 1 0,3-41 0,1-4 718,-2 4-898,6 21 0,-6-40-90,1 4-610,-1-8-2178,-2-17-1439,2 6 4497,-3-21 0,0-2 0,0-2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0.4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78 136 21565,'-21'14'1619,"2"3"-1259,7 11 269,-1 15-449,6-5 0,2 3-5750,17 19 5570,0-27-90,26 31 1409,7-38-1319,6-4-90,15-27 180,-6-17-1409,-10-7 1499,-6-4 359,-12-44-449,-16 38 0,-14-58 0,-15 60 270,-35-37-270,20 39-90,-16-15 0,-7 28-2968,12 23-181,-5-4 3716,29 39 0,18-19 0,5 13 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3.0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13559,'10'14'6207,"-2"-3"-10698,-7-11 5390,2 2 1320,-1-1-870,2 2-220,-2-2-4007,5 6 719,-4-4-629,4 3 2788,-4-4 0,-1-1 0,0-1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23.8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63 262 11311,'-24'-34'9624,"6"7"-9174,5 3 0,8 10-91,3 6 451,1-1-450,12-20-180,0 9-90,13-15 179,10 12-179,-5 7 0,10 2-3302,7 8 3302,-14 4-90,23 15 90,-28-2-2358,8 16 2358,-8 27-90,-14-13 0,1 19 0,-14-21-90,-21 40-60,3-22 1,-3 5 149,-4 7 0,-1 1-45,-3 5 0,2-1 45,5-6 0,5-4 0,-4 18 45,18-27 0,11-7 45,31-14 0,1 3-90,15-29 90,18-30-90,-24 9 104,1-6 1,-2-1-285,-2 2-180,10-4-3128,-15 5 3488,-15 10 0,5 10 0,-13 13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35.3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 14279,'33'12'-450,"-1"-4"-809,0-6-630,13-2-6500,2 0 8389,-1 0 0,2-11 0,-14-2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36.8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109 102 11131,'-14'-2'719,"1"0"-179,8 6 180,-2 1-451,1-1 1,1 0 90,4-3 1079,0-5-719,1-1 179,2-5-89,-1-2 89,1-1-539,-1 3-3302,-1 1 3212,-1 3 269,-1-2 91,-6-4-540,2 2 0,-4-1 0,2 8-1170,-5 2 4023,3 0-2943,6 12 0,15-1 0,9 10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7:37.7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37 104 16258,'-14'-8'1619,"3"1"-720,9 6-539,1-1-360,7-2-180,3 1 0,4-2 90,0 1-90,3-1-89,19-9 179,-5 1 0,4-1 90,-19 7 0,-3 3 90,-3 0 0,-1 2 0,-2-1-1,-4 2-89,1 0 180,-1 0 0,-7 4 0,-26 9-90,9-3 90,-16 7-90,20-9 270,-11 4-90,7-3-360,-7 2 90,16-4-90,4-4 90,7-1 0,-1 0 0,3 0 0,5-2-90,-2-2 0,4 0 0,-3 0-270,1 1-719,-1 0-3779,2 0 4858,-3 2 0,0 2 0,-2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08.4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140 0 17517,'-43'24'1529,"-4"4"-1439,33-18-5750,-9 6 5660,17-11 1319,-1 0-2489,14-2-1588,15-5 2398,-3 3-449,32-17 539,-31 9 0,16-11 0,-21 12 4248,4-3-3708,-10 6 359,0-2-269,-10 4 539,-11 3-629,4 0 3392,-13 6-3302,-1 2-540,-4 1-629,0 0-541,11-5-449,7-3 1799,24-12 0,8-2 0,18-11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46.5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1483 15628,'-11'-19'4138,"3"4"-3329,5 10-89,2 2-91,-1 1 991,1-1-1171,2 8-179,12 25-90,1 1 90,25 38-45,9-13 0,3-2-225,14 15 45,-14-16 0,10-11 89,18-36 1,-1-14-3527,5 0 3437,1-7 0,-4-6-2313,-20-15 2358,-1-9-72,-18 11 1,1-7 71,10-24 0,-2-3-45,-8 14 0,-2-2-323,4-15 0,-7 1 278,-6-10 90,-13-4 0,-4-3-90,1-8-45,-10-5 0,-7 2 1419,-11 20-1374,0 24 0,-2 2 62,-12-22-62,-5 7-1170,-5 1 1125,8 26 0,-4 1 45,-4 2 0,-2 1 717,2 2 0,-3 2-717,-14 2 0,-4 6 0,-35-1 0,-5 6 583,7 12-628,29 27 0,4 7 45,-1 6 0,9 3 0,8 6 0,34 30 0,4-16-180,26 36 0,9 4 2501,-1-12-2411,7 4 0,2-3-2293,4-23 2203,2-3-90,-11-19 0,4 3-2849,9 5 0,2 1 3119,0-1 0,0-2 0,-2-4 0,-3-3 0,18 9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47.1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1140 19946,'21'46'1259,"-2"1"-5922,-1 39 4843,-4-29 1176,8 34-1086,-2-26 270,13 15-450,-10-25 878,5-4-788,-17-44 0,17-25 0,-1-11-161,7-14-19,-9-3 90,-11 5 96,-1-4-96,-1-6-2358,3-21 2358,0-19-90,-3 22-1517,0-17 1427,-9 66 1697,2-7-1607,5 40 0,-2 5 180,22 56-90,-11-28 0,0 1 161,0 1 1,-1 0-252,2 0 0,0-2 2301,16 25-2122,3-4-95,14 4 186,3-25-90,17-44 0,-13-37-90,-1-16-90,-24-13 90,-12 12-90,-5-22 0,-3-4 1020,-2-14-1155,0 8 0,-5-11-15,-13 16 0,-5-4 1,0 5-1094,0-6 0,0-1 1243,-1 4 0,-2-6 0,1 11 7,0 17 0,1 8 83,-4-15-90,0 7 0,2 5-90,-6-21-1186,10 35 1186,-3-9 2305,11 50-2215,8 42-2106,1 0 2061,5 18 0,1 5 45,6 24-111,-1-3 0,3 13 81,-2-12 0,0 7 0,0-3-30,-1-9 0,0-2 1,0 1 280,3 13 1,0 1 0,-2-10-312,0-4 0,-1-11-90,9 25-225,-5-23 1,1-2 44,3 11 180,-6-21 0,-2-6-3732,-3-15 943,-3-10 3385,-3-11 0,-8-30 0,-3-10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41.58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0 14009,'26'34'2698,"1"-3"-1258,24-8 359,38 10-1260,-10-6-314,-29-10 0,2-2 225,-2-3 0,0-1-1152,35 7 1017,-6-5 0,1-1-180,-27-5 0,-1-1 0,16 2 0,4 0 44,3-2 1,-2 0-1610,-16-2 0,3 1 1550,20 0 0,10 1 0,-8 0-31,-14-3 1,-1 1-738,1 0 1,5 1-1,-8-1 693,-9-1 0,-4 0 0,-1 0 0,0 1-45,43 2-78,-19-1 0,-1 0 78,15 1 0,-24-2 0,-5 0-90,-7 0-90,-8-1 90,-3 0-360,1 1-5396,-18-2 3440,1-3 2406,-22-2 0,-4-3 0,-5 2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47.3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56 174 3617,'-25'-14'6566,"5"1"-1325,10 3-4791,18-3-270,8 2 0,64-21 505,-3 8-910,-28 9 1,1 0-136,27-4 360,-22 13 0,0 4 0,25 13 0,-17-2 0,-1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48.0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19 649 15088,'0'-16'4678,"-1"2"-4049,0 10-89,-1 0-90,0 2-90,0 2-91,0 1 811,-1 4-900,0 34 0,1-6-3482,12 50 3302,-1-42-2179,11 8 2179,-7-33 90,1-9-90,1-3 0,11-20 0,-5 2-90,29-67 0,-30 33 45,0-21 0,-5-3 225,-9 3 996,-12 1 1,-5 4-1087,1 20 258,-43 0-168,31 51-90,-18 16-90,22 2 90,4 5 0,3 4 0,3 6 0,4 4 0,2 11-90,10 12 90,5-12 0,5-1-1,18 21-89,13 2 90,10-68-90,12-46-90,2-15 2543,-5-14-2453,-23 5-90,-18 10 0,-2-6 90,-4-2-2683,-3-4 2638,-6 7 0,-2 0 135,2-14-1046,-4 13 1,-2 4 955,-4 12 90,0 0-90,-19 5 340,8 19-250,-18-3-90,15 22 0,-5 9 90,5 4-90,-9 41 0,12 2 0,-3 16 1428,20 16-1428,-1-33-45,2-6 0,2 2-135,8 35 90,1-2 0,-2-5-90,-6 4-243,-7-27 0,-3 1 423,-5 0 0,-1-2-371,1 0 1,-2-5 370,-14 14 2374,-3 9-2284,8-32 0,-6 16 0,14-39 0,1-5-2004,2-4 2184,2-3 1261,21-12-1621,0-7-90,23-12-1260,-2-5 1,1-3-1619,15-10 809,-11 7 1,-1-1 2248,5-5 0,-2-6 0,-1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48.3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 48 18506,'-4'-16'3598,"0"3"-3058,6 12 629,-1 2-809,16 34-90,-4-5-90,13 30 180,-5 11 0,-2 2-3663,3 12 3348,-4-8 0,1 6-1044,-3 4 0,-2-6 999,2 10-330,-1-8 1,0-6 329,-4-22 90,-1-4 0,0-9 0,-1-10-1209,-1-11 1209,9-26 1389,-1-30-1479,2-15 45,-9 2 0,-3-3 45,1-25-135,-2 7 0,-1-3 374,-3 23 0,0-2-374,0-41 1,0 1-46,-1 40 0,0 1 0,0-17 0,0 5-1577,0 2 1307,0-8 1756,6 14-2205,8 15 539,4 27-180,4 30-1799,-3 16-5127,7 31 7376,-5-8 0,5 20 0,-7-19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48.9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223 1725 6807,'7'-43'2788,"-1"-3"-1888,-3 10 539,-2-22 644,-10 4-1003,-2-18-1,-16 1 178,8 28-987,-4 10 2358,11 27-2538,-2 4 360,-27 63-360,20-26 3392,-18 54-3392,30-16 0,5-2-613,-1-5 478,0 5 0,4-1 45,9-6-90,-2-13 90,15 28 0,9-38 0,-4-8 0,16-38 0,-21-11 0,6-20 0,-10 3 180,8-42-91,-10 23-89,4-31 90,-15 45 344,-1-3-254,-3-33-180,0 34 0,0-29 90,0 51 90,-2 12-90,5 16-90,-1 15 90,7 15-1,1 5-1478,3 4 1389,1 0-2812,1 2 2812,14 21 0,-4-20 0,14 14-90,-6-30 90,3-8-868,6-7 868,0-10-1179,-5-4 1179,17-17 1842,-16-5-1932,35-36-1932,-11-22 2022,-3-7-251,-28 19 0,-5-7 116,-5-13 0,-6-6-45,-4 21 0,-2-2 0,-2-4 90,-5-25 0,-3-5 0,-2 6-508,-2-4 1,-3 4 627,-1 24 0,-1 0 0,-1 8 471,1 8 0,-1 3-276,-4-14 0,0 1 1047,-8-27-1003,4 17 1,-1 4-90,1 16 2264,-8-14-2354,10 80 90,4 19-132,-2 26 42,7 10 89,3 15 1,3 12-138,4-1 1,3 9-43,0-22 0,2 8 0,1 2 0,2-5-30,3 6 0,2-4 0,2-2-680,-1-2 1,1-2-1,2-6 575,5 1 0,0-8-2113,14 16-990,3-9-1620,3-11 4858,3-9 0,2-10 0,0-4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57.2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30 276 14639,'-15'-2'3328,"3"-1"-1259,9 3-1440,36-2-359,-9 1-90,34 0-1901,23-3 0,5-2 1901,12 0 89,-36 1 1,7 0 0,1-1-150,0-2 0,2 1 0,-1-1-60,-5 1 0,-1 0 0,8 0-121,15-2 0,10-1 0,2-1 0,-6 2 91,9 0 0,-5 1 0,0 1-704,0-2 0,-1 1 0,-5 1 704,-18 3 0,-4 0 0,-5 1 519,9 0 1,-3-1-550,1 2 0,-1 0 45,2-1 0,-1 0-45,0 0 0,-1 1 0,-1 0 0,0 0 0,-6 0 0,7 0 30,21 0 0,12 0 0,-10-1 15,-14 1 0,-1 0-45,6 0 0,9 0 0,0 0-493,2-2 0,0 1 1,-12-1 492,-19 2 0,-1 0 0,19-1 0,10-1 0,-19 1-879,-15 1 789,-6-1 1354,-5-2-1624,5 1-270,-13 1-1398,1 2 2028,-20 0 0,-12 1 0,-5-1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59.8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80 15448,'0'-24'6926,"0"2"-5577,0 8-1079,2-5 180,2 18-270,3 7 0,10 41-90,-4-1 0,5 20 90,-7-9 0,1 4-46,-2-1 1,0 1-1786,2 13 0,-1 0 1696,-2-11 0,-1-1-590,-1 5 0,0 3 635,-1-5 0,-2 5 0,1-1-45,2 17 0,-1 4 14,-2-6 1,1 7 0,-1 1-425,-1-13 1,0 1 0,0 2-1,1-3 395,0 19 0,0-1 0,0 2-30,-1-18 0,1 1 0,-1 1 0,1-1-259,1 1 0,0 1 0,0-2 1,0-5 318,0 4 0,0-5 0,1 2-60,1 16 0,0 4 0,1-6 30,-2-20 0,0-3 0,-1-5-40,1 7 0,1-3 55,0 1 0,1 1-45,-1-2 0,0 1 45,1-4 0,1 6-15,1 10 0,2 9 0,1-1 25,-3-14 0,1-2 1,0 6-34,1 1 1,1 7-1,-1-1 1,0-6-23,-1-6 0,0-6 0,-1 0 0,5 29 0,-1 0-75,0 0 0,-1-3 75,-3-20 0,1-1 584,2 22 1,2 6-555,-5-16 0,1 4 0,-1-3 226,1 10 1,1 4-257,-2-16 0,0 9 0,1 3 0,-1-2 22,0-8 1,-1 0-1,0-2 1,0-2-23,2 13 0,-1-4 0,0 1 0,1 8 0,1 0 0,-2-11 0,-1-14 0,0-7 330,-1 1 1,1-1-331,0 0 0,0 0 0,0-4 0,0 2 0,3 19 0,2 9 0,-3-18 0,1 9 0,1 0 0,-2-6 0,0-5 0,0-5 0,0 4-272,0 2 0,1 7 0,-1-4 0,-2-12 272,-1-13 0,-1-2-330,7 40 0,-1 2 330,-5-35 0,0 0 671,5 31 1,0-2-672,-1 3 0,0-2 0,2 10 0,0 2 0,-6-46 0,0 2 272,2 13 1,1 9 0,0-2-243,-1-8 0,0-2 0,0-2-30,2 17 0,0-1-332,2 17 1,0-6 331,-1-1 0,-4-31 2206,0-2-2206,0 5 0,0 3 0,2 5 0,-3-9 0,0 0 0,1 3-2080,5 28 2080,-5-28 0,4 29 0,-5-17 0,-1-15 0,0 18 0,-4-41 2268,-1-2-2268,1-2 0,-1 0-2268,0 0 2268,1 10 0,0-11 0,1 34 0,-2-43 0,3 25 0,-4-38-90,1 2-5937,0 10 6027,-1-12 0,0 8 0,-1-15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0.8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111 35 16438,'-6'-16'3148,"2"2"-2429,3 11 1170,0 2-1529,0 33-90,1-9 119,0 36 1,0 26 0,0-8-300,0-19 0,0 2-60,0 23 0,0 10 0,0-8-1202,0-17 0,0 6 1321,-2 0 1,0 18 0,-1 9 0,-1 4 0,1-7 0,1-12-90,-1 7 0,0-10 0,0 13-9,0-13 0,0 11 1,-1 7-1,0 4 1,0 1-1,0-5 1,0-6 73,1 7 1,-1-4 0,1-3 0,-1 0 0,1 1-81,1-11 0,-1 0 0,1 1 0,-1-1 0,1 1 0,0-2-27,-1 16 0,1 0 0,-1 0 0,1-5 0,0-7 12,1 13 0,0-8 0,0-1 60,1 6 0,-1 0 0,2-4-60,3-17 0,0-3 0,-1 3-30,-1 18 0,-1 3 0,1-7 0,4 6 0,1-10 0,-3-18 0,0-8 0,0 14-1368,1-12 0,-1-6-1330,-1-19-5398,1 7 8096,-3-36 0,1-4 0,1-16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1.6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0 256 15988,'16'9'4138,"-4"6"-3419,5 33-89,-4 2-91,2 16-89,-5-11 0,2 11-1917,-1 11 0,2 10 0,-1-5 1602,0 5 0,1 2-16,0 1 1,0 7 0,-1-10 476,-1-8 1,-1-7-507,-1-9 0,0-2 0,0 2 0,-1-7 89,-1-6-949,0 4 950,-3-23-460,1-1 370,-5-23 179,-5-41-179,-2 0 1849,-10-62-1939,2 26-755,2 4 1,0-4 664,-4-23 90,5 29 0,0-1 1971,-4-31-1971,7 50 0,1-8-68,-1-14 1,-2-15 0,1-1-1,2 11-446,0 4 0,0 0 484,-3-28 0,0-11 0,4 27 30,5 35-1810,2 2 1630,34-43 1545,-15 46-1455,28-36-180,-15 66 90,18 15-403,-6 3 583,10 12 2033,-3 8-2123,-14-5 90,12 9-90,-17-8 90,26 24 90,-7 3-1,-2 4 1,0 4-45,-16-13 0,-2 0-305,4 8 0,-2-2 260,6 22 90,-12-16 0,1 14 0,-1 7-45,-8-21 0,0 1-277,7 22 0,-1 1 322,-11-20 0,-3-2 0,-5-9 0,-1-1 89,3 33-89,-10-19 0,-3-5-305,-3-11 305,-10 36-1214,1-43 1214,0-2-419,-24 0 0,-9-4 329,-18 2 443,3-6 1,-5-5-893,-28-18 179,26-6-1979,-17-10-6932,28 2 9181,3-5 0,6-1 0,19 3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1.8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51 13756,'24'-22'8275,"-10"6"-7555,-2 6-9,-8 8 1267,9 22-1708,-3 2-90,6 23 0,-4-1 0,0 3-32,0 1 1,1 2-59,5 13-1818,-2-4 1,0-2 1637,-1-9-1822,4 10 1462,-5-15-1888,-3-16 2338,0 3 0,-7-22 0,-1-2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2.0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11 217 780,'-6'-48'7916,"3"17"-4730,1-6-2376,2 19 1924,10-15-3004,-5 17 774,9-11-504,2 23 0,-3 2 0,6 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41.83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19 38 17787,'-9'-15'1619,"2"3"-1259,5 8 719,2 0-899,3 2 270,14 4-270,-2-1 0,24 12 179,24 3-179,-9 2-627,23 4 537,-33-8 0,1 0-3124,16 6 3034,-17-3 90,27 12-302,-21 32 212,-13-25 45,-36 29 0,-15 2-45,-10-22 0,-3 5 0,-2 0 0,-4-10-450,-17 21 234,13-14-2572,-25 30 0,32-33 2788,-8 12 0,15-22 0,1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2.4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165 34 16977,'13'-15'4768,"-2"1"-4139,-10 12-89,-2-1 899,-23 22-899,-16 45-720,2-12 180,16-2 0,5 0-90,10-3 90,3 5-270,28 44 180,4-40 90,-5-5 0,6 0-90,38 15 180,-30-32-90,7 4 90,-37-27 90,-5-3 0,-18 22-180,-9-4 270,-12 12-360,-11-4-270,4-10 0,5-2-2338,-1-7 2698,18-11 0,5-1 0,8-3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2.7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69 54 14279,'5'-21'5307,"1"3"-1709,-5 11-3238,-5 1-1,1 5-89,-8 8 360,-7 41-450,4-7-90,-4 29-3212,12-2 3211,2-5 1,2 1-679,10 5 499,11-22 0,3-2-134,9 16-46,0-15 1,7-10 269,43-31 0,-28-4 0,24-18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3.2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544 92 2489,'4'-32'9830,"-1"8"-5795,-2-4-1966,-43 21-2517,-9 40 718,-23 15 358,40-6 1,5 7-629,5 11 0,6 2-45,4-9 0,5 2-45,10 25 0,12-6 180,24-21 402,35-26-312,-28-58 2155,-7-20-2245,-32 26-90,-3 3 90,-10-14-90,-13-11 1258,-16-3 1,-8-2-1349,13 14 0,-4 1-225,-30-17 1,0 6 44,12 15-810,-10 5-1067,47 27-821,3 12-1350,7-3 4318,6 19 0,11-8 0,6 8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4.2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137 898 12300,'-5'-23'8995,"3"10"-8455,-10 3-91,5 11-89,-7 7 0,-1 3-180,-5 9 90,2 2-1,-3 27-269,11-18-89,-2 16-1,29 0 0,2-22 0,10 11 0,-2-28 90,-5-8-90,27-21 0,-9-5 90,10-10 0,-19 4-90,-9-6-360,-5-9 360,-5 6-90,-20-24 90,-3 39-3302,-18-17 3392,10 30 270,-19 3-180,4 23 0,-6-1 0,5 17 270,-7 53-180,17-15-180,11 10 0,7 1 0,11-7-90,15-15 0,7-8 90,6-25-90,15 3-2268,-18-24 1998,63-38 21,-44 16 294,8-10 1,1-7-53,4-30 277,0-7 819,-7 2-909,-21 20 2593,-14 21-2504,-5 5 361,-2-1-450,-17 8 0,3 5 603,-12 9-603,-2 11 180,-21 29-180,10-8-2535,-12 23 2535,22-17 0,3 1 1024,-3 38-1204,9-37 90,7 29-90,8-53-180,28-3 180,-2-18 0,25-14 90,-17-5-90,0-5 90,-6-12 3321,-10 10-3231,12-29-90,-23 27 90,2-12-90,-12 19 90,-3 4-3482,-1 5 3482,-11-9 0,1 13-90,-10-5 270,-1 15-180,3 5 0,-16 13 180,-8 27-90,15 10 0,3 7-91,-13 22 1257,21-19 1,6-3-1257,8-13-90,1 2 0,8 13 0,2-10-90,34 37 90,5-45-1199,3 2 1199,-3-32 0,-6-22 0,12-13 90,-16-6 0,-2-8-1092,-2-9 1,-3-3 1046,-6 6 0,-4-3-377,-4-16 0,-5 2 332,-6-5 0,-3 20 0,-1-4 0,-6-10 0,-2 1 0,0-29 44,-2 16 1,-3-4 135,0-1 0,0 4-135,4 26 0,0 1-45,-3-18 0,3 12-1223,4 33 1313,2 7-90,2 12 90,4 14-90,3 17 0,2 12 0,2 10-45,-1 4 0,1 6-90,-1 1 1,1 1 86,2 10 1,0 0-43,-2-10 0,-1-4-1139,6 23 959,-1-5 484,4-4 1,1 3-5131,-5-21 1,1-1 4902,3 12 0,-1-6 1,1-5-1,-13-43 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4.3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25 117 14189,'-14'-17'6476,"3"4"-6026,19 10-270,8 0-90,12 0-450,26-9-719,-10 4-6991,36-12 8070,-29 9 0,15-5 0,-21 5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48.2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93 20485,'28'-37'1799,"2"5"-1349,0 22 0,5 3 269,13 3-4610,-9 2 4520,57 31 591,-43 4-1086,-9-2 1,-6 9-1014,-24 11 0,-10 3 879,-2 26 40,-20-10 1,-11 12-1,0-9-40,2-11 0,-3-1 30,-4 10 0,-3 6 0,3-8-30,6-18 0,3-3 0,-5 6 0,1 1 0,7-5 0,3-1-1340,-13 28 1430,9 1 1361,21-47-1361,18 3 90,41-13-180,-11-1 90,49-28-45,-32-12 0,-2-4-208,21-10 118,-20 8 0,-4 1-45,-15 4-359,16-7-5218,6 0 900,-11 4 4705,-6 6 0,-33 13 0,-2 2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48.8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4 187 9627,'0'-30'6477,"-1"2"-4294,1 5 1415,-1 3-2657,1 1 228,0 4-203,0-3 23,0 4-607,-1-6 68,1 51-2056,5 50 0,1 13 1561,-3-35 0,1 2 45,1 10 0,1 7 0,0-9-1225,1-13 1,2-6 1134,2 2 1,1-1-307,12 43 306,-5-45 1,3-6-1,6-2 0,9 0 90,-10-27-90,-6-9-90,21-21 2297,-16-1-2252,6-18 0,1-11 45,-2-21 0,-3-6 90,1 3 0,-1-2 90,2-14 0,-3 5 0,-3-2 129,1 7 141,-11 32-270,2 23 0,-5 24-2040,1 63 2040,-4-4-45,-1-2 0,0 10-45,2-1 0,0 7 0,0-5 0,0 8 0,1 0 62,-1-5 1,1 4 0,-1-11-242,5 27-1518,-1-4 437,-2-32 1,-1-1-584,5 24 1843,-3-21 0,1-2 0,-1 1 0,4 13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49.4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 13 14189,'-21'0'8995,"1"0"-7916,20-1-629,40-4-270,-14 2 180,48-1-181,8 22-1441,-11 1 1262,11 12 520,-47 0-565,-28 21 0,-9 6 45,-3 4-1514,-14 27 0,-7 1 1514,-6-19 0,4-14 0,-4 9 0,3-9-1557,-6 15 1557,3-8 0,5-6 376,15-19-286,17 16 0,10-18-1662,32 22 1662,13-28-90,5-5 1572,11-17-1887,-13-22 0,2-7 617,-13 4 0,2-2-2956,25-16 1,-3-3-2548,11-11 5201,-15-3 0,-28 12 0,-3-3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49.7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331 33 15718,'2'-15'7646,"0"1"-6657,-11 10-6289,-3 8 5929,-18 16 955,-12 39-1494,9-4-1382,-1 27 1202,23-25 0,3 6-360,3 14 947,8-26 0,3 1-767,1-2 0,3 0 90,15 42-90,5-30 0,-4-28 211,3-8-121,-1-5 180,15-6 180,-18-8 3368,17-18-3188,-32 1 0,3-12-3099,-15-1 3009,-5-2 773,-6-10-549,-45-12 1,-11 4-855,14 9-765,-18-3 1,2 18 1124,26 61 0,16-2 0,4 20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50.5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114 198 13739,'-16'-14'4857,"2"3"-3777,9 5 2608,-8-7-3239,7 6 1,-6-5-90,8 8-90,0 2 0,0-2 359,-1-1-449,1 2 0,-1-1-90,2 2 90,0 0 0,0-1-90,-1 0 0,2 0-90,0 1 90,0 0-90,1 1 0,0-1-90,1 0 90,20-4-90,3 0 90,20-4-90,21-4-3392,7 0 3482,2 0-45,-20 6 0,-3 1 45,1 2 0,16-1-1415,-41 6 1415,-8 0 90,1 0-90,-2 0 2916,10 24-2916,-15-12-2646,7 20 2736,-28 17 1149,-16 24-1149,1 3 0,-10 4 0,8-27 0,-4 4 0,-7 12 0,-2 1-1181,3-3 1,0 0 1090,-1-1 0,2-1 588,7-4 1,3-4-589,-4 9 110,3-1 1,2-2-111,6-10-90,0 8 0,8-28 2918,4-10-3097,3-12-458,1-4-2511,0 0 3238,0-6 0,1-1 0,0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42.9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35 129 15178,'-5'-16'5307,"1"4"-4767,9 48-90,1-6-5751,6 40 5661,0-11-1078,0 12 988,1 8-439,1 9 348,-5-19 1,0 3-194,-2-17 0,0 0 104,3 19 0,-2-2 1414,4 26-1324,-2-19 0,0 2-45,-2-19 0,0-1 967,1 10 0,0-1-697,-2-10 0,0-8-135,-3-15 2981,1 9-3161,-8-59-2697,-2-14 2607,-4-11 90,-2-8-482,-8-31 392,3 11-45,0 5 0,1-2-45,-4-18-30,2-4 0,-2-18 0,2 13-248,6 28 0,1 0 308,-4-28 0,-1-13 0,4 18-29,5 3 89,1-7-1836,4 35 1746,1 12-356,20-42 356,-6 35 481,17-20-571,4 52 90,-12 7-180,52 36 270,-40-3 1021,34 27-1111,-34-13-1442,1 2 1442,1 5 45,-2-2 0,2 4-594,-6-5 0,0 1 639,6 5 0,1 6-11,15 33 1,-4-1 100,-2 2-90,-4-7 0,-3-1 0,-10-5 0,-3 1 0,-3 2 273,-8-7 0,-4 10-183,-10-6 0,-5 6 0,1-3-45,6 11 0,-5 2 104,-15 3 1,-8 7 0,1-21 920,-12-7-1025,3-11 0,0-5 45,-3-18 2023,-1-8-2023,1-4-180,-49 6 2697,45-19-5440,-15-10 0,3-9 2833,23-21 0,-18-16 0,30 1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51.0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93 136 12660,'-20'6'6116,"-3"1"-5486,15-4 359,-7 1-539,9-1-180,-1-1 270,1 2-360,3-2-1,-1 1 451,7 4-450,16 0-90,4 0 0,14-1-3392,6-5 3437,24-15 0,6-4-2584,20-5 920,-1-6 0,-3 0-1349,-20 3 2878,3-3 0,-41 14 0,-3 1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51.6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168 759 2849,'5'-19'6296,"0"3"-2235,-4 7-2892,1 2 1170,-1-3 59,0 5-2038,-2 2 1129,-1 7-1219,-11 40-90,3-7 90,-3 21 0,0 6-91,3 30 1517,5-15 0,6 1-1741,6-26 0,6-3-619,11 6 0,5-6 574,15-4 0,19-14 180,0-41 180,-22-1-90,10-12 90,-36 5-90,-5 0 179,-4 0 91,-23-48-1347,-11 19 0,-4-3 897,8 2 0,-2 0 45,-12-4 0,0 5 3,1 2 42,-15-19-2254,13 14 2254,-21-30-1,27 32-44,0-16 0,8-10-180,29 6 1,7 1 89,-18-2 0,6 2 0,24 6 0,10 9-107,26 4 62,-17 18 0,3 1 0,1 0 0,0 3 0,39-18-1427,-27 21 1427,-22 12 1517,-12 4-1517,15 13 90,-23 1-90,-11 49 1,-10 13-91,-7-13 710,-10 26 1,-6 3-5928,-13-4 630,2 1 5521,2-3 0,13-26 1,1 1-1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52.2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21 408 15178,'-9'-22'4138,"1"3"-8899,7 10 5391,-1-1 1768,1-9-1409,20-37-809,-5 18 0,17-12 0,5 2 680,-3 14-950,28-23 90,-33 40-90,-4 3-180,6 5 3392,-13 3-3212,10 13 0,-17 0 0,2 9 0,-9-5-90,-2 38 180,-9 41 0,6-11 0,-6 8-3302,8-52 3302,0-7 90,9 20 0,1-8 0,8 10 0,0-17 270,22 17-180,-5-13 3302,9 6-3302,-10-15-90,-19-14 90,2 1-1,-12-6 361,-1-1-360,-13 19 90,-11 7-180,-7 8 0,-7-2 0,-12-1 0,10-11-180,-32 18 90,27-22-180,-16 7-9651,-25 6 9635,49-25 0,-25 9 1,62-30-1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52.4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13 279 11400,'28'-28'9830,"-8"8"-8686,-15 10-514,-5 8 0,-6 7 539,-3 7-629,-13 34-271,11-18-179,-7 27-90,27-19 0,3-6-3392,32 12 3392,-6-23 0,29-4 0,-11-21 0,0-3 90,-4-11 315,-11-10 0,-3-3-576,-1 0 441,20-35-2422,-52 42 2242,-19-12 2072,-33-15-2162,4 10-1108,2 15 0,-6 3-1590,-37-4 2585,-5-2 1,17 11-1,30 6 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53.1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 70 9871,'-12'-29'3868,"3"6"-2069,2 8-270,6 12-2632,18 69 1913,-2-5-496,0-7 1,2 15-183,-3-3 0,3 14 0,1 7 0,-1-3 0,-2-8-42,0 1 0,-1-7 0,2 9-292,0 6 0,3 11 0,1 4 0,-2-4 1,-2-13 291,-3-7 0,-1-10 0,-1 5-1,2 3 1,0 5 0,0 0 0,-1-4-30,0 1 0,0-3 0,2 13 17,-2-6 0,2 14 0,1 9 0,0 4 1,0-2-1,-2-8 0,-1-11-55,-1-6 1,-1-10-1,-1 0 1,2 14-118,-2-7 0,2 12 0,1 9 0,1 5 1,0 2-1,-1-2 0,-1-7 0,0-8 1,-3-14 94,2 22 0,-2-17 0,0 8 18,1-2 0,1 10 0,-1 2 0,1-6 0,-3-13 484,2 11 0,0-7-502,-1-6 0,1 3 0,-1-3 517,2 9 0,0-1-517,-2-14 0,0 3 0,0-6 0,1 1 0,0-5-45,-1-2 0,0 0-90,3 16 1,-1-1 44,-2-22 0,0-2 739,2 11 0,-1 0-1278,7 34-4768,-1-13 899,-2-12 4089,-2-26 0,-6-36 0,0-6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53.7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9 122 13110,'-9'-28'8275,"19"-4"-13036,31 5 4941,0 7 1409,18 7-1499,-32 12 949,16 1-949,9 16-90,-10-8 0,16 31-90,-44-13 45,-10 28 0,-6 5 45,-3-1-45,-7 18 0,0-3 45,7-29 45,11 28 0,6 2-45,5-26-1089,7 15 0,4-3 1179,1-21-1428,25 29 1428,-23-33 90,19 24 450,-20-8-450,-7-9 1427,-17 14-1517,-16-28 90,-22 22-90,6-19 2178,-14 8-2358,8-15 3302,-17 5-3482,12-11-2698,-20 3 2968,18-31 0,11-7 0,6-21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54.0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1 135 1410,'21'-27'5756,"-2"2"-2337,2 0-2250,-7 9 1274,1 0-1723,-7 9 1619,9-2-1980,-1 5 989,11-2-1169,14 19 1,-2-1-90,11 12 0,0 11 0,-3 3-90,-3 3 938,-1 0 1,-6 1-939,-26-3 3243,-6-6-3333,-21 30 0,-10 8 90,-17 19 0,11-18 0,-5 5-1577,-13 7 1,2-8 1576,8-10 270,0-1 0,10-4-180,35-29-1877,65-26 1607,-12-7-2108,33-24 1,4-6-861,-18 5 927,-7 3 1,-2 1 2220,-15 8 0,0 3 0,-1 3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54.8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 72 13199,'-11'-22'5847,"2"2"-5127,6 12-91,0 0 271,1 2-540,1 2-1,1 0 811,7 20-631,17 49-359,-5-7-1741,-3-10 0,-1 0 1741,3 17-427,0 9 427,-4-14 0,-1 2-90,-4-15 0,1 9 53,0 19 1,2 23 0,0 10 0,0-4 0,-2-15-776,-2-15 1,-2-9 0,1 10 661,1 6 0,2 14 0,-1 8 0,1-2 0,-1-7 0,-2-16-735,1 22 1,-1-10 734,-1-9 0,2 5 0,-2-4 15,2 7 0,-1 7 8,0-16 1,2 12 0,0 7 0,0-4 0,-2-9-24,1 2 0,-1-7 0,2 13-105,-2-20 0,1 12 0,1 9 1,0 3-1,0 1 0,0-5 1,0-9-1,-3-12 105,3 16 0,-2-15 0,1 11-34,-1-8 1,2 12-1,0 5 1,1-1-1,-2-7 1,0-13 48,2 30 0,0-10 272,-2-8 1,1 3-1,0-6-317,0 3 0,-1-5 45,0-2 0,1 2-45,-2-12 0,0 3 0,1 3 0,1 12 0,0 3 0,-1-3 443,-1-14 1,0-2 0,-1 2-624,2 17 0,0 2 0,-1-5-4133,-2 7 1,-1-6 4312,0-12 0,0-3 0,-1-3 0,-1-9 0,-1-14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55.7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96 12480,'0'-22'9830,"0"1"-8147,0 7-333,0-1-1261,6-2 91,-3 11 0,9 9-3302,4 32 3302,1 4-702,13 48 612,-11-23-45,-4-4 0,1 6 44,-4-5 1,0 0-1048,0 1 0,0 0 958,-2 0 0,1 1 45,-1 1 0,-1 0 969,-2-15 1,1 3-985,1 15 0,1 8 0,-1-8 159,-2-13 0,1 0-189,4 43 0,1-2-1915,-3-15 1915,-4-30 0,1 0 0,-1 5 0,1-3 0,0 12-196,0-7 0,0-3 196,-3-20-1326,2 14-1282,-5-35 758,0 0 1850,5-24 0,0-11 0,6-18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56.8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27 106 8522,'-6'-22'5487,"0"2"-8809,2 5 5031,1 2-1527,0 3 898,1 1 2516,0-2-3147,1 8-89,1 0 224,14 54 1,8 31-1164,-8-28 1,1 4 638,4 13 0,1 9 0,0 1 30,-1-3 0,0 0 0,-1-5-90,2 11 0,-1-2 30,-3-16 0,0 2 0,-2-6 773,-2-8 1,1 2-684,5 32 0,4 14 0,-4-10-799,-4-21 0,-1 0 709,4 17 0,2 9 0,-4-17-30,-2 3 596,-4-13 0,1 3-551,-3-15 0,1 0 1003,1 11 1,-1 0-1004,-1-5 0,-1-6-45,1-5 90,1 34-90,-5-62 2757,1 16-2757,-2-29 1332,0 7-1332,-1-15 0,-1-15 90,1-15-90,-1-4 0,0-7 0,0 10-3392,0-24 3392,0-8 0,0-1 0,0 4 0,7-2 0,0 0-90,-3 12 90,3-10 0,0 8-90,-6 37-180,0-4-360,-1 9 3572,0 6-3661,-1 29 539,0-7-180,-1 41 180,2-28 0,0 21-45,-2 2 1,-2 2 134,1 18 135,0-21 0,-1-2 404,1-1-269,1-38 540,-1 9-360,1-17-91,-1 2 1,0-6 0,-1-1 0,0-1 0,-2-2-3482,-1 0 3482,-2 0-325,-26-24 235,8 7 0,-16-18 0,-3-5-90,2 7-135,0-5 0,-1 2-135,7 9 90,-7-6-989,16 12 2061,1-4-4130,14 6 3148,0-4 0,12 4 0,2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43.36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126 234 9152,'7'-23'4407,"-10"4"-2968,-9 27 91,-17 32-1171,10-1 1,-4 23-90,15-23 0,2 1-90,3 1-90,2-10 90,1 1 269,27 21-359,-13-28 90,23 18-3392,-12-39 3392,21-26-180,-11 4-660,12-22 840,-23 9-180,-2-6 180,3-21-90,-10 10 45,-5-4 0,-5-2-45,-11-15 0,-2-17 90,-13 37-90,3 21 781,-3 5-602,-11 5-1780,7 9 1601,-5 2-866,11 7 956,-9 16 0,-16 31 90,1 22-180,3 10 45,26-29 0,5 5 0,6 22 0,5 2-135,-1-22 0,1 0 349,5 22 1,4-5-530,12-12-180,21 15-629,13-11-1170,3-6 2159,26-14 0,-33-30 0,17 1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18.3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5581 3446 14279,'16'3'2698,"-3"0"-2068,-12-3 989,5 0-1259,-2-1-90,4 1-90,-1-1 269,2 1-89,34-1-90,4 1-180,38 0 0,-30-4 0,-1 0-473,24-1 383,16-7 90,-42 5 0,23-5-3236,7-1 3146,-2-1 0,-8 0-31,-23 3 121,41-11-90,-34 8 0,1 0 45,1-1 0,-1-1-416,-4 3 1,-6 1 370,3-3 0,-8 2 0,-6 2 108,-3-1-108,-11 4 270,2-4-180,-10 3 1160,18-22-1250,-18 11 90,5-13 0,-2-22 3392,-7 19-3392,5-39-3392,-11 15 3302,1 0 90,-4-2-767,0 17 767,0 10 90,-1-28 0,-8-4-1098,5 17 1,-1-1 1007,-9-31-539,0-5 1,-1 0 538,0 10-90,-1 1 0,1 4 90,0 19-324,0 2 234,1 0 90,-15-40-90,11 34 477,-3-8 1,0 1-478,3 10-90,-9-30 90,8 24-90,4 14 90,-4-13-180,3 0 1,0-1 179,-1-1 128,1 0 1,2 2-129,3 17-270,-10-54 270,9 44 199,-8-42-289,9 41 0,1 3 0,-1-2 90,0 0 0,1 3 0,4 16 0,0 3 0,1 3 1930,-1 4-2019,-1-20 89,2 21 0,-2-18 921,3 25-921,1 2 3344,-1-1-3344,2 4 147,-1 1-147,0 0 0,1 5 0,-1-3-3392,2 3 3392,-2-1 0,1 1 0,0 2 0,-1-3 0,0 2 90,-4-4-90,2 4 0,-2-2 0,2 3 3392,1 0-3392,-1-1 0,0 0 0,-3 0 0,-1-1 0,0 1 0,-5 0-90,-4 1 90,-5-1 0,-10 2-3392,8 0 3392,-4 0 0,-10 1 0,4 0 0,-14 0 0,-24 13-268,24-7 178,-27 11 90,32-9 0,-1-1-1514,-23 4 1514,14-2 0,-18 4 0,21-4-70,-27 7 0,-7 0 70,35-6 0,-1-1 0,-34 7 0,3 0 200,11-2-200,2 0 0,1 0 0,-3 2 0,4-1 0,-3-1-90,-23 7 1622,32-9-1532,5 0 0,-2 1 2190,-21 2-2280,3 1 90,-19 1-111,-4 1 66,49-9 0,-3-1 45,-27 6 0,1-2 0,-4 0-45,17-3 0,3-2 45,10-3 0,-37 0-2924,32-3 2834,-26-1 90,31 0 0,-6 0-90,18 0 90,-2 0-90,-16-4 1,-2-2 89,-1 3-137,-18-2 1,4 0 136,36 5-90,-29 0 210,27 0-210,-26 0 90,11 0 0,-10 0 0,31 0-2025,-44 0 2025,34 0-112,-34 0 112,44 0-90,-47 0 90,21-2-90,-25-1-1171,35-1 1171,15-2 548,-3-1-458,-1-3 1247,-19-3-1292,12 0 0,-2 0-1013,-38-9 1058,-8-3 0,37 11 0,18 4-90,-1 1 264,-16-3-174,14 5 155,-45-7-155,41 9-90,-48-4 1961,55 8-1871,-20-1 0,11 2-90,-22 15 90,12-8 1199,-23 19-1199,30-8-1179,6 2 0,-1 0 1179,-8 7-1517,-29 14 1517,54-24 0,-22 11 0,22-11 0,-9 6 0,12-8 1517,1 0-1517,0-1 2268,1 1-2268,-30 20 0,23-15 3392,-24 14-3482,23-14-3302,-2 2 3392,-3 3 0,-2 7 0,13-11-90,-6 13 0,3 4 90,10-12 0,-1 8 0,17-22-90,-8 49 90,9-33 3392,-6 38-3392,8-38 0,1 12 0,0 16 90,8 14-90,-4-13 0,8-2-3302,-6-4 3302,0-11-1624,0 9 1714,0-17-1159,0 0 1339,11 42-180,-7-30 0,13 46-90,-11-52 2103,4 11-2013,1 0 0,7 24 0,-3-11-374,-1-5 1,-1-1 373,-2-5 690,10 30-690,-6-19-180,1 8 180,1-1-90,-2-5 90,-1-2-90,-4-18 90,4 13 0,-2-6 538,-6-12-628,4 11 90,-3-4 0,6 21 198,-5-20-288,3 15 90,-10-37-90,1 9 0,-2-11 0,-1 0 3482,1-3-3482,-3-1 0,4 6 0,-2-6 90,2 7-90,-3-10-3392,8 21 3392,-7-24 0,3 12 0,-2-14 0,1 5 0,12 21 0,-3-10 0,4 8 0,1-7 0,-4-6 0,4 4 3392,-5-7-3392,-6-9 0,15 14 0,-3-5 0,6 5 0,-4-6 0,-11-9 0,6 3 0,-1-3-3302,1-1 3302,32 6-488,-4-9 488,14 3-130,0-17 220,-13 1-90,-2-6 0,-6 4-90,6-3 3087,-21 7-3267,13-2 714,-25 7-714,2 1-3722,22 19-1675,6 16 5667,4 5 0,-14-3 0,-20-20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5.9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35 139 8522,'-9'-32'5307,"2"4"270,-2-9-4768,4 19 361,0-5-631,6 25-89,2 12 270,3 15-406,3 22 1,1 15-655,0 8 1,0 9 0,0-1 399,-1-13 0,-1-2 0,1 3-602,1 20 1,-1 5 0,-1-3 661,-2-15 0,-2-2 0,-1-2-75,1 15 0,0 6 22,-1-15 0,0 9 1,1 3-1,-2-4-687,1 12 0,-1-3 1,1 8 691,-1-16 0,1 7 0,0 4 0,-1-3 0,1-7-406,-1-7 1,0-5-1,1-1 1,-1 1 355,0 8 1,1 2-1,-1-2 1,1-5 204,-1 0 1,1-5-1,0-3-227,0 12 0,0-1-132,0-14 1,0 2-1,0-6 177,0 1 0,-1-5-45,1-2 0,0-3 682,0-4 1,0-2-683,2 40 44,-1-36 1,-1 0 2019,2 21-1974,1 13-180,-1-33-2788,-1-26 2514,9-68 0,-8-4 1,0-8-1,1 1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7.0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276 500 11400,'-12'-22'4948,"0"4"-1980,-3 12-2248,-3 9-3893,-21 19 3983,-4 22-450,2 3-1409,5 12 1319,16-10 179,3 21 1,3 14-240,12-14 0,3 4 0,0-2-646,-8 25 1,5-1 465,11-21 0,4 1 0,3-16 1763,13-3-1883,46-4 0,15-11 45,-41-31 0,1-4 179,35 15 0,-3-11-134,-14-36 0,-37-2-90,7-47 90,-18 23 0,2-35-90,-20 32 90,-12-12-302,-8 14 1,-4 1 391,-6-9 89,-26-17 181,30 66-360,0 2 180,-10 50-180,21-15 1952,-8 37-1952,18-36-180,16 35-90,6-14 180,8 13-90,17-12 90,-3-25 3302,1-5-3212,0-10-90,-2-22 90,-1-13 0,-6-1 0,-12-11 0,-16 7 0,-1 5-180,-4-2 180,0 13-90,0 3 90,-1 6 0,1 5 0,1 6 0,1 3 0,0 1-90,20 58-3391,-6-31 3481,9 33 89,-5-50-89,0-26 180,33-42-180,-21 13 90,23-41-90,-39 45-90,14-26 90,-19 35 3392,6-9-3482,-13 25 0,1 4 90,10 22 0,-2 1 0,8 21 0,0 18 0,-2-4 0,0 3 0,9 23 0,-3-15 0,0-6 0,-2-19 0,8 5 90,2-21 0,-2-13 90,28-27 0,-10-23-90,3-14 0,-15-7 45,-17 0 0,-4-3-315,2-13 135,-4 12 0,-3-6-90,-14-17 0,-4 2-1606,2 28 0,0 0 1696,-4-38 0,-3-7 45,1 25 0,-2-1 0,3 8-385,1 9 0,0 2 385,-8-42 0,1 7-90,6 33 90,0 8-90,-2-1 0,1 35 90,1 13-90,4 74-1052,9-8 1,3 6 1051,-3-9 0,2 6-270,4 5 0,3 13 1,2-1-1,-3-12 922,0-8 0,1-1-1432,4 25 1,4 10-1,-2-17-3286,6-8 4156,7 13 0,-11-37 0,-2-4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7.4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0 144 11490,'0'-20'4588,"9"5"-4138,27-1-91,6 4 1,4 1-4341,2-1 4160,3 1-1138,21-4 1139,-17 5 90,30-6-90,-39 10 1259,42 9-809,-52 14 359,23 56-809,-48-21 0,-6 1 0,-2 1 0,-2-1 2178,0 17-2178,0-19-90,18 31 0,7 1-990,4-19-504,-5 15 0,3-19-754,5-69 2132,-14-21 0,-1-7 1,-3-10-1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7.5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85 8072,'29'-55'1799,"11"25"-3905,-12 50 846,10 10 338,-12-1 1,0 0 0,0 1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8.5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15898,'14'18'1889,"-3"-1"-1349,-5 0-91,0 4-4071,6 24 3892,-3-10 0,3 13-959,10 31 869,-10-34-1607,11 32 1517,-14-48-925,3 0 925,-3-10 1104,6 1-1104,-7-14 1427,15-10-1517,-4-16 0,2-2 0,-2-9 1999,2-23-2089,-7 19-90,6-20 90,-13 37 0,1 6 0,-3 9 90,14 16-90,0 11 0,9 19 0,0 4 0,-8-11 90,0-3 3302,-6-15-3571,11 2-1,-9-10-270,7 0 270,-11-9 0,-1 0 0,3-1-359,37-48 719,-28 27 629,28-60 361,-46 58-720,1-18 269,-6 26 1,0-1-270,0 2-180,-7 0-91,4 9 91,-6 2 0,7 39-180,1-17-90,1 28 90,8-9-3392,44 32 3392,-25-29 90,35 12 180,-22-84-180,-18 14 0,13-42-90,-31 33 0,-14-40 0,3 34 0,-9-17 90,7 28-90,-1-3 0,4 12 0,-2-4 3392,6 13-3392,-1 3-3302,0 12 3212,2-1-2268,1 19 2268,0-11-90,0 13-90,8 26 180,-1-21-90,13 33-1427,-8-44 1607,5 1-90,4-13 90,-6-9 1517,15-15-1517,-19-1 0,3-10 2269,-10 8-2359,-3 4 90,0 1-540,4-14 3932,1 25-3572,2-10 180,0 23-90,0-1-3392,-1-4 3572,5 2-90,-3-5 90,0-3 0,-3-4 90,14-11-90,-12 4-90,10-9 0,-14 7-90,6-23 90,-5 9-90,3-18 90,-4 18 3392,-2-5-3392,0 10 0,-1-5 0,-1 11-180,1 0-180,0 4-179,0 17-2340,1 28 361,-1-4 2518,0 21 0,-1-21 0,0 9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6:09.1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62 234 13020,'-20'0'8275,"2"0"-8005,4-7 89,8 5-179,3-5 450,45 9-450,-8-1 0,38 0-1545,-12-1 1410,-6-6 0,2-1 388,40-1-343,-11-5 0,6-1-1557,-10 3 0,-1 1 1467,1-1 0,0 0 0,-4 0 0,0 0-180,1 0 0,-2 0 0,-18 2 0,0 1-807,14-3 0,6 0 987,-9 4 0,5-1 0,-8 2 0,-9 0 0,-1 1 0,40-3 0,-1 1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50.5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0 520 7164,'0'-34'3958,"0"3"-6214,0 7 4415,0 5 219,4 1-1659,-2 14 1350,25 100-1709,-13-28-539,-2-7 1,2 12 0,-2-7 268,-4-12 0,0-1-545,2 21 1,1 1 589,-4-23 0,0 3 440,2 9 1,0 6-1,0-5-485,0-3 0,0-1-284,3 32 1,1-1 418,-4-34 0,-2-6-45,4 28 90,1 10 2230,1-3-1871,-8-35-1621,2-4 1082,-9-48 738,-3-31-648,-3-38-90,2 5 0,-1-4-45,2 8 0,-1-2 1089,-1-16 1,1-6-1135,2 15 0,1-3 0,1 0-787,-1-1 1,1 0 0,0 0 786,0 0 0,0 0 0,1-4-90,5-23 0,2-6 0,0 17 971,0 35 1,1 1-972,9-26 0,5-9 0,0 15 0,10 4-90,10 9 1,7 8-1,2 25 90,29 4 0,-33 36-2131,-6 16 2041,-12 7-712,-11 17 0,-4 5 892,1 7 511,-11 11 1,-5 0-512,-11-6-620,-7 0 1,-3 1 619,-7 20-30,7-19 0,-4 11 0,4-10 30,7-19 0,1-2 574,-12 40 0,4-2-664,13-4-467,14-30 1,3-1 556,7 30 0,1-35 0,4-5 1335,14 0-1335,7-6-90,6-6 0,5-6-530,9-12 0,8-6 530,8-12 0,1-4 808,-2 7 0,1-3-763,6-17 0,-10-5 45,-16 0-45,-9-4 0,-3-3 45,-7-6 0,-11-27 0,-18-5 360,-55 2-270,29 13 0,-5 11 669,-28 37 1,0 18-670,13 10 0,-15 31 180,34 31-270,11-16-446,8-8 1,4 1 445,7 7-90,24-1 0,7-5 90,0-12 89,0-3 0,0-8-89,-13-30 45,20-23 0,2-12-368,-3-16 368,4 0 0,-5-6-45,-21-47 0,-22 43 0,-3 2 90,-3-33 0,-12 13-90,6 37 89,-2 6 860,-1-8-949,5 22 3160,-1-2-2980,7 26-90,1 23-90,10 15 277,2 6 0,3 3-277,13 23-1642,-8-24 0,1-3 1642,11 8 20,22 14-20,13-14 0,-22-29 0,2-5 0,18 2 0,5-33 0,3-13 0,-28-4 0,-1-4-1014,23-5 0,-1-4 1014,-22 0 0,-6-1-90,15-24 2203,-5-4-2383,-10-6 1,-2-4 134,-14 23 0,-2-2-358,3-14 1,0-9 0,-5 7 357,-7 9 0,-4 2 45,2-19 0,-2 0-45,-4 17 0,-3 0 135,-4-32 0,-2 0 0,1 27 0,0 0 90,-5-21 0,-1 5-431,-4-2 431,-1 7-1152,2 10 1152,-8-28 0,10 49 0,-12 11-90,15 58 90,-5 38-46,8 16 1,2 6 90,1-27 1,0 0-181,-1 26 0,1 3-90,1-16 0,1 4-255,5 9 0,1 7 1,0-3 53,-1 8 0,1 3-1418,1-21 0,2 9 0,0-3 0,0-14 1565,1-9 1,0-6 0,3 15 0,1-3 0,7 17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50.8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0 229 13469,'12'-37'4947,"22"-2"-6032,8 10 1534,17 2 271,11 5-450,-12 7 134,18-1 1,3 1-315,-4 4 0,-1 2 0,-3 2-3225,-23 6 3225,7 1-780,-6 10 780,-13-1-541,19 43 721,-35-13-1008,4 32 918,-21-28 179,-2 31 536,-1-22-715,-6 34 0,-1 6-90,2-1-45,-2-7 0,1-4 1320,5-27-1275,6 9 0,3 1 0,1-8 630,0 1 1,4-2-721,13-18 2992,1-17-3352,34-52 91,-27 1 606,16-45-786,-33 25-4768,-1-40 989,-6 15 4228,-6 22 0,-1 1 0,-2-9 0,-1 1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55.2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286 1 24443,'-50'8'900,"-8"19"-541,17 23-269,0 5-3670,8 8 3670,14-13-1976,-1 30 1976,8-15 943,2 8-1033,8-18 0,22 30 0,-2-27 0,25 4 0,10-5 1124,1-21-1124,-11-7 0,4-8 0,31-30 3255,-36-4-3165,31-16-3345,-38-2 3345,-3-5-90,-6-6-97,1-29 187,-15 10 183,1-9-363,-43-19 0,-13 2 90,7 22-3277,-21 2 0,-18-9 0,12 21 2637,9 26 1,-17 7-1,5 12 1,36 22-1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4.4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21 17967,'14'-10'449,"-2"1"-3147,-12 8 2698,0 0 0,-1 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43.81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129 258 9422,'1'-25'5756,"-1"1"-4406,0-1-361,0 0-5750,0-2 6020,-9-15 600,6 19-1139,-11-14-451,9 26 861,-2-1-950,2 7-2179,-3 3 2089,3 4 2538,-20 43-2493,15 5 0,3 4-833,-15 27 743,15-23 0,5-1-45,11 7-234,4-12 0,5 2 144,3-2 0,3 0 0,1 0 0,2-5 0,22 11-90,-13-26 0,2-7 2679,20-2-2858,-3-13 269,16-12-90,-4-20 90,-19-6 0,-2-7 0,-20 6-2294,-2-5 2294,-1-3 422,4-27-332,-8 12-280,1-16 370,-11 23 90,-2 5-91,-2 5 1,1 0 90,-2 7 3209,0 8-3119,-3 23-180,-1 7 0,1 26 0,-1 2-90,6 27 463,-1-5-868,4-2 0,2 0-134,2 7-527,7 33 257,-7-51-4358,1-7 5167,8 2 0,-7-20 0,4 2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55.4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 32 12210,'-11'-15'-360,"3"2"-5037,7 11 5397,2 1 0,0 1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5:56.2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34 147 13469,'-16'-2'3778,"3"0"-1799,9 1-180,3 2-1529,32-1 90,-3 1 89,68-1-179,-24 0-1153,-4-4 0,20-3 0,7-2 0,-9 2 943,-3 2 0,-5 0 0,7-1-38,5-2 1,7-2 0,1 0-1,-9 2-462,-8 2 1,-6 1-1,-3 0 485,13-1 0,-3 0-528,-2 0 1,7 1 189,-3 0 1,13 1 0,0 0-1,-8 1-1386,-14-1 0,-6 2 0,8 0 1679,17 1 0,13 1 0,-3 0 0,-19 2 0,-14 1 0,-9 3 0,9 3 0,-1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22.1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3996 248 11670,'-3'-22'5757,"-7"4"-4588,-16 7-359,-22 6-630,10 4 0,-13 1 180,1 0-624,10 0 444,-15 0-3275,-5 0 3095,10 0 180,-44 0-180,34 0 90,-20 0-90,25 0 90,-23 0 0,-4 0-1210,-3 0 1120,1 0 0,2 0-52,18 0 52,-31 0 0,-5 0-90,7 0 90,1-1 0,-5 2-90,19 4 0,7 1 90,-7-1 633,2 2 1,3 0-634,18-3-2371,-17 2 2281,-4 0 0,1 0-808,-15-1 808,-2 0-534,33-3 1,1 1 533,-34 4 518,10-4-428,39 0-90,-21-1 90,13 0 1218,-4-1-1398,-36 0 45,4 15 1,-3 2 89,30-11 0,1 0 45,-28 11 0,7 4-1260,18 10 1170,26-14 319,-23 15-319,3 4-945,24-15 1035,-26 20 0,36-25 1144,0-1-1144,-1 4 1470,5-2-1470,1 0 2013,6-3-1833,6 7 3482,1 43-3572,1-17-583,1 30 583,2-40 0,8 21 0,-2 6-3109,8 19 3019,-7-18-496,1-6 586,-1 5 444,0 4-309,-2-3 0,-1 3-45,0 26-292,-2-39 1,0-4 201,-2 3 0,0-14 45,0 15 0,0 3-45,0 7-45,0-7 0,0-1 2840,0-10-2795,0-1-90,0 1 90,0 0-1,0 18-89,0-14 611,0 12-521,9 0-45,-4-11 0,1 0 45,7 19-90,-6-11 0,0-6 0,-3-26 89,3 19-89,-4-27 645,-2-2-645,4 8 0,-2-7 0,2 15 0,-1-7 276,1 5-276,-2-12 90,1-2-90,-1-7 0,6 18 0,-3-2 0,6 14 0,-5-16 0,9 24 0,-8-25 0,21 54 0,-17-46 0,7 18 0,-11-31 0,-3-8-3392,-2-2 3392,6 9-2268,-2-4 2268,3 4-1517,2-2 1517,-3-4 0,12 15 0,-1-3 1517,-1-4-1517,-1-1 0,-8-12 2268,-1 1-2268,7 4 0,-4-5 0,5 5 3392,-4-4-3392,-2-1-3392,0-2 3392,2 2 0,-4-3 0,3 2 0,7 4 0,-5-4 0,8 5 0,-4-5-2268,-5-3 2268,2 1 0,-6-3 0,1 1 0,-1 0 0,1-2 0,9 1 0,6-2 2268,23 11-2268,-19-7 3392,13 9-3392,-23-9 0,2-1 0,14 4 0,-15-4 0,8 2 0,-10-2 0,3 0 0,3 0 0,11 0 0,-14-1 0,7-1 0,-10-1 0,11 0 0,-5 0 0,9 0 0,11-8 0,-12 1 0,29-10 0,7-5 0,-18 4 0,16-3 0,-26 6 0,-7 6 0,19-8 0,-21 10 0,19-9 0,-21 9 0,9-4 0,-12 4 0,25-7 0,-17 5 0,19-4 0,-25 7 0,-1-1 0,1 1 0,0 0 0,22-8 0,-3 4 0,18-7 0,-21 8 0,29-10 0,-40 10 0,27-6-3392,-5 5 3392,-26 6 0,27-4 0,-34 4 0,49-7 0,-35 6 0,31-4 0,-46 5 0,-3 2 0,-2-2 0,0 3 0,15-4 0,13 0 0,-7 0 3392,13-2-3392,-34 4-3392,6 0 3392,-3 0 0,16 2 0,-2-2 0,5 2 0,-12 1 0,-7 0 0,-1 0 0,14 0 3392,-3 0-3392,3 0 0,-3 0 0,-12 0 0,-1 0 0,30 0 0,-12 0 0,54 6 0,-50-4 0,18 4 0,-31-4 0,-3 0 0,4 0 0,-5 2 0,27 3 0,-15-1 0,16 1 0,-20-2 0,-8-3-3392,46 6 3392,-33-6-2268,29 3 2268,-26-4 0,2-1-90,10 0 90,-10 0 0,15 0 0,-19 0 0,9 0 2268,-3 0-2268,-18 0 0,19 0 0,-21 0 0,5 0 0,-1 0 0,12 0 3392,-10 0-3392,5 0 0,-12 0 0,6 0 90,3 0 0,-4 0 90,7-14-180,-19 10 90,10-10 0,-16 12 0,1 0-90,-2 0 270,9-5-180,-8 3 89,10-4 1,-6 0-90,-2 0 0,2-1 0,-4 3 180,6-10-180,3-6-90,0-3 90,-1 1-90,-7 10 90,1-4 0,1-2-90,-1 3 0,-2 0 0,-2 8 0,3-6 90,0-3 0,11-28-90,-8 13 0,7-27 0,-11 31 0,8-39 0,-8 35 0,4-24 0,-5 10 0,-3 14 0,1-12 0,-1 19 0,0-16-3392,-1 16 3392,0-19 0,-2 20-52,0-42 52,-8 6 0,5-15 0,-7 21 0,2 3 0,4 22 0,-5-17 0,7 28 0,-2-3 0,1 8 0,-4-28 0,1 13 0,-3-20 0,4 22 0,0 4 0,1 3 0,-1-7-2221,0 1 2221,-3-7 2221,2-1-2221,-2-1 142,2 0-142,-9-40 0,8 34 0,-7-31 0,10 42 3392,-2-2-3392,-1-17 0,0-2 90,0 6-90,-6-49 0,11 73 90,-4-22-90,2 10 0,-2-15 0,-3-8 0,5 22 0,-2-15 0,2 23 0,-1-14 0,1 10 0,-1-19 0,2 19 0,1 0 89,-1-5-89,2 18 0,0-9-89,-2-12 89,2 11 89,-4-43-3481,3 35 3303,-3-16 14,3 29 75,0 4 90,2 6-90,-1 2 0,0-1 0,0 2 0,-1-2-2244,1-2 2244,-1-3 2244,1 3-2244,0 1 74,-1 4 16,1 1-90,0 0 0,-1-5 3392,1 4-3392,-1-3 0,0 5 0,1-1 0,-1 1 0,-1-6 0,1 3 0,-2-3 0,1 4 0,0 1 0,0-1-3302,-11-21 3302,-7-2 0,-1-5 0,-5 5 0,1 10 0,-22-7 0,-10 1-711,-38-2 711,15 12 0,-17 1 0,17 5 0,19 6 90,0 1-90,29 4-934,-14-1 934,19 1 0,-31 17 0,29-7-1903,-28 23 1723,34-15-450,-18 20-4434,6-3 567,3 2 4497,-2-2 0,10-9 0,0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25.2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61 3029,'-3'-17'5757,"0"2"-1697,2 8-2891,-1 1 1620,2-3-931,0 6-1498,0 0 1399,3 7-1489,13 40 0,3 11 3099,-2-2-3234,7 18 0,2 8 0,-6-12 0,-2-5-45,11 34-688,-7-24 0,-3-4 418,-4-17-359,5 24-5128,-6-20 1169,-3-12 4498,-3-6 0,-6-28 0,-1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25.9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 1 19316,'-16'8'3148,"2"0"-2428,11-8 2248,-4 1-2788,4-3 90,0 0-90,5-3 0,4 1-135,60 3 0,17 6-135,-19 8 45,19-8 0,-4 6-3437,-37 26 3392,-24-9-180,0 53 180,-32 10 45,6-35 0,-3 2 45,-14 15 0,-3-3-2268,-6 13 2313,12-33 0,1-3-1562,-2 2 1697,-17 33 1337,17-31-1428,-12 22 1,19-33 180,5-5-180,13 0 0,3-16 0,63-21 0,-28-7-45,8-5 0,2-1 992,-1-3-1037,11-7 841,-5 0 1,0 0-1022,-3 2-1101,0-1 0,-4 3-1958,-24 12-1708,-3 3 4947,-8 0 0,-5 4 0,-5-1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28.2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0 199 25612,'22'-20'90,"-1"2"-90,2 4 90,2-2-90,2 3 0,-1 0-4251,-7 3 4341,46-12 769,-37 10-859,22-2 0,0 1 0,-23 7 0,31-6 0,-12 7 0,-11 2 3392,10-1-3392,-5 2 0,-18 2 0,15-1-3392,1 1 3392,-13 0 0,11 0 0,-7 0-90,54 12 90,-22-3-1134,-11 1 0,-1 1 1134,-8 1-1517,-6 2 1517,-14-6 736,5 5-736,-5-1-1348,4 4 1348,-4-1 1025,34 37-1025,-29-27 1540,32 37-1540,-42-40 0,24 43 0,-14-19-990,9 19 990,-17-27 0,3 18 2039,-2 3-2039,-1 1 90,-6-10 313,-8-22-313,-2 0 200,0 0-200,-1-2-90,-1-5 0,0 1 0,0 0-172,0 14 262,0-15-90,-8 17 0,4-14-2091,-26 50 2091,20-37 2172,-20 42-2172,12-42 0,0-2 0,-4 1 262,-2-1-262,-15 13 0,7-9-90,-5 4 90,17-24 3387,-6 7-3387,-5 2 14,2-2-104,-7 5 90,13-12-180,-9 7-3482,4-4 3572,8-6 90,3-4-90,11-6-89,-3 1-361,-4 4 270,1 0-180,-4 1 2763,4-1-3213,4-5 900,0 1 0,5-5 0,2-2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28.6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92 192 7263,'0'-26'3688,"0"4"-2879,-8 3-5749,6 6 6379,-7-3 1229,8 8-1499,0-1 590,0 1-949,0 0-91,-1 1-89,2 1 3661,-2-3-3211,2-2-810,-1 3-90,1 0 449,-1 1-269,1 4 90,-1-1-1,-2 12-269,2 0 90,-4 9-180,3-7 90,-1 5 0,-2 10 90,-2 13-90,-2 18-90,-1-9 0,4 1 0,2-20 269,1 38-269,1-34 90,0 29 0,12-20-180,-5-12-3302,7 12 3392,-1-18 0,-3-9-90,10 6 90,-4-11 0,33 7-270,-11-10-270,22 2-9381,-9-7 9680,-17-1 0,5 0 1,-17 0-1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2.6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0 584 25343,'20'-42'359,"-6"9"-179,8-5-1800,-2-4 1620,-4 11 741,15-33-651,-11 23 295,4-7-295,-6 5-90,-11 25 90,2-10 854,-5 16-944,-1 1 0,1-4 0,-1 5 90,0-2-90,-1 4 0,1 1 0,0-3 0,1 0 0,-1 1 0,1-3-90,0-2 90,-1 4 0,1 0 0,-3 8-180,1-2 180,11 17 0,-3 0 0,18 32 0,-13-13-1965,8 17 2055,-8-15-1287,8 29 1197,0 10-216,-7-25 1,1 0 215,6 29 0,0-11 90,-8-22-90,-1-2 0,0-2 0,-2-1 90,4 8 1489,-2-9-1489,2 11-90,-7-26 0,-2-1-2335,-5-15-7496,0 3 9829,-1-3 1,-2-3-1,0-7 1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3.7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50 203 21835,'-23'-11'1349,"7"7"-989,9-9-91,6 8 181,-1-3-270,1 1 360,3-11-450,1 9 0,7-13 269,74-22-359,-42 24 0,11-2 0,-1 4 90,-22 16-1831,22 16 0,0 5 1741,-15-4-1751,49 25 1661,-74-25 0,-4 15 1,-3-1-1,-2 19-325,-19 11 0,-5 2 415,4 1 0,-8 3 0,-5 5 135,-1-8 0,1-5 1362,-4 10-1452,3-8 0,4-7-203,17-33 158,1 2-952,2 0 1042,5-10 2442,-2 5-2532,13-2 90,-4-8 180,37 9-45,19-21 0,6-5-2203,10 7 1978,-6-7 0,-6-2 2359,-31 5-2359,9-3 0,-14 4 0,4-1-90,-18 4 0,-2 2 90,-4 1 0,-4 0 0,-1 1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4.9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71 15718,'-7'-16'3778,"1"3"-2789,5 10-179,-1-1-91,1 1 541,-1-1-1,-1-2-989,2 2 0,0-2 179,0 2-359,1 2 0,0-1-9921,0 1 9657,2 1 1,0 1 0,1 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43.97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47 8702,'6'-25'-180,"-2"10"-629,7 8 809,2 16 0,1 4 0,6 7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5.3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14009,'10'15'0,"-2"-2"0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5.5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19136,'11'14'-1709,"-2"-2"-2429,-8-8 4138,1-1 0,-1 0 0,0-1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5.8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15628,'8'16'2069,"-1"-3"-1709,-6-12-810,1 0-450,-1 0-3057,1 1 3957,0 0 0,0 0 0,-1-1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6.0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8162,'14'14'-780,"-2"-2"1,-9-9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6.2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6004,'17'0'0,"-2"0"0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6.3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5759,'10'8'0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6.5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6094,'0'0'0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7.3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43 14009,'-5'-15'1979,"0"2"-7460,5 10 5391,-1-1 442,0 1 0,1 1 1,-1 0-1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7.4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9781,'8'24'-607,"-1"-3"0,-4-15 0,-1 2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7.6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10591,'5'16'-2339,"0"-2"2339,-2-8 0,0-2 0,0 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44.35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229 97 10861,'0'-17'2518,"-1"2"-719,-11-6-1079,0 8-180,-8-9-1,3 13 721,-24 13-811,9 13-269,-11 13 0,20 8-90,11 2 90,1 27-90,6-24-1611,5 11 1,3 3 1610,5-6 0,8 41 0,0-39 134,14 9 1,4 1-45,2 6-1118,6 4 1,0-4 1117,-10-20-311,9 12 851,2 5-270,-14-20-270,6 10 90,-21-30 2509,-23 2-2689,-3-15-180,-50 12 0,23-20-179,-20-1 89,28-4-3014,-43 0 3194,39 0 0,-34 0 0,55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8.5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 8 21835,'-18'-3'-1080,"3"0"1,16 2 1079,2 1 0,1 1 0,2 1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8.9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35 15718,'7'-15'3328,"-1"3"-2608,-4 9-91,0 1-179,-1 0 1619,0 1-1889,-6 34-180,3-17 90,-4 43-90,6-32-90,0 15-3392,10 4 3302,-4-12-180,24 23-1981,-1-34 2161,44-33-1372,-34-9 1642,12-29-513,-43 24 513,-6 6 1154,-17-48-1154,7 38 1282,-13-34-1372,11 51-539,-8 1 539,6 5 0,-8 1 0,9 3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39.1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56 12224,'-10'-26'7376,"3"4"-11814,6 14 5428,1 8 533,0 5-1793,9 56-1611,2 10 1881,0-13 0,1 1 0,5 28 0,2-4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40.4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81 116 2023,'-4'-29'5577,"0"2"-1616,2 20 177,-3-10-2393,2 9-396,-5-8-449,5 11-630,-3-2 2411,-1 8-2321,1 2-90,-3 7-180,0 13-3482,1 9 3302,3-1-425,3 4 336,11-12-181,13 12 270,-3-16-270,17 2 270,-22-18 90,12-11 3226,-16 3-3316,3-8 590,-9 6-410,0-5-180,-2-7-989,-1 4 719,-1-6-2608,-9 4 2968,3 4 0,-4 1 0,6 9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40.7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37 16168,'10'-15'4587,"9"0"-5127,-9 12 181,9 0 359,15 40 0,-21-22 0,16 28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40.8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16258,'12'27'2069,"-6"-9"-1710,10-6 451,0-7-360,-4-4-270,5 2-1,17-3-448,-7 0-631,16 0 900,-14 0 0,-11 0 0,0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42.3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373 35 12210,'-5'-16'2429,"-1"4"-1800,3 9-89,-1 2-3892,-3-1 3982,-2 2 679,-5 1-1129,3 1 90,-8 7-91,1-1 1,-6 6 720,-52 46 2582,45-34-3302,-14 20 0,6 1-180,25-22 269,-13 38-3571,20-34 3392,0 13 0,4 1 90,1 7-2448,1-5 2358,1-1-1607,0-16 1607,9 15 1427,-3-11-1517,9 11 90,-1-3 0,13 17-90,-8-17 0,9 9 90,-10-27 2178,10 3-2178,-3-3 3302,23 3-3302,-14-13 0,21-1-90,-17-8 0,2-3-3392,16-18 3482,11-10 0,1-10 0,-6-4-2179,-30 8 2179,-10 6 90,1-12-90,-12 14 0,2-9 270,-1-42-360,-7 41 90,2-42 0,-7 50 0,0-6 2268,0-2-2178,-13-33-180,5 27-880,-10-24 880,6 33 2912,-1 2-3002,-8-8 0,3 12-180,-6-5-809,-13 6-3868,5 11 4947,-6-1 0,13 11 0,9 5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43.1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487 108 11311,'-3'-17'1619,"0"3"-270,-4 8-809,1 2-1,-3-1 271,-4 2-450,3 1 269,-22 0-359,12 1 360,-21 1-3393,-15 13 2943,21-7-2178,-27 17 2178,41-14 0,-10 9-1,6 4-89,4-2 0,-2 8 2359,2 12-2359,6-3 3391,-8 59-3391,17-45 0,3 2-45,4 6 0,3-2 45,4 34 0,26-17-90,-16-44 90,21 20-90,-17-31 90,19 9-90,-14-15 0,11 2 90,32-6-90,-36-5 0,44 1 0,-53-5 0,27-12 0,-18 2 90,14-12 0,1-4 0,5-6 90,-3 0 0,-3-2 90,-5-10-91,-7 1-89,-16 9 90,-8 8 0,-4 1 0,-1 0-1381,-9-32 0,-6-9 1380,-12-20-134,5 11 0,-4 1-235,-23-4-1564,0 44 0,-4 6-5262,-19-2 6449,-16 0 1,40 29 0,20 1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8:43.8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68 0 9781,'22'35'1080,"-3"-5"-91,-16-10-629,-2-6 1259,1 17-90,-19 26-1169,9-20-90,-15 23-180,13-40-180,-2-2 0,2-3-4202,2-2 2943,0-1 1317,1-2 1,1 0 0,0-2-1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0.8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56 17787,'9'-16'3598,"-2"3"-2789,-4 9-179,-1 0 0,0 1-181,0-1 1,-1 1 270,1 0-540,0 0 899,1 1-989,-2 16 0,2 6-3302,-3 21 3302,0-2 0,0 24-90,0-19 0,0 16 180,0 34-270,0-42 90,0 37-90,0-58-90,0-4-5757,0 7 5370,0-13 0,0 1 0,0-16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44.5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0 169 9062,'15'-51'6116,"-4"17"-4856,0-4-181,-6 21-269,-1 3 359,1 4 90,-3 5-719,1 17-270,-1 11 0,2 43-181,0-10-449,2 26 1,0 3-1,-1-13-944,2 5 0,-1-8-1395,-2-35 2699,2 1 0,-3-21 0,0-2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1.7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870 301 11670,'3'-20'9830,"-1"-12"-14886,-2 15 5506,0-9 1318,-13 1-1048,-3-3-450,-8-1 859,2 3-499,-4 4-270,-8 1-180,1 4 89,-12-2-179,21 14 180,-14-4-180,16 7 3392,-8 0-3482,6 2 90,-14 12-3302,-18 19 3212,10 2 90,4 6 0,3 2-90,6 1 0,-19 28 90,30-31 0,-18 48-90,15-30 45,3 2 0,1-1 45,2-1-45,2 17 0,2 2 2972,2-5-2972,2-7 0,3-1-45,5-12 0,2-11 0,1 1 90,0-9-90,10 43 90,10 6-90,1-1 0,20 2 89,-5-33-89,18 13-410,-11-16 410,0-7 449,29 14-449,1-12 0,8 6 90,-3-17-90,-28-20-2591,0-1 2591,-11-6 314,-12-2-314,8-1 90,38-20-90,-18 9 0,34-22-1454,-56 13 1454,12-4-557,23-36 557,-17 11 0,19-20 0,-33 22 0,-15 13 0,-1-1 45,-1-13 0,-2-2-45,2-8 661,-3 5 0,-3 1-571,-8 2-90,-3 0 90,-9-49-90,-2 35 45,0 13 0,-1 3-1255,-7-5 1210,-4 3-111,-1 6 1,-2-2 200,-19-29-90,10 23 0,-2-1 0,-2 6 0,1 4 0,-16-14 2292,-7-2-2382,26 30 1456,-10-2-1546,9 11-90,-7 0-1439,19 16-6477,-25 12 7375,18 6 0,-21 14 0,17 1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2.9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85 13559,'0'-23'8905,"0"1"-7376,0 8-1349,-1-3 0,1 12 90,-1 2 180,3 52-3752,4 9 3392,-1 24 44,-1-30 1,1-1-45,0 16 0,-1-8 0,1 0-342,-1 12 342,0-12 0,0 0-90,-2 8 45,1-13 0,-1-1 45,0 4-1,2 42-178,-2-48-243,1 16-298,-2-33 360,0-16 3057,0-3-8094,0-8 809,0-3 4498,1 1 0,-2-6 0,2-2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3.5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267 604 19946,'-24'0'2068,"-10"19"-1708,12 12-90,-9 15 90,8 2 0,3 1-270,-2 8 0,0 0 0,2-2-2765,8-13 2675,-3 7 702,9-20-613,-1 2 1,3-7 0,1-4 90,2-4 180,2-13-270,0-2 0,11-31 0,-5 5 0,13-38 0,-9 24 1132,14-40-1132,-15 42 90,14-30-180,-19 48 0,5-7 0,-4 20 0,0 2-90,24 14 90,-9 1-90,19 14 1201,-14-3-1291,26 28 45,-15-17 0,1 2 90,1-2 0,0-1-547,34 27 502,-30-34-3106,0-10 3196,-13-8 75,31-11 15,-31-9 0,16-12 359,-16-31 1,-6-7-360,-1 1 149,0-7 1,-5 1-150,-15 11 0,-1 9 2998,-2-4-2998,-5-9 0,-1-4 253,-3-31-343,1 28 0,0-2-834,0 16 1,2 7 833,-1 4-90,-2-16-360,4 31-4627,3 12 1929,-1-1-1769,4 16 4917,-2 5 0,4 17 0,0 5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3.9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15 12570,'3'-14'6836,"1"27"-7137,-1 16 931,2 29 238,-2-1-418,3 11-966,-2 5 875,0 6 1,0-15 0,1 10 0,0-7-225,-2-11 0,1 0-1003,1 18 0,2 8 1,0-7 1136,-1-7 1,0-5-45,1-2 0,1-2-991,-2-5 0,-1-6 1036,2 2-90,-2-28 449,-1-6-539,10-25 0,-3-5-935,11-45 935,-4-20 442,1-2-532,-2-10 912,-2 24 1,1-1-1003,-2 11 1,1 1 89,0-7 0,1 5-180,11-6 2819,8 103-2729,-7 10-1301,10 30 1391,-12 14 0,-12-34 0,-1-4 0,-1-1 0,2 2-90,4 22-180,-1-12 180,-7-29-180,4 17 1,-8-35-91,0-1-5037,-2 1 4830,2-2 0,-4-2 0,1-4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4.3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72 0 20755,'-5'36'1080,"2"-10"-811,1 4 91,2 12-270,0-5 45,9 28 0,3 2-135,1-13-2081,7 7 0,3-9 2171,-3-36 860,13 0-770,-2-30-90,-5 1-1909,19-21 2269,-13 0-82,-2-18-188,-12 13 45,-28-9 0,-8 0-135,-1 9 957,-8-5 1,-7 5-1498,-27 17-1888,17 4-721,-25 24 3059,36 16 0,0 10 0,7 3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4.8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28 204 10501,'-5'-42'6386,"-1"0"-4677,3 10-449,0 4-181,1 9-269,0 3 1528,0 1-2068,0 5 540,1 45-720,-1-8-1205,6 58 1,1 12 1114,-1-16 45,2 8 0,0-3-45,-2-16 0,2 1-2505,3 26 2595,2 1-270,1-3-1062,1-27 0,2-4 972,1-10-2048,13 29 2318,-7-64 0,0-9 0,4-5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5.2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12 212 11131,'14'-19'4227,"-3"3"-2878,-8 10-269,-1 2-181,0 1 1620,-3 2-2069,0 4 179,-3 2-269,-6 26 0,1 9 0,-3 35-270,6-24-90,27 22-90,-6-47 0,33 11-540,39-59-2852,-34 10 3482,33-32-180,-55-1 90,-9 10-180,3-34 270,-16 28 0,-2-27-2268,-17 20 2358,3 4 2358,-13 11-2358,2 16 90,-1 5-90,-2 2 270,4 7-2359,-25 13 2179,15 1 0,-18 14 2268,20-1-2358,3 10-109,-4 31 109,12-10 0,-2 23 0,13-35 90,14 19 0,6 1-90,3-10-1162,2 6 1,4-6 1161,7-22-360,45 4-2734,14-18 1519,-39-10 1,-1-2-2923,33-11 4022,-35-12 0,-19 2 0,-1-3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5.9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74 11580,'8'-24'7916,"0"1"-6747,-5 12 2159,4-4-3058,2 26-90,3 5-270,10 53 0,6 37 0,-4-15-2036,-8-42 1,-1 1 2125,10 38 0,3 14 0,-5-27-1319,-6-38 2218,16 5-539,1-40 0,18-30-90,-11-40-180,-8-7-182,-14 11 182,-6 20 2089,-2-1-2089,0 5 90,6-24 3078,-7 29-3258,3-13 0,-8 33-3258,0 1 3258,-1 6 181,15 11-181,6 31 0,12 23-45,-12-5 0,-2 4 45,-4-5 0,-1 0-1179,0 0 0,-2-2 1089,5 22 2268,-6-23-2358,-2-4-6116,12 35 1356,-14-42 4940,9 24 0,-16-53 0,1-1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7.1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0 923 13110,'3'-33'8095,"-2"10"-7376,0 12-179,0 6-90,-1 2-90,1 1 629,3 9-809,1 9 180,7 33-3572,-1-5 3302,3 19 90,2 11-91,-2-18 1,1 0-90,5 26 135,1-16 0,0-8-45,-8-33-2088,54-42 1998,-45-15 377,7-9 0,-2-3-377,-11-3-1647,5-33 1647,-5 19-536,-2 1 0,0 0 536,-2 4 394,5-25-394,-11 51 696,-1 6-786,-1 2 1656,-1 11-1656,5 45-89,-4-4 89,6 44-90,-5-24-90,6 25 180,-2-20 0,5 13-1023,19 15 933,-14-40-1066,20 22 1156,-21-52-269,2-7-1,31-25 1822,-22 3-1552,24-20 2344,-21-8-2344,-10 6 90,11-55 450,-18 27 90,3-21 89,-12 32 2213,-2 23-2573,-3 11-89,-3 27-180,1 1-90,-2 24 141,2 27-141,0-8-3392,1 22 3392,10 8 0,-4-32 0,7 21 0,-8-44 90,0-6-90,0-5-2178,5-3 2268,-3-7-578,5-2 578,2-11 1982,9-16-1982,8-14 0,0-5-452,4-25 452,-16 24 0,5-18 1236,-8 10 1,-2 2-1237,0 3 1130,10-39-1130,-18 72 0,-2 4 0,0 4-90,2 0 822,11 26-732,-4 0 0,9 28-90,-10-4 422,3 31-422,1 4-1543,0 1 1633,-1-10 0,-4-25-176,7 8 176,5-6 0,-5-10 90,4-14-90,17-45 0,-18 3-90,24-27 1,-26 8-1,1-5-2689,-1-9 2419,8-38 990,-8 14-765,-3 5 1,-2-1-908,0-19 1042,-5 31 0,-1 0 180,-1-24-253,-3 13 1,0-4 386,0 6 1,0 0 603,-1-7 1,1 3-919,1-21 456,-2 52-276,1 59-180,0 6 90,1 39 45,-1 18 0,-1 5-135,2 15-559,-1-9 0,0 0 559,2-2 90,-2 0 352,0-28 0,0 3-397,0-2 0,1-1-823,-1 0 1,0-1 777,-1-7 0,1-3 90,4 36-228,-4-25 228,4 19 2151,-4-47-2061,3 0-76,8-40-149,6-33 0,0-11 45,7-8 77,-6-1 0,-2 2-77,-3 12 117,16-35-207,-10 33 0,24-30 0,-20 54 90,6 3-90,-8 16 90,-7 4-180,44 52 90,-38-23 270,13 46 0,-6 8 0,-22-16-331,-1-5 1,-1-3 240,-7-17 3117,-21 23-3117,7-28-424,-21 25 424,11-39-3038,-47 7 2948,31-14 271,-34 4-361,51-16-180,2-1-1979,7-1-899,-1 0-1799,1 0 5035,-1-12 1,6 7 0,-1-9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7.6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73 145 11670,'10'-23'5307,"-1"3"-5764,-7 10 3335,-1 0-927,-6 9-1232,3 1-272,-14 51-87,10-11-270,-4 33 0,17-17 0,-1-16-90,11-1 848,-1-16-938,3-5-179,31-4 179,-7-22 0,21-9-90,-22-28 90,-12 8 0,-11-5-180,-11-3 270,-4 12 0,-3-9-3212,-28-19 3302,11 30 270,-34-27 359,10 43-2717,-17 15 2178,15 6-1283,-2 22 1282,22-1-89,1 8 0,3 2 1948,-3 50-1948,10-19-1452,-2 23 1452,21-11-90,1-32 1969,19 33-1789,8-39 0,5-5-787,10 14 607,-8-21 0,0-9-2947,0-18 2947,5-15 0,2-4 0,10-1 0,-11-3 0,0-1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45.39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62 22 15088,'21'-9'2789,"-6"6"-361,-12-7-2158,-23 36 0,8-6 180,-19 43-270,18-22-4162,-2 41 4162,10-25 0,1 27-705,12-6 1,4 0 524,0 5-158,1-9 0,3-6 158,0-30 90,2-7 0,0-5 1978,-1-6-1708,6-7 2911,-8-6-3271,7-16 90,-14 2 997,1-12-728,-9-22-179,-9 0-90,2-18 90,-7 10 0,4 9 90,-3-18 270,-1-33-451,4 19-431,9-17 432,9 53-3368,15-4 3278,-5 21-90,7-3-90,5 15-2463,25 14 2463,-16 1-873,16 11 873,-33-3 1805,-1 0-1895,5 12-1805,-1 15 1985,-5-9 1,-4 8 1327,-13-23-1328,-1 0 1546,-1-1-1636,-8 70 180,4-45-90,-6 54 90,6-64-90,1-5 90,2 1 180,0-10 511,8 8-601,-3-17 90,8 3-90,-5-12 269,31-17-269,-15 2 0,24-17 0,-23 3-180,0-5 0,8-24 3055,-9 11-3145,15-34 90,-16 34 0,6-11-90,-9 23 90,-1 5-270,12 1 270,-4 26 0,10 17 0,-15 19 45,-9 24 0,-4 4 45,-3-10-1250,0 5 0,-4 1 1250,-12 9 0,3-6-90,-8 22 0,6-15 0,1-2-90,-1 4-1256,2-8 1,0-5-94,5-22-3023,8 2 4552,-2-20 0,7 3 0,-4-18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7.7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 15898,'15'0'5127,"-2"-1"-4857,-8 0-270,2 0 0,-4 0 0,2 1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8.2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55 77 14729,'-7'-19'8095,"-2"-3"-13036,6 14 5481,-2-4 1319,2 6-1230,0 0 950,0 3-1489,-3 10 0,3 13 0,-1 14 0,1 9 0,0 34 3392,2-10-3482,0 18-3392,1-21 3482,0-10-90,0-2-258,0-2 438,0 28 0,8-25 90,-4 8-90,8-43-90,-7-17 0,3-17 0,1-7 90,11-52 3174,-7 22-3309,-1 0 0,0 1-45,-2 2 0,3-12-90,9-12-90,-4 29 90,7-13 0,-8 39-629,5 11 449,-3 4-1979,22 13-899,-13 1-1324,12 12 4472,-12-4 0,0 2 0,-1 1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8.4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 1 23634,'24'0'-990,"-2"0"-1169,-17 2-809,-5 9-1170,-13 1 4138,-8 2 0,-6-2 0,-5-4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9.3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92 19946,'31'-31'1799,"0"6"-1350,-4 14-89,5 2-90,3 0 0,5 5 0,-7 1-3006,22 3 2916,-19 0-45,12 10 0,1 2-45,-5 3 673,36 27-674,-59-3-89,-4-1 90,-12 13-90,-14-2 90,-7 14 90,-24 28-90,1-11 2039,-6 8-2039,16-27 90,10-10 90,10-22 90,51 4-360,-20-26-3355,39 7 3175,-20-25 0,-6 3-180,11-10-9471,22-12 9815,-25 9 0,23-12 1,-34 14-1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29.9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1407 404 2792,'-16'-47'9085,"4"11"-5487,-16-30-2789,12 33 52,-11-14-322,9 23 1863,-12-6-2042,5 7 883,-10-4-1063,7 9 2404,-34-5-2494,21 11 90,-27-3 2149,38 13-2240,-6 2 1,-11 9 0,-15 5 0,-1 7 0,-17 12 0,10 16 0,1 5-90,28-24 0,1 2-1696,-27 23 0,4 4 1741,28-17 0,6-2-45,-10 14 0,5-2 0,1 0 90,6 1-1129,-5 18 1084,10 2 0,3 6-1007,6-14 0,2-1 1007,-6 15 0,3-3-711,6 22 666,8-58 1336,8 31-1291,1-20 0,1 2 769,10 33-784,11-21 0,12 9 0,3-8 15,12-8 0,3-4-45,-14-1 0,2 2 0,-1-8 0,13-6 0,-6-11 719,-3-7-719,4-2 0,-6-8 0,3-2 0,29 2 45,-33-4 0,4-4-938,23-15 0,-4-6 893,-6-2-76,1-2 1,-3-3 75,-17-5 0,-3-5 2147,-2-3-2147,-5-2 0,-2-4 489,9-14-489,-4-1 0,-4-3 0,-9-9 1681,-7 8 1,-3-1-1682,-3-19 180,-5 10 0,-4-3-180,-5 8 0,-6-2-1131,-6-4 0,-5-6 1,-2 5 1130,-4-8 0,-3 5 0,-7-9 0,-3 11 0,-12 11-90,12 26 0,-1 4-1395,-10 7 1,-2 2-1754,-9 1-4067,-34-9 7305,54 30 0,-8 13 0,-8 2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1.2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12 203 19046,'-6'31'2339,"1"4"-1800,11 23-5659,-1-2 5480,6 24 1094,3 12-914,1 2-95,-6-34 0,1-1-265,6 23 90,-4-11-90,-4-34 2984,-2-8-2984,-2-5 1538,0-1-1538,-3-25 592,-1 5-682,-3-37-3392,-3-3 3392,-1-19-390,-1 3 1,0-6 344,0-3 0,0-4 0,-1-10 0,0 0-1065,3 15 0,1 5 1110,-3-24 0,3 10-90,1 26 1493,0-6-1493,3 30 628,4 12-628,13 16 3091,4 7-3091,21 36 0,-10-9 0,11 20 0,5 12 0,-10-14 240,-3-8 1,1 2-241,-7-12 0,1-1 0,29 40 0,-13-22 0,1-3 0,8 3-1625,-12-17 0,-1-4 1625,-3-14 2,6-29-2,-24-12 371,11-35-371,-24 4 0,-3-3 0,5-26 45,-13-7 0,-5 1-219,1 11 174,-3 15 0,-1-1 0,-4-26-45,5 27 0,-1 1-45,-4-22-179,-2-6-1890,14 68-2856,1 8 5015,2 12 0,0 5 0,1 7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1.9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267 1073 11311,'-19'-45'9174,"-4"6"-12562,3 15 4108,-1 9 1557,6 8-1827,1 5 507,-10 10-507,-7 16-743,1 5 383,-1 11 2250,13-1-2700,7 20 1,3 5 269,7 8-90,1-2 0,7-5 0,15-28 0,6-8 0,15-33 180,-15-5 0,27-24 180,-21-7-90,-1-3 270,5-44-270,-21 39 90,6-31 90,-15 37 89,1-11 181,-2 10 265,0 2-626,-3 17-89,-2 12 0,0 4 360,1 2-360,16 45 0,-7-10-3482,14 42 3392,-8-23 0,-1-2 0,7 13-1134,28 12 0,4-6 1134,-18-30 0,14-3 0,3-13 90,-9-46-457,-6-15 1,-2-5 366,14-17 670,-15-13 1,-7-3-671,-13 4 1240,-5 17 0,-2-6-1285,-6-8 0,-2 2 45,0-18 0,-5 7 0,-2-6 180,-3 13 0,-1 3-1375,0 11 0,-1 2 1240,1-5 0,0 6 915,-1 1-870,7 41-90,-1 0 727,5 75-727,-1-16-83,3 18 0,2 6 83,-1 13 471,4-1 1,0 2-517,-3-27 0,0-1 45,2 18 0,2 4-270,4 17 0,3 5-3007,-2-21 0,3 4 0,-2-4 3160,3 22 0,0-3 0,4 2 1,-2-15-1,-9-35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3.2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20 913 14009,'-9'-17'5307,"2"3"-1439,4 5-3688,10 1-180,8 2 0,20 1-90,-3 6-180,25-1-180,-8 8 0,1 1 270,14 0-1741,-10 3 1,-6 2 1740,-24-5 0,4 3 0,-12-1 180,-5-2 0,0 3 90,-3 2 0,3 15 0,-2 3 0,1 4 0,-2-2-90,-3-10 90,2 4 90,0 3-90,-1-11 89,1 2 271,6-6 3032,-5-9-3032,32-8-360,-18-9 0,20-11 90,-19-3-90,-2-4 0,-1-6 269,5-20 541,9-33-630,-11 28-90,1-12 179,-18 50-179,0 6 270,0 3-450,5 26 90,-3 6 0,13 73 0,-3-12-90,-8-29 0,1 0-815,2-1 0,1-5 815,4 5-2852,7 10 2852,-7-27-1907,14-5 1907,-7-13 0,6-4 0,14-32 593,-6-14-503,21-30-180,-21 6 90,-6-8 2112,-14 12-2112,-1-7 2012,-1-3-2057,-5 7 0,-1-2 135,2-15-45,-4 18 0,-1 2-45,-5 4 90,-2 14 0,-15-31-90,3 40 0,-19-26-90,12 44-630,-28 49 540,29-8 87,-14 52-177,28-19-1358,10-13 0,4 2 1628,2 18 704,16 16-794,-9-44 90,-1-2 0,0-1 0,4 11 90,-6-12 0,4 17 90,-10-21-90,-2-1 0,-5-10 3469,-3-9-3469,-1 0 39,0-1-129,0 1-90,0 6 0,0-5 90,8 10 0,6-14 0,10-1-90,36-21 90,-3-9 0,28-24 0,-30 6 0,-13-8 0,-3-2 0,-6 1 135,-1-8 0,-3-2 134,-17 9 91,3-10-180,-13 25-90,-2 15 0,-12-5-90,6 11 90,-11 1-90,10 11 0,-6 9 0,1 1 0,-4 9-90,2 3 90,2 3 0,4 5-180,1 21 90,4-20-90,8 19 0,4 0 0,3-12 180,9 36 0,-6-58-90,-7-12 90,14-21 90,-9 1-90,8-19 0,-9 7 0,-2-3-396,1-10 396,-5 10 90,2-5-90,-5 10 0,0 8-90,1-10 0,-1 18 90,12 24 0,-5 6 0,25 66 0,-16-37-1106,13 30 1106,1-19-102,26 3 102,6-13 0,6-15 0,-8-41-90,-11-20-2831,-8-6 2831,-4-12-741,-10-21 651,-9 9-923,-7 2 0,-2-5 788,-3 4 1,-2 0-444,-1-2 1,0-1 487,-1-11 0,-2 3 1225,-2-15-716,-5 5 1,-3-14 0,0 7 272,0 15 1,0-1-274,-4-19 1,0-10 0,0 14-150,-6-10 0,2 8 2003,3 72-1823,-7 73-180,3-5-90,5-1 0,3 3 89,0 26-420,5-3 0,1 3 286,0-31 0,2 3 336,2 12 0,3 8 0,0-10-336,-1-14 0,3-3-1051,3 17 0,2-1 1006,8 21-3148,17 1 0,7-2 3238,14-7 0,-15-7 0,0-14 0,-4-44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3.7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77 11940,'0'-24'9535,"0"4"-14026,0 6 4940,3 1 1320,-1 8-1139,14 22-450,-3 12 0,7 22 658,-5-1-658,5 30-90,-5-14-504,-3-11 1,0 1 503,2 11-45,-3-17 0,0 1 225,9 26-90,-4-17 90,5-12-180,-9-40 0,15-19 263,4-20-263,1-11 0,0-9 90,-1-18-1415,2-12 1325,-3 0 0,-11 31 0,-1 3-90,1-8 90,6-10 0,-2 4-90,-10 28 0,6-9 90,-12 34 2178,0 4-2268,18 27 0,-9-1-179,22 51 89,-20-22 0,4 25 0,-7-22 0,-2-1-450,9 37-2068,-3-19-541,5 12 3149,1-27 0,-10-31 0,5 3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4.9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5 909 12210,'0'-22'8365,"-3"-3"-8722,3 19 986,-1 2-35,4 53-415,-2-17-89,6 56 90,1-28 0,1-1-90,6 24-1428,-4-22 1,0-6 1427,0-15 180,11 15-180,-10-27 438,8 8-528,1-46 90,-6-2 180,31-61 2720,-26 31-2765,3-26 0,-3-2-918,-7 18 783,4-43 180,-10 57-270,-3 13-444,0 0 444,-2 14 0,-1 2 0,0 14 0,1 16-90,0 12 0,0 13-135,2 5 0,1 4-45,6 22 225,-4-23 0,0-2 787,8-1-832,0-22 486,3-13-396,-1-2 90,30-45-1,-25 8-44,8-15 0,-2-6 45,-5-14 0,4-10 0,-12 8 0,-8 32 0,0-6-90,-2 15 0,-2 6 90,1 1 0,-1 7 0,12 35-90,-1 7 0,12 37-296,-11-18 116,5 15 90,-8-32-90,20 26 90,-14-39-90,18 6 0,6-42-3233,-9-1 3413,12-17-366,-2-24 366,-17 16 0,11-23-2043,-17 12 2223,-4 3 0,-1 2 90,-2 5-180,-8 23 2175,2-4-2085,-2 11 101,3 10-191,0 11 3302,3 14-3392,5 28-90,2 12-180,4 24-2103,-4-19 2283,-1-9-90,-5-26 91,1-5-91,7-1 0,-5-14 90,5-3-90,1-28 90,-5-3 0,7-16-1199,-1-23 1109,0-20 90,-2-7-801,-10 24 0,0-8 801,-2-7 0,-1-8 0,0 2 50,0-13 0,0-2 399,0 0 1,-1-5 0,-1 9 45,-3 11 0,-1 8-1111,-1 10 0,1 5 976,-1-31-90,0 36 0,0 6 1771,0 0-1681,8 41 1348,-1 37-1438,6 59-1102,-8-21 0,-2 5 922,-1 12 0,0-1 1010,-1-8 1,0-1-1011,0 0 0,-1-4 0,0-19 0,0-2-45,1 14 0,-1 4-1003,2 8 0,-1 0 1093,1-5 0,0-3 1138,2 0 0,5-12-1183,13-25 90,25-84-90,-5-25-30,-16 16 0,3-9 0,-3 6 153,-3 8 1,1 3-169,19-28 0,2 10-45,-5 26 90,30 36 0,-46 26 0,1 28 0,-4 9 0,-9-1 0,4 39 0,-26-5 90,-4-16 2538,-6 22-2538,-11-7 0,-2-29-3229,-12 10 3139,6-24 90,-10-7-270,13-24 90,1-2-2369,-6-23 1650,15-14-1098,-4-11-1241,13-8-1350,7-1 4498,7 10 0,-1-8 0,4 10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45.72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1 165 10321,'0'-28'5577,"0"2"-3328,0-12-5847,0 14 3598,2-10 0,-2 26 0,2 2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5.9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176 360 7495,'0'-21'9714,"1"2"-11552,-1 8 2378,-6-1 1129,2 6-1310,-11 11 893,2 11-712,-17 32-2026,9-7 1621,1 12 0,1 2-135,2 5 0,-5 35 0,16-46-11,3 14 11,13-14 0,-3-3 0,17-23 0,-10-18 0,17-13 180,2-15 0,-1-15 0,0-6 0,15-35-135,-21 29 0,-4 1-45,-4-20 2109,-10 0-1929,-3 5 53,-1 5-54,-17-5-89,3 46-90,-9-10 0,1 33 0,2 6 0,-4 8 295,0 8-295,-7 50-90,10 5-417,6-31 1,2-2 416,3 20-563,15 18 653,30-13-45,-1-29 0,6-7 45,36 3 0,-25-40 0,-3-11 0,5-17 90,3-9 2389,-19-1-2479,-1-6-539,1-6 539,-6-3 0,0-2 90,8-16-90,-11 15 0,-2 0 0,-4-3 1328,-4 2-1148,2-17 576,-6 5-666,-4 10 64,-8 8-154,-18 28-2409,-1 0 2409,-11 9 0,4 9 0,-3 3-90,-25 36-90,6 10 0,-12 21 0,32-21 1,4 3-260,-4 41 259,11-34 0,3-1 90,-2 33-135,20-4 0,4-3 136,-1-13 1457,3 3 1,1-6-1459,-2-26 0,-2-6 0,5 14 90,-8-20 0,5 12 0,-11-23 441,3 5-351,-3-8 89,0-1-89,-1-7 460,-1-2-280,3-1-180,19-9 90,41-37-180,-15 12-1651,-4-4 0,-3-2 1651,-7 1 0,19-31-478,-24 26 523,3-17 0,-1-2-1785,-4 2 1785,-2 4 0,-2 2 134,-7 9 541,9-33-540,-15 40 90,5-21-270,-26 39 0,-15 16-90,-3-1 0,-10 21 2024,10 8-2114,3 5-90,5 7-1891,3 5-88,5 1-5127,5 11 7376,4-12 0,30 28 0,7-11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6.0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272 0 23993,'-20'76'90,"-1"0"0,-4 0 0,-4-17-360,-7-37-89,-10 7-2430,9-6-179,15-6 2968,-3 0 0,19-11 0,2-4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6.2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51 8502,'18'-26'599,"-7"10"1,-4 8-1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7.2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65 139 11670,'-17'-15'6387,"1"2"-10608,9 4 5300,0 1 1949,0-3-1319,1-3-40,1 3-1489,22-13-90,6 12-90,17-4 3302,-13 11-3662,20 26 270,-28 0 0,14 13 90,-25-10-90,-6-2 0,0-5-90,4 53 180,10-13 0,9 30 0,2-34 90,15-9 0,-14-20-3482,12 7 3482,0-2-895,-11-9 805,7 8 90,-15-10-90,-3 1 90,-2-1 0,-4 1 89,-3 6 1,-5-5-90,-10 33 90,-9-10-90,-13 23 0,0-25-1072,-27 9 1072,22-29-252,-46 12 72,50-27 0,-23 1-90,31-7-90,-16-12-5666,-12-15 1438,14 3 4498,0-9 0,32 19 0,1-2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7.8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1005 387 8792,'-17'-42'3958,"-1"0"-1800,-5 2-1391,-3 2 673,-2 3-57,-3 3-304,0 4-179,-2 2-3167,-2 4 3526,-17-5-2431,-12 6 1622,3 2-1245,-2 9 1335,16 7-360,6 2 179,-35 13-179,33-4 0,-24 12 292,33-2-292,-25 38 1323,17 7-1458,12-13 0,4 2-45,0 29 0,11 0 45,9-11 0,3-1 76,-1 5-121,1-8 0,3 6 45,4-6 0,3 4-191,2-2 1,3 6 0,-1-1 145,2 20 0,3-1 0,-2-20 0,2 1 0,0-10-1337,15 22 1337,8 1-217,-9-28 1,7 2 216,14 10 0,7-1 0,3-1 0,3-3 0,-2-6 0,0-7 456,-14-20 0,4-8-411,20-6 0,3-9 490,-16-9 0,1-3-535,19 1 0,-2-4 0,-24-10 0,-6-4 0,25-18 2250,-2-5-2250,-2-8 0,-3-7 310,-11-4 0,-1-5-310,-20 25 0,-2-5-445,1-12 1,3-13-1,-2-4 1,-10 6 489,-9-19 0,-14-5-23,-6 4 1,-8-13-1,-4 0 1,-4 13-312,-4 16 0,-5 9 0,-3-1 289,-10-12 0,-5-1 0,0 12-112,-5 14 0,-3 9-158,-10-3 0,1 4-1395,18 11 0,1 2 46,-15-6 0,7 6-3418,16 15 5432,1 5 0,11 5 0,5 3 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9.2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23 575 960,'-10'-25'4497,"2"3"-256,6 12-2982,1 1 1139,1 2-958,-2-1 858,2 3-1488,1 3 3211,3 20-3751,8 25 90,5 12 0,1 4-3572,7 19 3302,-6-21 0,1 1-1090,-2-9 1,-2-3 1089,5 17-138,-4-15 0,-1 1 228,8 24-90,-7-21-462,5 12 461,-9-27 181,0 3-90,-4-15 1990,0 4-1631,-5-19-202,-2-6-67,-7-22 383,-8-21-653,-4-10-45,-5-15 0,-1-3-45,-2-5 1452,2 6 0,2 1-1362,0 0-3024,1-2 3024,1-1-90,3-1-990,5 19 0,1-1 1080,-2-22-179,0-27 179,9 31-45,6 20 0,3-2 0,3 1 0,5 1 0,4-1 0,4 4-45,21-14 215,3 34-215,-2 19 90,-9 3-90,44 26 90,-36-6-90,29 23 90,-33-6-45,17 38 0,1 10 45,-28-40 0,-1 2-475,14 22 1,4 11 0,-8-10 474,-3 17-463,-6-9 1,-2 0 552,-1 18 213,-11-22 1,0 11 0,-3-8-214,-4-14 0,-2 1 29,-2 20 1,-3 10 0,-3-14-30,-9 14 45,-4-21 0,-6-5 45,-15-13-90,1-3 90,-13-15 1152,20-23-1242,-4 0-90,9-10 1991,-12-14-2081,5 2 746,-12-13-1286,0-10 1774,11 6-4292,-6-11 2300,10-6 0,6 6 0,-3-13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39.6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216 86 13469,'-9'-22'3778,"4"6"-1709,-24 12-1170,1 16-539,-7 6 540,-10 44-4112,24-23 3392,-7 29 179,20-9-1982,3-23 1713,2 16-1431,40 23 1341,-16-40-95,31 33 95,-26-61 1700,38-23-1611,-8-38 1,5 6 1531,-23-19-1801,-38-20 2575,-3 37-2395,-12-38 600,-8 41-420,-6 6-90,-1 4 0,2 13 270,2 14-270,9 5 90,-25 19 89,17 14-179,-8 10 0,17 7 0,10-8 766,3 1-766,11 27-515,12 7 335,4 1-180,27 7-90,5-32 1,3-5-769,6-17 1128,-9-26 0,-1-7 0,9-1 0,-9-4 0,0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0.1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86 1 24533,'-19'41'1079,"-9"40"-899,14-31-45,4 3 0,2 0-135,4-9 90,2 20-90,16 9 0,8-10-180,6-17 0,4-4 0,12 0-180,12-33 1,1-11 179,-13-9 90,37-18 0,-57 3-270,19-49 270,-18 14 135,-5 13 0,-3 0 45,-6 1 360,-4 0-360,-6 31 0,1-5 180,-4 24-180,0 1 0,-1 8-1,1 13 1,2-4-90,-1 18 90,1-5-225,8 28 1,2 5 44,2 0-359,3 7 1,3-4-2,2-32 450,31 13 0,-33-36 0,17 2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0.2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48 10591,'14'-29'0,"4"10"-1979,-3 26-270,4 7 2249,-4 10 0,-2 1 0,-2 3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1.2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1445 12030,'7'15'4947,"-1"-1"-3867,-2-10-181,0 1-179,5 8 449,6 10-1595,6 17 786,-3-2 270,8 33-541,-15-35 1,4 18 90,-8-34-90,-3-9 90,0-4-90,4-15-90,1-5-2893,14-41 2983,-8 18 737,7-26-917,-6 14 0,-2 12 0,5-7 0,-5 16-2448,5 3 2448,-4 9-360,2 3 360,-4 10-90,8 16-90,2 16 0,5 36 2298,-10-12-2118,-5 11 0,-10-32 90,0-4 2859,-2 3-2769,1-11 0,0 2 360,2-5-180,0-6 307,6 2-487,-1-10-3358,39-46 3178,-25 22 342,27-34-342,-34 34-90,4-4 0,-6 8-2178,7-1 2268,-11 11-90,2 2 180,10 18 2179,7 20-2179,23 38 0,-17-19-900,3 8 900,-20-39 2423,40 9-2423,-31-17 0,32 6 90,-38-20-2653,38-26 2653,-25 11-728,27-24 728,-37 16 356,-1-5-177,14-41-288,-15 25 109,9-31 2684,-17 23-2684,-6 15 2552,-2-5-2462,-3 22-90,-2 5-90,-9 0 90,4 9-90,-7 2 217,5 9-217,-5 7-3303,-13 32 3303,5-12 0,-11 52 0,19-39-2268,0 25 2268,8 1 0,11-6 0,7 13 0,7-32 2358,5-13-2358,0-20 180,55-21-90,-35-3 0,3-6 0,1-7 180,14-43-180,-12 8 45,-14-7 0,-5-3-466,-6-4 376,-4-16 0,-4-8-90,-12 31 0,-3-1 45,1-2 0,-1-6 0,-3 2 45,-3-21 0,-3 2 0,1 9 0,0 3-1080,-3 10 1,-1 4 1214,-2-27 0,0 7 0,0 7-72,-2-17-18,3 28 1017,0 9 0,1 4-1197,0 15 415,-4-5-325,5 85 3336,0 8-3336,1 32-3224,3-9 3044,1 5-1539,0 19 1,1 9 593,6-32 1,-1 2-279,-2-5 0,-2 4 1,2-6-847,6-5 0,0-6 2249,2 27 0,2-1 0,1-3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46.63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62 64 12120,'9'-22'4048,"-2"4"89,-6 8-4047,-6 0-180,2 7 90,-4 2-179,6 11-226,17 38 0,7 9 315,-2-9-1220,6 13 0,0-1 1220,-3-23 1,0-1-2675,12 18 2764,-9-14 0,7 16 90,-13-20 270,3 14-181,-9-15 1,0 7 540,-10-10-360,-22 13-180,4-11 905,-30 0 1,-6-3-1266,11-12-90,-48 14-90,58-31-3042,-7 0 794,10-2 2608,-4 0 0,10 0 0,-1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1.9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107 194 9062,'0'-29'7915,"-1"9"-6386,1-2 540,0 7-630,-1 6-899,1 2 1169,2 24-1439,-2 37 270,2 31-316,2-8 1,0 9-75,-1-18 0,-1 2 0,1-1-1801,4 21 0,-1-2 1696,-2 4 0,-1-7 135,0 4-180,1-9 90,1-8-2179,0 21 2179,0-30 90,-1 11-1517,-2-28 1427,-3-24 1517,0-3-1517,-22-70-90,10 16 0,-17-41 0,15 21-90,-6-37 45,9 18 0,0-5-13,0-2 0,2-3 28,3 16 0,2-3 0,0 7 924,0 3 1,4 1-895,10-40 0,5 6 3006,0 17-3066,10 16 0,8-9 0,-3 15 60,7 10-45,1 5 0,-1 8-44,-13 27-1,21 24 243,-1 34-198,-17-7 0,-2 3-45,7 27-2744,-19 11 2699,-20-31 0,-5 1-135,-10 32 81,7-24 1,-3 0-261,-17 27-2384,9-26 584,4-6 2249,6-16 0,23-17 0,3-2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2.3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0 283 11484,'40'-35'1529,"0"1"0,3-4-989,26-24-90,-51 45 1363,-5 3-1453,-5 3 1347,-4 3-1527,-8 3-90,-1 4 0,-11 7 2268,1 3-2268,-27 31-180,10 0-135,5 5 1,4 2-136,3 10 90,18 24-90,31-54 270,0-3 3392,21-30-3392,-25-3 0,10-10 180,15-35-3392,-26 22 3392,19-29-1718,-34 32 1718,0 0 90,-2-10 180,-4-4-270,0 8 0,-3 1 2360,0 18-2450,1 0 2480,0 9-2480,3 2-90,0 11-90,7 8-3392,1 2 3392,7 7-2268,1 2 2268,2-3-360,15 6 271,-7-8-5668,54 1 5937,-47-14 0,32-3 0,-46-4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2.5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55 20935,'13'-19'989,"5"-2"-899,-12 15 360,5-2-360,-2 19 90,5 18-90,1 1-90,1 12 90,-8-14-90,1 4-90,-1-1 0,1 0-3482,-1-2 3032,3 4 91,-4-11-306,1 1-144,-4-12 899,3-1 0,-4-5 0,1-2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2.6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57 12210,'0'-22'4408,"10"0"-4319,-4 15-178,9 1-1171,7 25-359,-3 2 1619,12 16 0,-9 0 0,-1 2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3.0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1098 10681,'24'7'4587,"-8"-2"-9168,2 12 5481,-7-1 539,8 19-1527,0 5 538,0 2-67,-3 0-113,-4-12 450,15 21-540,-9-21-1,12 12 1,-14-28-90,-1-6 1747,0-3-1657,17-14-90,4-16 1575,6-5-1575,5-30-460,-14-6 325,-14 20 0,-1-2-45,6-35-45,-12 22 0,-2 0 3253,0-19-3253,-2 12 1,-2-14 211,-3 8 1,-1-12-1,0 0 1,0 10 56,0-6 1,1 2-105,0-28 0,1-8 0,-1 61 240,-1 85-180,4 2 239,-5 25 1,-2 7-330,1 12-846,-2-1 0,-1 25 1,0 3-1,2-15 801,3-3 0,3 1-1922,0-7 1,2 15 0,2 4 0,1-9 0,0-21 1913,16 23 0,5-30 0,0-24 0,-10-62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3.2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19406,'12'4'2608,"-2"-3"-8988,43 6 4492,-4-6 694,-2-1-1325,1 0 2519,-15 0 0,-3 0 0,-3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3.9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267 208 10861,'2'-24'3328,"0"2"-1889,0-1-5930,1 2 6740,1-16-1350,-2 14 1320,1-3-510,-1 6 409,-2 9-1218,-7 46-2899,-3 6 2179,-6 48 30,6-20 0,-2 11 0,2-6 568,1-5 1,1 1-749,-2 14 0,0 9 0,0-9-30,3-15 0,-1 3-45,0 12 0,-1 15 0,0 4 0,0-6-702,-1 2 0,1-4 1,0 6 692,1-21 0,1 6 0,-1 1 0,0-3 0,1-7-6,0 7 0,0-6 0,1 0-210,0 14 0,0 1 0,1-7 135,0-3 1,1-2-46,0-1 0,0 5 0,1-14-2069,2 8-719,0-5-1260,1-23 4228,10 29 0,-3-27 0,9 14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5.0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48 393 11850,'-17'9'5127,"2"-3"-1349,10-3-3148,-1-2-91,3 2-179,2-1-1953,93 8 1773,0-18-928,-16 8 0,8-3 748,13-11 0,2-4 0,-33 6 0,-1 0 0,8-1-36,1 0 0,9-2 0,4 0 0,-2 0 0,-8 1-575,8-2 0,-6 1 0,5-2 611,-9 3 0,8-2 0,1 0 0,-4 1 0,-8 1-45,30-5 0,-9 2 45,4-3 0,-4 1 0,-16 3 0,1 2-450,24-3 0,-8 2-269,-13 2 631,-4 12 0,-26 9-182,-66 8-90,-47 33 271,8-24 89,-24 8-1375,5-5 1554,11-6 1,-12 4 0,6-3 573,8-2 1,-2 0-597,-4 1 1,-12 3-1,0 1 1,8-4 66,-10 1 1,6-2-104,-7 4 1,4-2-122,7-1 0,28-11 2197,42-13-2197,4 0 0,83-28 0,-15 4 1469,-3 3 0,6-2-1424,-5 0 0,0 0-613,0 1 0,1-1 658,14-7 0,-4 2 0,11-4 134,-22 7 1,-3 1 45,4-2-180,-20 9 0,-2-2 450,14-10-322,-14 10-667,-53 5 89,-78 35 180,-8-3 801,30 0 1,-3 1-847,-4 1 1,1 0-1536,14-4 1,-3 1 1399,-29 9 0,-13 4 1,12-4 278,24-6 1,3-1-220,-9 3 0,-5 1 0,11 0-267,-18 19 0,44-18 0,-7 10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7.1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1 846 10051,'8'-21'4588,"-1"1"-2789,-2 11 809,-1-4-1528,-1 4-271,1 0 540,-2 1-899,1 3 629,-1-1-539,-1 10-360,0 1 90,-1 20-180,0-6 90,-1 15-90,1-5 179,7 60-358,2-21 89,5 28-90,10-36-90,9-24 0,19-7 0,2-14 90,19-36-3302,-17-10 3392,0-12 0,-8-15-2089,-14 8 2269,5-11-90,-15 18 0,-5 9 0,-11 20 0,-2 1 0,-1 4 2448,4-2-2538,11 28 90,-2-5-135,11 28 0,1 6 45,-3-8-90,25 34-359,-8-50 359,-17-12 0,19-1-270,-3-31-2358,1-13 2628,-1-5-180,-5-16-1337,-24 30 1427,0-8 1122,-3-1-1032,-5 18 0,3-10 180,-6 23 2161,11 28-2161,-7-5-90,10 24 0,-8-14 0,1 0 90,7 17-37,-3-12-53,12 21 90,8-13-270,-10-12 90,9-7-90,-5-33 0,-4 0-90,9-12 90,-8 4-269,6-19-1,-2-7 270,0-1-45,-6-4-225,3-41 540,-6 8 90,1-10-1603,-10 34 1603,-8 41-1543,2-1 1453,-2 8 2173,1 1-2173,1 16 194,1 12 76,9 52-225,-6-17 0,-1 2-90,1-3 0,0 1-408,-1 4 1,0-3 451,2 6 838,1-10 0,1 2-837,8 23-90,4 10 90,-7-46-90,-5-29 90,14-18-90,1-19 90,-2-21 0,-2-6-90,5-20 45,-12 15 0,-2 1-45,-4-5 90,-1-4-90,-1-4-837,-1 18 0,-1-2 837,3-29 48,-1 14 0,0-5 222,1 1 0,1 2-180,-2 13 0,0 2-45,0-8 0,0 4 224,2-9 770,-2 22-859,0-9 2517,4 57-2607,1 34-1298,-7 29 0,-1 9 1208,-1-24 0,0 2 45,-2 43 0,-2 2-155,-4-31 1,-1-1 109,1 25 0,1 3 147,-3-1 1,-1-4-103,4-17 0,0-4-45,2-7 0,-1-5 0,1 11-115,0 26 204,0-43 2594,9 18-2683,-1-55 0,8-3 0,1-16-2549,26-33 2549,-13 5-270,29-40 885,-30 30-705,7-11 240,-9 19-240,14-11-89,1 8 89,0 2 0,-7 17 0,-14 16 3171,27 56-3171,-27 1 484,16 22-484,-32-15 0,-15 3 0,-3 2-3302,-2 2 3392,-1 4 0,-2-4-2358,-1-22 2358,-1-3 0,-21 12 0,17-21-90,-21 7 90,28-30-180,-7-18-90,19-18 90,-2-4 1819,30-49-2449,4 30 1,9-3 134,18-18 1,4 1 584,-10 12 0,0 5 0,2 8 0,0 6-2089,32-15 2359,-38 26-571,25-16 570,-50 34 1,-5 3 900,-2 7-810,-7 2 359,-18 38-449,0-12 0,-13 27 90,6 0-180,7-13 2075,-4 16-2165,9-19 90,2-1 90,2-4 2878,3 3-3058,12-3-180,17-12 90,-3-5 0,26-33 0,-20 0 1,12-15 89,-8 1 1188,-3 0-1278,20-47 0,-20 27 0,14-35 0,-27 36-45,-5-1 0,-2-3 135,1-14 90,-3 1 0,-3 1 90,-4 8-90,-9-18 0,-2 46-90,-3 8-90,3 26 0,7 4 0,3 16-2056,15 21 1,4 4 1965,3 3 135,0 2 0,2-3-135,-2-16 0,7 9 180,0 10 90,-7-12 90,-6 0 0,-37 19-180,-5-17-360,-22 33 0,17-38-3148,4-1 3508,39-7 0,3-12 0,26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7.2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89 16348,'79'-10'2788,"11"0"0,4-1-2203,-37 5 0,-2-1-696,31-4 0,-6 1 651,-12 1-501,-34 2-6606,-7 2 2631,-24 3 3936,-10 1 0,-9 2 0,4-1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50.9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55 11041,'-5'-18'4947,"1"3"-2698,1 5-1440,2 5 1080,-1-2-989,0 17-541,2 24 1,-1 6 0,2 22-1845,2 3 0,1 4 1755,1 27-90,-1-27 0,1 16 0,1 1 0,-2-11-90,0-4 0,0 0-46,0 0 1,0 11 0,0-2 0,-1-12 355,0-11 0,0-1-250,1 17 0,0 10 0,1-8-60,-2-14 0,1-3-1233,1 24 1,0-6 1322,-1-14-90,-1-33 270,0-6-270,-2-29 1840,-1-11-1930,-1-17-2147,-6-28 2147,2 11 0,-5-25 0,4 26 0,0 0-1606,-3-31 1606,3 25 0,0-1-370,-1-27 370,0-5 1244,2 2-1289,4 7 0,-1-2 779,1-17-779,4 9 0,3-5 0,0 26 0,2 5 45,0 9 0,1 2-45,0-6 0,2 3-225,18-23 180,-7 32 654,14-10-654,-9 46-1032,22 36 1,4 13 1121,2 3-45,0 6 0,0 6-324,-21-9 0,-4-2 369,18 31 468,-8-9 1,-1 2-559,6 21-193,-15-29 0,-2-1 193,9 30 1835,-2 1-1745,-13-28 0,-1 3 0,-2-1 0,-1 1 0,0 0 0,-2-1-146,-3-8 0,-3 1 281,-2 10 0,-6 4 424,-13 11 1,-3-1-515,8-10 0,-3-3 45,-15 7 0,-9-12 0,-15-20 0,-1-5-90,-27-7 90,28-20 2707,-8 0-2932,-2-13 0,-1-2-135,5 1-678,-7-1 0,1 0-1391,12 2-1290,9 3-958,-1 0 4069,10 1 1,-5 0 0,0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8.0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295 149 9559,'0'-51'9830,"0"8"-8056,2 3-965,-2 25-179,1 30 89,-3 33 1,-2 10-339,-3 30-82,1 1 1,-3 19 0,1-10-2329,0-16 0,0 0 2089,-1 8 0,0 8 0,-1-1 29,1-9 1,0-1 0,0-4 43,2-16 0,0-4 1,0 9-80,-1 5 0,-1 11 0,1 4 0,-1-3 0,2-10-652,0-1 1,0-8 0,1 6 597,-1 6 0,0 7 0,0-1 0,1-10 45,-1 13 0,2-8 0,0 0 0,0-2 0,-1-4 0,1-2-45,1-3 0,-1-1-670,2-6 0,0 1 715,-2 16 0,1-1 624,2-23 0,0-2-669,-2 12 0,0-3 258,-1 6-258,1-3-261,2 20-99,1-37 883,14-9 0,-2-61 0,13-26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9.1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363 473 8522,'1'-21'7196,"-1"1"-5577,-8-9-360,-1 6 630,-16-12-1169,4 17-90,-6 2 359,0 11 0,-37 45-449,14 15-315,11-3 0,4 5 45,2 35-121,21-20 1,3 12 0,5-7-925,5-3 0,4-2 745,-3 2 0,0 5 0,4-9-15,9-9 0,5-9 45,19 24-90,6-11-2878,6-10 2608,30 0 180,-17-22 45,-13-15 0,-1-5 45,7-5-86,14-20 1,-1-7 175,-6-2 0,4-10 0,-4-6-71,-14-18 71,-4-4-90,-15-35 135,-37 43 0,-6 0 2624,1-32-2534,-20 27 0,-5 9-2714,3 20 2669,-19-10 90,27 30-64,0 3-26,-7 16-90,9 0 90,-6 16 75,10 33-165,10-28-1968,0 33 1698,30-3 0,9-2 180,-4-6 0,13 15 0,4-9 0,-8-40 298,60-13-208,-55-13 90,43-24 359,-40-35 1326,-14 18-1775,0-13-89,-24 39-1,-4 15 3083,2 11-3082,2 15 655,0 8-566,7 28-3301,-3-17 3301,4 14-1423,-2-17 1333,1-1 90,2-4-1105,1-3 1105,2-5-1370,0-7 1370,1-4 0,-2-8 1370,2-2-1280,33-35-459,-10-2 459,16-18 0,-24 11 860,8-27-950,-20 30 2248,18-38-2158,-23 39-90,-3 6-90,1 3 3318,-9 22-3228,19 27 0,-10 4 0,24 49 407,-19-25-407,18 41-681,-14-39 681,25 30-90,-16-37 90,35 12-3196,3-33 3196,-11-4 0,21-24 0,-21-18 0,2-6 0,20-28 0,-35 11-1069,-9 2 0,-1-3 1069,3-19-90,-5-11 0,-2-3-1252,-3-8 1297,-7 16 0,-4 1 991,-5-9-946,-2-3-679,-8 32 1,-1-6 857,-5-34 1,-3-5 45,0 15 0,-1 0-90,-1-11 0,-2 6 135,-6-12 1447,2 20-1537,3 17 661,-18 36-751,7 50-90,-6 39-45,15-5 0,3 2-135,-2 28 45,5-29 0,1 7-1874,2 5 0,1 8 1,1-7 766,0-11 1,0 0 1241,0 8 0,0 7 0,2-7 0,5-6 0,1-3 0,0 8 0,1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9.4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0 198 11850,'9'-37'7556,"20"1"-7286,10 4-5661,42 1 5211,-25 18 0,3 3-90,5-1 1,1 2 361,1 1 0,-4 2-361,19 1 479,10 15 240,-12 19-180,5 1 90,-20 13 89,-43-12 1,-6 3 450,-5 25-541,-4-19 210,-10 21 1,-4 19 0,0-11 1879,0 10-2359,-5 21 0,2-4 1082,7-43-1082,1-5 0,2-13 0,1-1 890,10 12-1430,12-17 180,-2 5-2428,21-43-181,-20-15-1348,12-18 4227,-15-3 0,-2-7 0,-4-4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9.6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55 1860,'17'-29'1259,"-2"7"1002,-4 18-2710,7 8-271,2 2 720,27 36 0,-18-8 0,14 27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49.9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20845,'7'35'1709,"0"-3"-1349,6 7 0,-2-2 0,1 5-91,-2 4 91,5 28-90,0 23-225,-6-42 0,-1-2-45,4 31 90,-4-24-90,-5-45-90,1-1 90,2-22 90,13-39 0,-4 5 0,10-28 90,-10 27-90,2-1 90,0 0-91,2 0 181,20-27-180,11 13-3482,0 2 3302,-2 29-1926,7 46 1657,-21 11 24,12 14 65,-30 4 0,-12-8-719,-2 26-1709,-17 16 1663,9-12-3192,-12 0 4808,12-41 0,1-4 0,1-4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50.9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151 313 13379,'-3'-17'6747,"1"7"-6208,-12 20-89,1 11-4252,-6 13 4342,-1 16 0,1 5 499,-2 12-859,2 5 0,4 0-2269,9-1 2179,11-12 0,2-2 0,6 3 0,16 13 360,36-32 2088,-9-44-2448,16 9 90,-30-43-90,-26 7 360,0-48-360,-9 32-46,-11-15 1,-5-2 135,-3 12-90,-20-33-246,12 40 426,-13-16-90,8 17 0,-6-9-1,4 12-89,11 15 0,-4-4-90,9 9 3046,25 17-3136,3-6 503,26 16-683,12-3 180,-12-2-90,11 0 90,-14-2-3392,3 0 3302,38-16 90,-30 10-2178,24-12 2178,-42 14 0,-5 0 90,-5 2-1517,-6 0 1607,-3 2 1498,2 12-1498,-11 13 2259,3 1-2259,-21 58-405,9-43 359,-4 7 1,1 5 3177,13 47-3267,4-49 0,4-1 45,15 40 0,32-51 90,-25-45-90,24-29 40,-29 5-40,18-30-194,-23 21 283,14-36 1,-15 10 0,1 1-2680,-2-7 2680,-10 31 0,-1 2-73,-3 12 73,-5 17 0,0-1-90,4 29 135,-2-2-135,5 33 0,0 6-90,0-5 45,-1-1 0,1 0 2417,8-1-2461,-2-15-1,7 6-90,6-16-3110,3-11 3200,-2-3-90,-1-8 90,-1-16-225,9-21 0,1-5 225,9-11 0,-9 3 0,-4 0-256,-14 6 256,-2-5 431,-2 0-341,-2-4 90,1-20 90,-7 19 89,0-24-179,-7 42 0,-2-9 3254,-14 21-3344,6 8 0,-26 19-90,4 42 417,2-4-507,6 36-243,18-36 333,13 34-90,10-3 135,5-4 1,1 2 44,8 18 0,-11-30 0,-1-2-3102,-1 7 3192,-8-16 179,-1 2 181,-23 16-90,-25-20-2406,-29 25 1866,6-38-180,-2-14-1166,34-15-813,4 0 971,8-3 1368,5-1 0,9-1 0,3-2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51.1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43 14819,'25'-17'2788,"-5"3"-2518,-13 10-3149,-3 1 2879,0 0 0,-3 3 0,0-1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52.7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29 13829,'2'-22'9715,"-1"15"-9446,-4 34 1,3 4-90,-2 28 135,6 14 0,3 3-225,0 0-2171,1 3 0,1-4 2171,2-28-1499,1-3 1409,1-5 90,23 9-90,-9-24 0,21 5 0,-23-26-90,18-14 0,34-41 90,-24 11 0,-12 7 0,-3-1 1003,-8-3-1003,-4 2 269,20-30-179,-24 33-90,11-17 2478,-26 41-2208,-1 18 0,-4 70-180,1-24-45,2 35 0,1 3-45,2-22 0,0-5 0,2-2 0,0-9-270,8 26-270,-5-25 1,1 0-1710,6 23-809,4 5-1619,-17-68 4677,0-7 0,-3-4 0,-2-4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53.1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1676 585 9152,'-16'-66'5307,"-1"3"-3418,-3 3-2786,-4 12 1,-3 0 1796,-8-10-496,5 15 1,-2 3 1102,-11 4-967,-5 5 0,-7 3 44,-1 11 1,-4 3-315,-17-1-1,12 4 1,-1 5 0,-27 23-90,10 1-90,35-1 0,0 5-548,-5 8 0,0 6 593,-5 6 0,-1 6-45,-13 18 0,2 4-534,14-12 0,5 4 474,11-7 0,3 5 0,4 0 15,-2 24 0,5 1 0,-1 1 0,5 4-356,12-25 0,2 4 1,10 6 310,10-2 0,8 9 0,6 3 0,1-2 0,-1-7 147,3 15 1,3-7 0,10 7-193,2-16 0,9 9 0,5 4 0,2-4 0,0-7 0,-6-15 44,3-5 1,-1-13 0,7-2-23,13 0 1,10-1 0,-1-5 0,-14-11 22,30-7 0,-10-13 0,2-9 0,-26-9 0,0-11 119,13-18 1,7-13 0,-7 3-30,-1 1 0,-4-3-60,-9-3 0,-1-6 0,-12 5 15,-21 12 0,-7 2 45,19-47 74,-19 5 0,-8-7-119,-11 12 0,-5 0 0,5-15 0,-8 0-45,-20 3 0,-6 8 0,10 35 0,-3 2-45,-21-29 0,-4 1-255,17 33 1,0 2 209,-12-10 1,-1 3-1,-22-12 850,-3 11-3459,21 22 1,-3 3 2698,0 9 0,1 2 0,-38-11 0,20 19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55.3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43 1901 15628,'-22'10'6746,"9"-6"-11866,6 9 6019,19 3-539,2 0 1319,14 11-1410,1-4 1,6-2-90,6-3 860,5-5-591,49-16-224,-40-15 0,1-5-1269,10-7 0,-1-4 1089,-11-2 0,-5-4 517,-12 4 1,-4-6-428,13-32 0,-6-2-870,4-13 765,-18 30 0,1-9 0,-7 7-1587,-7-34 1467,-2-4 45,-19 22 0,-5 2 1585,-4-10-1630,-3 21 0,-5-11 0,0 8 0,-3 5 0,-1 4 324,-6-14 0,0 3-279,7 20 0,1 7 45,-11-11-180,-26-22 180,22 33 551,-44 5-641,56 46 90,-13 25-45,43 32 0,14 10 2248,2 12-2248,1-5 0,5 3 45,1-22 0,3 0-90,13 26 0,1 0-462,-7-16 1,1-2 506,8 13 0,0-8 45,5-7 0,3-9 0,16 5 404,-22-40 0,2-3-314,30 15 0,16-33-2398,-37-32 2398,-9-5 237,0-23-237,-24 24 884,3-12-794,-8 9-91,-4 4-89,-2 4 227,-5 9-227,-1 6 3204,-2 5-3204,13 16 0,-6 5 567,19 37-567,-1 4 0,-1 3-323,9 16 323,-7-15 0,-1-4-90,-8-18 90,-1-6 0,1-6 0,8-3 90,17-31-90,-10 2 0,9-29 90,-9-23 233,-14 18-233,16-44-90,-21 43-2281,2-14 2281,-7 21-139,3-4 139,-6 11 0,3 0-90,0 10 90,4 20 0,38 47 2215,-19-7-2215,2 11 0,9 13 0,1-3 0,15 6 0,0-2 147,0 12 1,0-5-148,-4-19 0,-2-21 90,16-48 0,-16-23-90,8-14 89,-37-18 1,-10-4-477,-3 10 387,-4-3 0,-2 0-866,-7 13 866,-11-45-3096,3 13 2961,-5-9 0,-4-8 90,5 26 0,-1 1-562,-2-17 1,0 2 561,1 19 0,1 6 45,-5-26-90,0 3 285,3 6-150,3 20 0,1 0-135,-6-28 529,-1-8-528,16 76 2853,6 36-2764,13 59 0,-2-6 947,-5-18 0,0 2-947,6 37-30,-3-13 0,1 15 0,0-8-646,-3-10 0,1 3 631,0-3 0,1 11 0,1 1 0,0-10-135,3 13 0,0-6 90,0 1 0,1 0-776,3 2 1,1-5 640,-5-27 1,0-3-46,5 8 0,0-5-90,8 14-255,1-26 0,-18-41 0,2-8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51.6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131 1832 9691,'18'-35'3868,"-2"0"-7999,-5 6 6200,-5 2 689,-3-3-2308,-1 10-91,-11-6-89,4 14 0,-8 1 1129,-5 9-1309,-5 14 0,-12 17-90,-4 51 0,15-23 3212,5 22-3302,18-53 0,1 0 1,10 6-361,16 2 90,-3-5 180,12-10 90,-3-28-3032,24-34 3392,-16 7 0,11-27 23,-34 24-24,-4-2-89,-3 0 360,-3-22-360,-3 26 90,-2-18 0,-2 28-90,0-3-1,0 1-89,0 5 3539,0-3-3539,-3 10-90,3 5 190,-3 12-190,5 20 90,2 6 0,14 66 0,-6-31-262,0-9 1,0 1 171,4 3 0,3 1 0,15 13-471,7-10 471,5-7 90,0-23-90,-17-24 0,2-5 0,9-17 180,18-32-180,-10 0 90,4-25-90,-30 19 90,-3-12-90,-1-6-1517,-8 14 1,-2-7 1561,1-4 0,-2-2-45,0-3 0,-1 1-971,-2-3 0,-1 6 971,-2-15-479,-1-8 479,0 15 60,-3 8 0,-3-14 0,1 5 30,1-3 0,-1 1-476,-1 3 1,0-4 0,0 9 385,1 15 0,1 9-90,-1-10 1440,-1 7-1350,2 16 2019,0 44-2019,2 24-1516,2 32 1516,3-12 0,2 5 0,-1 7 0,1 3 0,2 0 0,1 3-581,2 29 1,0 0 535,-3-35 0,1-1-45,2 20 0,0-1 0,-2-22 0,1 1 275,1 3 1,1 5-1,1-1-815,6 23 1,0 0 40,0 2 0,-1-4-761,-1-21 1,-1-11 1692,-2-11 1,-1-9 0,-1-7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55.4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110 304 10231,'-32'-19'5127,"2"2"-1169,-1-6-1709,15 10-1710,20-17 181,40 6-2036,40-12 1136,-3 6-225,-24 12 1,5 0 11,5 2 1,-1 1-1,-9 3 1,-1 1-1,8 0 1,0 1-1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56.3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273 336 9332,'-16'-24'5666,"2"3"-2427,1 12-541,-10 3-2068,-8 16-181,-4 3 1,2 17-90,5 1-90,5 7 134,4 29 1,4 8-2567,1 1 2162,7 6 0,6-4 602,12-27-512,41 8-90,-27-38 90,26 1 0,-15-32 0,-4-1 450,45-50-91,-36 9-359,17-18 90,-41 19-2546,-26-46 2366,1 47 1254,-18-44-1254,8 68 0,-33-7 0,23 19 0,-44 9 0,49 18 90,-15 15-90,25-2 0,5 7 0,4 17 3392,13 35-3482,16-11 0,9 1-1606,-4-20 0,4-3 1651,7 12 0,4-12-1374,23-24 1419,-32-21 0,7-3 45,8-23 0,1-6-192,2-1 192,2-6 0,-5-3 1239,-19-3-1194,-4-6-1013,13-47 1013,-19 29-258,-6 12 0,-3-1 168,-6-38 54,-3 34-54,-12-22 0,-5 2 0,0 25 0,-6-11 0,-4 5 1066,3 30-1066,-8 1-90,11 16 3274,2 5-3274,-3 19 0,7 3 719,-1 16-719,9 6 0,25 36 45,-5-25 0,3 1-231,0-3 0,1 0 276,3 1 0,-2-2 0,4 7 0,-3 1-90,-3-1-2126,1 27 2216,-9-17 90,0 33-1298,-24-28 1,-5 0 1207,1 14 0,-5-17 0,-2-6 296,2-18-296,0-2 90,-3 6 0,9-17-90,-1 3 269,11-14-179,10-9-802,9-4 802,13-13-180,8-8 90,2-7-1577,4-2 1037,21-19-4376,-18 11 1,0-1 4645,29-22 1,-32 23-1,-2 1 1,-1 0-1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56.8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18 201 10771,'-4'-25'6476,"0"3"-4767,2 9 540,-1-1-720,1 1 450,0-5-1799,2 10 90,2 2 269,21 53-449,-11-15 0,19 40 0,-8-4 0,7 9-45,-2-15 0,0 0 45,7 12 0,10 6-90,-30-61 180,0-9-90,-2-6 270,29-48-727,-21 18 457,21-38-90,-28 26 180,4-44-310,-7 25 130,5-32-3078,-8 20 3078,-1 7-90,-2 3 118,-2 11-297,-1 30-1980,-2-2 2249,1 13 0,-1 3 0,0 2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57.5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275 1053 420,'-17'-40'7376,"4"9"283,-24-3-7120,17 24-89,-30 4-90,26 21 0,-6 11-91,10 1-89,3 1-1077,2 6 1077,2 4 918,3 3-1098,1 27-90,18-9 0,5 0 0,5 12 90,21 18 0,9-103 90,-20 0 0,9-25 0,-1-8 90,-6-7-679,-5-12 0,-4-1 679,-12 15-90,-4-21-90,-6 58 90,-6 1 0,2 26-1,-4 52-89,9-17 0,6 6-45,16 32 1,6-1 44,-13-33 0,7-7 803,46 7 0,9-25-623,9-67-135,-27 21 0,-4-5 45,7-47 180,-30 1-142,-7-12-158,-17 7 0,-5-16 0,-5 0 0,-7 1 0,-4 0 0,0 0 566,4-2 1,0 1 0,-3 4-477,-4 15 0,-4 4 0,1 8 75,2 9 0,0 8-135,-3-12 180,-15-19-90,14 80-90,4 12 90,7 33 0,5 8-90,1 13-45,8 24 0,5 5-505,2-2 400,-1-33 0,3 7 0,-1-7 343,-1-12 1,0-3-329,4 15 0,3 1-1372,2-6 1,0-4-1642,13 26 854,-11-31 0,1-3 2294,9 10 0,-2-8 0,0-5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58.6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62 11580,'-13'-23'5397,"2"3"-3148,2 9-360,4 3-720,8 41-179,51 45-2722,-15-4 1822,-1-26 0,0-5 0,1-6 622,16 12-622,-15-13-377,0 1 0,-2 2 377,-3-1-2746,16 22 2746,-31-1-1265,-10-27 1085,-25 65-882,-33-36 882,-3 15-603,12-42 1,-3-6-477,-32 3-990,13-9 543,2-8-2522,25-25 4138,11-3 0,-9-16 0,9-3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39:59.1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216 782 12322,'-4'-67'3643,"0"0"0,10 6-5096,-5 2 1,7 13 1452,19 41 333,51 31-1143,2 1 868,-17-9 1,1-1-554,-12-6 1,-2-2-46,32 0 90,-19-7-192,21-21 732,-19-9 180,16-23 360,-54-25-450,-24 23 179,-36-27 302,3 43-481,-18-12 0,7 17 0,-7 0-1447,-2 2 1447,-2 2 359,-24-4 1614,-5 7-1703,-16 3-2351,7 21 2080,34 22 1,2 7 0,-16 19-831,24-6 1,6 4 829,0 23 1303,5 11-1347,17-12 0,2 2-90,5-14 0,4 4-179,4 12 1,4 10 0,5-1 133,2-10 0,6 0 0,5 7-72,5-3 0,6 8 0,3 2 0,2-1 0,0-6 27,2-3 0,0-5 0,2-2 0,2 2 22,5 7 1,2 3 0,2-5 0,-1-13 22,20 6 0,5-19 401,-11-22 0,6-7 0,-3-7-401,9-3 0,2-9 528,7-9 0,7-7 0,-12-5-438,-18-7 0,-7-6-1032,11-14 0,-9-3 1122,-11-25 89,-25 4 1,-4-16 0,-4 5-457,-5 2 1,-4-2 186,3-4 0,-1-8 0,-8 6-467,-18-8 1,-6 11 466,7 25 0,-1 1 45,-11-18 0,-2 2-309,6 24 1,-1 4 263,-2-1 0,-2 2 418,0 2 0,-2 2-418,1 2 0,-1 2 0,2 4 0,-5 0-210,-19-4 0,-10-1 1,1 11-1528,-8 16 0,0 6 253,-20-23 0,7 14-675,36 36 0,15 10 2159,23 3 0,7 5 0,6-8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0:00.3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1 614 600,'18'-35'5487,"-2"0"-3010,-5 0-858,-4 4-414,-3 4-126,-3 5 2392,0-6-2482,0 16 942,2 17-1751,0 21 180,6 43 0,1 11-551,3 10 280,-1-5 1,0-1 0,2 5 0,-4-25 0,0 4-45,-1 2 0,0 1 45,2 16 0,-1-2-829,-2-20 0,-2-3 784,0-8 0,-1-5 135,2 13-90,-2-8 90,0-4 528,-1 3-348,-2-14 1560,-2-10-1740,-15-57 2513,2-3-2603,-10-37-90,7 17 90,-3-27 0,-1-5 2292,-1-13-2382,1 11 0,3-15-68,13 17 1,5-11 0,3 1-1,1 12-1713,3-3 0,2 0 1758,-5 3 1,0-12-1,2 4 1,7 21-248,39-9 180,-17 47-90,11 4-2361,9 44 2451,-22 4-90,14 26 180,-29-5-1699,-5 38 1699,-6-7 0,-10-1 0,-5 6 616,-3-2 0,-3 1-571,-3 9 0,-1-2-45,1-13 0,1-4 90,-10 28-90,11-32 0,3-4 2175,2-1-2130,13 8 0,5 2-45,5-1-154,2-6 0,7-7 154,12-31 0,34-7-90,-5-9 308,-15-9 1,5-5-354,14-9 0,-2-3 135,-16 2 0,-1-1-45,12-7 1,-2-2 56,21-22-12,-22 9 0,10-12-90,-8-17 90,-27 22-90,8-24-90,-55-12-2011,2 38 2191,-24-26 65,-19 44-65,24 15 0,-23-1 0,22 28 2268,7-1-2357,-11 27 89,20-12-1951,-3 26 1951,14-21 0,0 18-90,23 10 0,-6-18 90,32 33 0,-22-53 0,14 9-408,-20-28 948,45-61-450,-36 28 1101,10-40 1,-5-5-1102,-22 24-45,-1-2 0,-2-1 135,-4 0-180,-1 17-90,-2-4 3317,7 43-3227,0 11 500,9 18-500,1 4 90,2 2-90,11 21 0,1-15 0,4 1 90,27 28-630,-24-34 0,0-6 630,13-12-400,-10-17 400,37-40 0,-29 10-90,24-32 45,-43 5 0,-5-2 45,4-11-90,-5 6 0,-2-3-90,-5-31-2144,-6 18 2189,-3-12 0,-1-4-26,-3 40 1,-1-2 70,-3-25 0,-2-11 0,0 11 0,1 24 0,-1 2 30,-3-21 0,-2-8 0,1 12-30,-3-8-1088,4 23 1,0 6 1087,1 22-1454,1 56 1454,1 6 1327,-1 34-1327,3 2 184,0-15-229,1 15 0,2 11-90,6 6 0,2 2 45,-4 3 0,1 0-45,5 3 0,2-8-135,2 5-83,2-5-2795,2-6 2753,-5-31 0,1-1 0,8 20 0,7 15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0:00.6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40 372 12570,'-17'-17'5846,"3"3"-4676,9 7 449,2 1-989,15-5-271,5 1-89,17-8-180,2 1 90,29-14-3572,12-5 3302,3-3 45,-29 16 0,2 0-45,-3 1 0,-2 2 0,32-13 90,-2 2 270,-50 22-180,-8 5 180,-3 13-90,-12 0 314,-12 36 1,-7 9-225,-3-1 1032,-6 20 1,-1 1-1213,4-6 90,-5 23 0,7 5-90,7-21 0,4-9 0,4 2-90,12 23 0,12-26 0,3-4-90,5-7-270,27-7 90,-18-65-2069,-4-1-719,12-20-3684,-14 0 6742,-4-7 0,-3-5 0,-2-3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0:00.7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16 103 9055,'-7'-36'1799,"1"5"1093,3 7-4691,32 13-1168,-6 13 629,25 13 2607,-16 12 0,-2 7 1,-1 4-1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0:01.0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258 14 14819,'-24'-8'4587,"3"3"-3867,-9 14-181,6 3-89,-9 12 0,8 4-91,2 4 451,-9 58-2682,15-29 1962,5-9 0,2 0 90,6 10-90,2-14-2977,1 3 2977,11 10 0,0-11 968,9 16-518,31-6-180,-22-33 89,43-9 181,-34-62-450,0-3 180,-12-39 758,-30-5-1118,-1 14 90,-12-9-90,-9 26 0,5 17-180,-10-7 180,-16 16 0,10 28 0,-20 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51.8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0 127 960,'46'-24'5397,"-10"4"-1516,16-3-2802,-14 7 1260,43-3-481,-27 9-1048,43-2-630,-52 10 589,9 2-949,-14 0-539,45 10 359,-31-5-709,8 2 1,-3 0 1068,-17-4 0,25 0 0,-45-3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0:04.5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337 43 16977,'-16'-24'3508,"0"5"-2788,8 20-90,-8 5-1029,-14 17 759,1 2 194,-8 17 255,-4 45-629,16-23 90,2 22 0,4 4-180,6-1-281,5-16 1,2 0 100,4 18-1126,5-35 1,1-1 1035,4 39-808,19 0 1,6-3 897,-1-16-694,17-3 1,3-12 873,-18-43 117,34-19 513,-33-34-340,-5-20-290,-8 5 1521,-25-11-1431,-5 27-90,-12-15 2199,0 11-2154,-11 0 0,-6 0-320,-16-10 185,9 11 0,0 3 3198,-3 13-3738,-1 8 271,25 12-9562,-14 18 9725,24-7 0,-3 15 0,16-13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0:05.0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1261 601 8522,'-15'-66'6207,"-14"-28"-10249,4 26 5392,-13-20 1138,8 34-1319,-1 12 0,-3 1 321,-9-7-906,-12 5 1,-5 6 45,-11 18-331,5 24 1,-13 11 0,9 2-210,20-1 0,1 3-209,-42 25 1,8 6 208,28 7 3275,2 14-3275,4 7 90,12 10 0,3 4-135,13-33 0,2 3-15,-1 17 0,0 10 0,6-12-3126,3 20 3096,4-30 0,6 9 30,14 7 0,9 8 0,7-3-528,5-7 0,7-3 1,2 3 497,-9-3 0,0 5 0,3-1 0,7-10-387,24 7 0,7-10 1,-3-15 341,-4-14 0,2-13-107,29-6 0,-2-13 152,-43-10 0,-1-8 90,41-24 0,-4-8 0,-8-11-45,-19 9 0,-4-4 1424,-3-20-1379,-21 16 0,-3-3-723,13-34 678,-14 11 0,-5-1 45,-4-16 134,-11 34 1,-4-3-180,-8 0 0,-5 0 0,-7-5 0,-2-1 0,-2 1 0,-2 0-45,-5 3 0,-2 5-1517,-20-23 1517,-4 5 299,-4 14 0,-2 2-344,20 24 0,-2 1-178,-35-28 1,-2 4 42,-1 16 45,28 18 0,-1 3-2204,-18-1-809,5 8 3148,-8 6 0,20 7 0,-5 2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0:06.3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118 1346 21385,'8'36'1799,"36"46"-1619,-14-39-4296,29 31 4296,-21-48-1556,29-6 1556,-22-8 264,6-18 1,-2-8-266,-8-6 91,26-27-90,-34 11 90,-3-5-1450,7-29 1360,-11 13 941,2-21-986,-19 26 0,-2 1 1960,0-18-2095,-10 4 0,-4-12 0,-2 8 409,-10-24-409,3 24 0,-5-8 0,0 10 0,-16-19-45,11 31 0,-1 2-2126,-14-15 2171,-1 4-771,11 25 1,-2 1 680,-17-16-352,8 17 1,0 3 351,-7 2 417,-6 17 0,0 9-417,-2 26 1562,-22 9-1562,51 27 0,25 9 0,7 4 0,3 10-120,16-4 0,12 13 1,0-15 29,17 3 554,-10-24 0,8 6 0,-5-13-734,17-8 187,20 5-322,-28-27 0,2-4 45,-8-4 1,3-2 224,24-4 0,1-4-216,-20-4 0,-5-3 441,33-14 2904,-29 3-2814,-25 8 359,4 0 482,-14 5 58,5 0-809,-15 18 180,-2 1 1175,7 50-1355,-7-23 0,6 29-90,-3-29 90,7 14 0,4 2-90,0-3 0,0-9 0,-7-19 90,4 0-90,-4-9 0,3-1 90,-7-11-91,2 0-89,13-22 180,28-56 0,-1-4-180,-24 31 0,-1 2-180,8-11 180,-9 55 90,27 66-90,-19-10 45,2 14 0,-1 1-3437,-6-15 3392,20 29-41,-6-28 41,8-5 180,14-5-180,-19-19-2045,36-47 2135,-50-3 0,32-29-648,-40 11 693,-5-28 0,-3-10 738,-7 26 1,-4-5-964,-2-17 0,-3-17 0,-1-1 1,-2 14 89,-1 7 0,-3 3-265,-2-10 1,-2-7 0,0 17 264,-1 8 2467,-4-20-2377,0 11 1118,3 5-1208,3 25-90,4 27 416,-3 51-326,3 26 905,-2 10-905,5-15 0,3 5-90,7 13 0,1 0 0,-4-10 0,1 4-150,6 11 0,4 9 0,0-7-75,0-10 1,3-3 44,8 29 0,3-5-1443,-10-40 1,2-6 1352,20 23-4448,1-29-2478,-12-21 7286,7 0 0,-7-36 0,-1-6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0:06.4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0 171 17787,'40'-9'2069,"2"-1"-1710,2 3-179,4-3-360,28-8-892,-16 2-413,-5 1 1,0 0-3986,12-2 5470,19-7 0,-28 10 0,-2-1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0:07.4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236 524 11940,'-17'-21'5397,"3"3"-4138,8 10 720,-1-1-1349,3 3-90,-2-1-181,3 3 991,-3-1-1170,-1 13-180,-1 7 0,2 34-270,4 9-3302,17 21 3482,-5-29 0,14-7 90,-12-33 0,25-24 180,-11-11 90,14-21 269,-24-8-269,-18-13-180,-6 16 0,-11-3 90,2 25-90,-2 3 0,-1 3 180,-20-6-270,14 16 180,-12-3-90,-16 46-1,30-10-89,-25 43 0,41-36 3392,3 20-3437,22 7 1,10 3-46,20 17-1606,-11-12 0,3-4 1696,27-12-90,-13-25-457,17-21 0,5-8 592,-21-1 0,0-6-591,11-5 1,5-5 0,-7-3 635,-5-7 0,-7-3-45,-1 0 0,-5-1-1230,12-25 1275,-26 16 1274,-4-3-1139,-5-26 0,-9-6-920,-25-13 695,17 18 0,-7 9 89,-41 26-89,18 38 1376,-27 17-1376,22-1 0,-19 15-90,29-2 0,0 28 0,16 4 0,7 8-45,6 11 0,8 3 90,8 16 0,5-4 1144,-3-23 0,3-6-1099,-2-13 0,-1-6 0,2 6 45,-5-4 0,-1 1-45,5 13-73,-7-13 1,-1 3 162,-5 29 0,-7-26 0,-1 23-90,-15-10 209,-20 2 1,-12 13 0,3-9-165,13-18 0,-7-8-75,-28 0 0,-14-5 0,16-30-3998,29-53 0,9-23 1554,-19-14 0,8-3 2474,30 14 0,10 5 0,20-25 0,-2 20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0:07.8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51 266 16707,'23'-27'1889,"-5"4"360,-13 13-1889,-11 1-90,1 7 90,-7 0 449,-6 20-629,5-4 0,-10 23-3482,13-8 3302,2 0-2081,6-1 2081,13 5-90,-2-9 0,19 13 0,25-34 90,-12-3 0,30-34 90,-33-6 90,9-29 2271,-22 23-2361,-7-8 0,-16 29 0,-20-25 3022,5 20-3022,-16-17-3123,-19 18 3303,22 16-65,-42 5 65,26 42-90,-1-3-90,10 18-2247,23-16 2247,5 4-90,2 8 0,14 18-90,10 9 90,7-7-90,8-7-782,3-25 1,4-3 511,22 4-2789,4-8 1,1-6-1079,-8-10 4227,15-9 0,-54-1 0,-3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0:08.3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42 15178,'0'-23'8545,"-1"4"-13845,0 46 6109,0 28-629,9 40 895,-3-5-895,4-36 0,0-2-1283,0 12 1193,0-12 0,1-1 0,2 5 33,7 27 56,-9-44-89,2 2 180,-5-18-90,-1-11 474,1 0-564,6-26 90,4-16 2148,1-11-2148,5-32-90,-11 20-45,-2 6 1,2-6-136,5-12 0,1 0-270,9-29 932,-9 35 0,3 5-8758,9 13 8186,-8 16 0,4 5 0,-10 16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1:49.2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704 130 10861,'0'-22'8545,"-5"-7"-7016,-4 3-180,-5 0-989,1 7-90,2 11-90,-9 11 0,3-2 0,-24 15 89,-21 20-269,10-2-45,6 7 1,2 7-91,17-3 0,5 3 0,-6 9 0,6 5-135,15 26 0,11-1 90,9 9 135,5-32 0,4-7-3527,10-12 3482,0-4 0,2-3-2268,-2-3 2358,0-4 90,29 30 90,-30-29-1337,20 24 1697,-42-33-181,-15 23 181,-26 13 1157,-3-4-1427,-31 12-180,26-36 90,-13 6-1,-4-4-134,9-10 0,-2-2-224,-20 9-91,-20 1-540,61-27-1439,5-2-719,7-2 2968,2-19 0,13 4 0,2-18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1:51.7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382 718 11041,'-7'-26'3867,"2"7"-2697,-14 4-271,0 8 1890,-65 41-2429,40-11-2216,-7 12 0,5 5 2126,17 4-46,4 10 1,3 2 725,3 9-905,10 27 0,7 1-45,8-17-173,3-8 1,3-4 172,10-19-90,9-5 0,5-6 90,8-7-180,4-4-180,38-9 180,-32-6 1768,-1-11 0,0-3-1768,-3-7 90,-4-4 0,0-6-3265,27-23 3265,-2-2 180,3-15-111,-24 8 111,-5 5 0,-11 2 90,-15 3-90,-10 18 0,-22-11 0,-1 35 3347,-55 37-3348,22 34-89,-10 11-89,30-7 589,22-32-590,18-1-180,26 2 180,14-29 90,9-15-90,-20-35 90,-16-3 0,-7-7 180,3-18-90,-7 12 90,-2-12 90,-12 36-180,2 4-90,-3 7 0,-3 9 90,2 11 0,-4 3 0,10 31 90,10 23-90,2-1-90,10 15 89,4-26 1,4-4-3482,4 4 3437,8-5 0,0-6 45,-13-24 0,17 0-90,-10-25 90,-4-1-136,34-51 136,-26-3-90,-18 29 0,-3-6-45,1-42 0,-7 1-135,-6 12 0,1-13 1,-5-12-31,-13 29 0,-5-2 0,1 5-594,2-1 1,-1 1 803,-1-4 0,-3-6 0,-1 12 0,-14-20 1887,5 25-1887,-6-9-165,-5 23 165,9 22 231,-25 23-231,21 42-881,-3 14 881,15 19 90,13-3-130,5-20 0,2 4 40,5 14 0,2 2-45,0-7 0,2 2-1168,9 23 0,2-3 1123,-9-35 0,0-3-248,6 14 0,2 0 158,0-10 0,1-4 1840,13 22-2290,12-14 1,4-7-271,5-14 894,-9-12 1,1-11-1075,10-35-449,4-46 990,-12-8 2703,-10-6-1984,-20 0 1282,-12 39-203,-4-12-719,-14 27-91,1 11 91,-8 12-90,1 17 989,-20 40-1079,15-18 801,-11 28-981,25-33 219,12 38-220,9-13-89,6 15 0,5-28 0,6-18 0,-11-11 90,45-26-180,-39-5 90,29-22-3405,-32 10 3404,-5-2-89,-1-2 212,2-35-122,-11 28-2347,3-26 2346,-22 29-89,2 12-1419,-14-5 1509,8 22 1509,-5 4-1419,5 6 180,-24 18-90,13 0-68,-17 15-23,19-1 91,5 3 180,1 21 1089,20 16 0,9 6-1449,-3-26 0,4 1-90,18 35 0,10-7-2538,24-23 2178,-9-18-90,-12-25 450,45-35 0,-43 10 0,2-3 0,1 1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1:52.3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205 10 12210,'-23'-10'5577,"-15"15"-4948,19 8-89,-13 14-3532,18 31 3352,7-20-90,18 48 519,15-38 1,7-3-610,14 22-247,-8-22 0,2-6 157,5-12 90,-1-2-90,3-1 270,28 14 0,-21-8 3371,13 9-3371,-41-17-181,-16-3-89,-23 10 424,-2-2-334,-31 26-3482,11-21 3302,-17 10-90,12-15-1494,-13-3 0,-7 0-1250,6-6 1,-1-2 719,-7 5 1,1-2 2113,-20-5 0,60-11 0,9-3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3.577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296 900 13110,'-13'-20'3777,"-29"21"-9077,16 14 5480,-25 18 580,21 9 1,3 3-761,-3 9 45,4-4 0,3 2-45,11-2 939,2 3-1299,5 24 270,11-8-2183,2 3 2093,12-22 1834,0-23-1834,3-7 57,42-19 123,-28-7 270,29-21 90,-38-2 89,-3-4 512,0-13 1,-1-6-153,2-19-43,-6 17 1,-3 2-497,-9 2 268,-14-23-358,1 41-91,-7-32 1,8 49 0,-1 2 86,1 5-86,0 1 1870,-1 5-2050,2 2 512,-1 4-422,4 32-813,5 7 813,2 21-3152,7-4 3152,1-9-225,6 4 0,4 2-1312,5 4 1492,-4-8 0,2-4-135,3-15 90,3-8-1404,0-5 1314,9-9 90,0-20 1851,-2-6-1851,-3-15 90,-11-3 90,6-34 45,-15 7 0,-1-4-492,-3 9 0,0-2 447,0-16 0,-2 2-675,0-18 675,-4-6 962,-4 27 1,-1-5-919,0-2 1,-2-6-107,-2 1 0,-1-6 0,0 6-28,0-5 0,0 5 1392,-3-2 1,1 14-1393,1 36 90,3 113 0,-1-18-71,4 16 0,3 5-19,1 11 45,0-33 0,2 5-1,0 14 1,0-1-1144,-1-17 1,0 0 1098,4 24 0,0-1 45,-4-27 0,1 1-45,2 5 0,2 7 0,-2-7 0,-1-4 0,0 0-210,4 16 0,1 7 0,-2-13-240,3 14-410,-5-26 0,-1-5-220,-2-9-3597,-3-16 4677,-3-12 0,-4-17 0,-3-8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6.4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3028 309 8612,'1'-60'9535,"-12"-14"-14476,1 30 6470,-35-20-2337,15 41 1168,-22-5 926,-31 19-1107,39 6-36,-13 0 1,-6 3 35,-32 14-134,44-10 0,0 1 989,-4 5 1,4 1-945,-16 2-1,0 4 1,-13 5 0,8-1 747,20-6 1,-1 0-808,-18 6 0,-10 3 0,15-2-30,-2 6 0,4 2 0,-1 3 0,-19 9 45,19-7 0,2 0-2060,-4 4 2015,1 3-453,1 0 453,4-1 0,0 3-728,-19 11 728,19-10 0,1 0 0,-3 4 0,2 3 0,3-1-487,18-15 0,0 1 487,-20 20 0,12-9 0,0 1 1722,-5 14-1677,12-10 0,1 4-45,11-10 0,1 5 60,-1 16 0,-1 10 0,3-6-15,4-12 0,3 4-137,4 11 1,0 14-1,4 1 1,4-14 136,7-5 0,3-3-45,-3 6 0,0 6 0,2-9 45,4-13 0,1-7 761,2 27-761,0-19 0,1 1 2136,6 32-2136,-5-31 0,2 1-1191,2 1 0,1-2 1236,10 33-291,-2-17 1,3 3 245,-2-17 0,1-3-213,0 1 0,1-2 213,0-3 0,3-2 117,4-1 1,2 0-73,4 3 0,1-1-90,1 1 0,0-1 45,-1-6 0,-2-4-45,18 17 1344,2-4-1344,-1-1 89,2-5 1,5-2 0,0-9 0,3-1-45,-24-16 0,1 0-214,24 11 0,3-2 214,-14-14 0,-3-4 45,33 7-90,-31-10 0,3-1-790,7-5 0,2-4 790,-4-6 0,2-2 0,8 2 0,-2-2 524,-8-5 1,-5-3-525,31-8 0,0-4 0,-25 2 0,9-6 0,-7 3 0,-7 1 0,0-1 0,18-9 0,10-7 0,-9 2 0,-12 1 0,-2-6-235,2-8 0,8-11 0,0-3 0,-9 8 235,-15 14 0,-5 4 0,3-7-177,12-16 0,7-10 1,-3 1-1,-15 11 222,-16 12 0,-4-2-23,6-15 1,5-16 0,0-1-1,-7 12-22,-3 1 0,-2 1 127,9-16 1,2-9 0,-8 7-128,-13 13 0,-7 1 29,-3 7 1,-2-5 0,0 5-30,2-9 0,-2 0 0,-5 3 0,-2-3 0,-2 10 0,-7-20 737,2 26 1,-3-3-738,-5-10 0,-2 2 582,2 15 1,-1 0-583,-6-17 0,-2 2 0,5 20 0,-1 2 0,-1 1 0,-1 0 79,1 3 0,-3-2-79,-22-33 0,-2 0 0,17 29 0,-1 2 0,-18-27 0,0 3 0,-4 3 0,14 24 0,-2-1-90,-1 2 0,0 0-463,-1 1 0,0 2 418,4 6 1,2 3-46,-15-9-2328,2 6-640,3 4-1619,-1 4 4767,1 6 0,-10-10 0,-2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52.1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351 3 7436,'-25'14'1889,"0"-1"2711,-45 18-4240,33-12 574,-14 17 0,2 4-755,21-6-931,-21 49 932,40-43-90,2 7 90,6-16-90,9 9 180,19 9-180,-2-9-1013,49-26 923,-39-23 90,29-21-90,-38 5 1607,0-4-1428,11-36 2008,-17 21-2007,8-29 180,-21 11 449,-3 4-629,-3 1 0,-1 18 90,0 22 3127,0 0-3577,0 8-90,4 15 0,2 13-2428,11 37-4768,5 14 6682,-1 0 0,2-1 0,-8-21 1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1:53.2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43 69 11311,'-7'-20'7105,"0"0"-6025,3 11 449,-1-1-899,3 5 629,-1 1-539,-2 49-181,1 30-314,2-21 0,0 2-1876,1 0 0,0-1 1831,1 42-196,4-23 1,2 12-1,-1-6 61,-1-9 0,0 2-717,2 14 1,2 9 0,-1-10 716,-3-19 0,1-5-704,-1 1 1,1 7 748,3 19 0,1 12 0,-1-10 431,0-13 1,0-1-522,0 10 0,1 7 0,0-14 90,6 17-90,-1-7-1058,2-6 1058,-1-7 1155,4 18-1245,-3-26-90,-5-18 0,1-3 1,0 2-271,6 16 450,-8-36 0,9-26 0,0-20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1:54.2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1 315 9062,'7'-82'8005,"-1"24"-6476,0-7-269,-2 31-361,-2 8 1440,1-2-1979,-3 17 269,2 0-359,-6 40 180,0 43 0,1 9-271,-1-1-510,0 8 1,1-3 420,3-29-2931,0 13 2886,4-16 0,2 2-692,0 31 692,3-15 0,2 3 0,-2-15 0,0-3 0,0 0 0,3 2-904,14 31 0,2-5 859,2-8 45,-4-11 0,4-4-1164,11-9 1119,-5-16 0,13 4 0,-11-21-394,10-23 1,3-7 123,4-4 45,4-13 0,-2-6 45,-14-5-213,24-34 123,-30 27 382,-4-3 0,-1-2-292,-2-1-523,-4-2 1,-2 2 612,-9 14 1287,2-16-1107,-20 42 180,-18 27-180,5 1-90,-12 25 90,16-13-92,2 2 92,3 2-1363,3-7 1363,2 5 1427,2 7-1517,15 16 89,1-8-89,14-5-89,-4-28-1,14-20 90,-10-4-90,9-15-1607,6-24 1697,-19 16-363,13-37 273,-29 39 1382,-1-8-1382,-8 19 0,-33-27 180,9 30 180,-50-8-90,37 35-90,-16 14 2156,27-3-1976,-3 14-180,9-7 700,-1 11-700,11-12 269,12 44-179,21-4-90,6-20 0,5-3-90,17 5 3482,10-24-3437,-11-43 0,-2-13-45,4-9-1336,-2 6 0,-2-2 1336,-13-9-1320,-15 15 1410,-3 2-90,1-7 0,-8 13 0,1-3 0,-7 16-90,-1 2 0,-1 2-89,-1 4 2453,1 12-2274,1 15 0,2 10 1807,3 9-1807,2-2 0,10 19 135,30 7 0,8-1-45,-3-1-45,10-14 0,-3-28 180,-32-79 0,-12-24-136,-1 22 1,-4-2-90,-3-34 0,-6 6-1267,-10 14 1087,-10 26-359,12 28 179,1 12-180,1 1 180,9 26-241,36 63 1,-18-31 0,-1-4 0,1 1-1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1:55.0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156 1219 11760,'-13'-15'4228,"1"3"-2069,0 10-630,-3 1-6560,-10 12 5571,4 0 1318,-1 13-1408,9-6 180,1 13-1769,6-1 1409,1 0 89,12 32 181,35 6-360,-14-10 90,62-35-270,-56-39 90,27-27 0,-31-1 0,-10 8-90,8-44 0,-20 44-41,-5-52-49,-18 49 90,-3-10 0,-3 20 2248,8 18-2248,-1 4 0,1 3 90,-2 3 0,-11 18 0,-5 9 0,2 10 3362,5 3-3362,10 10-341,7 0 341,1 3-90,13 14 90,10-7-3339,30 24 3249,-8-29 90,16-9-874,-9-36 784,41-30 90,-29 3-962,-2-17 1,-5-6 960,-15-1-44,0-16 0,-4-2-154,-11 11 109,6-32-90,-24 54 90,-3 5-90,0 4 2033,-11-10-1943,6 15-90,-10-9 887,9 17-887,1 1 3390,-1 0-3390,-2-1 278,-1 0-278,1 1 90,0 1 0,6 8 0,5 6-90,13 21 90,1-2 0,5 3-3392,-7-14 3392,-6-9 0,-2-1 0,-1-3 90,1 2 0,2-3 0,3-12 0,6-40-90,-6 3 3392,0-32-3482,-11 15 0,-1 4-1221,-8-4 0,-4-13 1,1 7 1265,5 18 0,-2-1 45,-7-24 0,-3-11 0,2 10 45,2 20 0,1 6 0,-1-1 0,0 2-2223,-11-34 2267,9 35 1,-1 5 0,-4-9 2359,0 49-2359,3-3 0,4 53-1,10 17-44,11 18 0,3 8-90,0-15 0,1 0 1275,3 21 1,3-1-1321,3-17 1,0-8-91,6 8-315,5-7 0,2-3-1753,2-6-838,-7-18 0,2-2 3086,19 0 0,-10-15 0,13 4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1:55.4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343 91 13919,'-5'-20'5127,"0"3"-4047,2 8 539,-2-3-1080,0 2-89,0-1-90,-1 5 0,-1 1 629,-44 9-899,23 2 0,-42 19-90,46-5-3392,-7 24 3212,19-9 180,2 6-180,29 7 0,10-2 90,0-6 45,18 11 0,3-4 45,-11-25-90,23 10-2088,-41-19 2268,0 0 0,-11-3 270,-4-1-1,-30 37-179,-18-4-90,-22 21-180,6-26-269,-3-17-2430,23-15 2789,-25-19 0,37 3 0,-7-16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1:56.4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409 609 9602,'-14'-35'6926,"-11"-11"-4588,-7 3-1528,-2 2 359,-13 10 270,-18 30-989,10 14-270,-7 15-4342,33 10 4252,12-4-1409,2 22 1319,7-13-102,2 21 102,26 9 0,-5-23-90,19 15 90,12-34-90,-8-13 90,24-4 2218,-26-11-2038,42-33 270,-30-16-270,13-10 90,-31-19-1,-23 28 1,-2-17-117,-16 9-63,5 14-90,-10 6 90,7 18-90,1 5 0,1 4 0,-2 6 3392,2 4-3392,-2 10 90,4 31-90,15 47 45,0-39 0,2 1-45,1 2 0,5 0-45,9-2 0,4-3-1460,0-9 1,3-1 1459,10 6 0,3-3 45,3-7 0,1-5-1144,31 7 1144,-16-22-2046,-7-22 2316,10-32-180,-11 3 89,-23-16 1,-2-17 0,-6 7-90,2-26 59,-12 9 0,0-16 0,-6 14 31,-6-19-180,-2 32 0,-3-3 330,-7 0 1,-3 4-241,-3-8-90,2 19 0,-1 6 89,-3 20-562,-2 38 563,-7 52 0,2 16 0,-6 11-90,5 4 0,2 6 191,14-24 0,4-6-191,-3 23 29,7-1 1,4 19 0,1-16 174,0-35 0,0-1-204,1 19 0,2 11 0,3-5 1287,12 12 0,1-10-1287,4 12 274,-4-26 0,4 10 1,-1-12-186,18 19-825,-20-35 0,0-4 736,13-1-1195,-13-50 1195,0-6-139,21-60 229,-14-8-90,-13 29 0,-2-1 0,1-42-90,-19 8 0,-6-1 2483,-4-12-2453,-2 31 0,-4-8 0,-2 11 1660,-18-14-1600,0 17 0,-4 1-1523,4 18 0,0 3 1568,0 0 0,0 3-45,-32-20 89,8 17-89,14 11-1971,-7-3 1971,21 13 0,-2-4-90,13 9 2269,-3-4-2539,40 11-1889,6-2 2249,29-3 0,8-1 0,14-5 0,-13 0 0,1 1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1:57.2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0 180 9781,'8'-43'4858,"-2"11"-8990,5-8 5392,-4 18 660,-2 4-1111,-1 5 733,-1 2 796,34 54-2338,-19-15 0,28 49-135,-22-13 1,-4 1 44,5 8-170,2 3 0,0-1 171,4-10 178,5-2 1,-9-27 0,-6-22 0,-1-29 3193,1-16-3013,5-27-180,-7 2 90,0-32-90,-7 8 469,0 0-514,-1 17 0,0 5-45,-1 17-90,10-28 765,-2 82-765,16 59 0,-7-17-967,-8-6 1,-4 0 966,-4 6-214,1 1 124,5 24 0,2 2 180,-3-11 45,2 4 0,-1-9 45,-9-46 0,-1-7-2471,37-63 2381,-23 21 0,30-50-802,-27 18 802,-7 15 120,11-33-120,-13 37 0,4-11-90,2 11 0,-9 22 2358,8-5-2268,15 54 0,-16-8 0,21 29 0,-24-15-90,2 6 90,-2 6-90,0 1 0,0 4-646,3 2 1,1 0 466,3 3 134,-5-7 0,6-7-6432,39-28 6567,-28-18 0,33-17 0,-41-12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1:58.1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129 670 17157,'-7'-20'1709,"2"10"-1439,-4 9 0,4 10 0,2 11 90,-2 20-3752,1 0 3392,0 2 0,4-3-90,17 10 0,-7-17-180,19 3-270,8-66 450,-12 8-90,13-26 90,-25 17 3482,-1-4-3482,-2-24-129,-5 23 309,-2-19 270,-12-1-180,2 19 90,-9-19 0,2 33 269,-11-2 900,-38 30-1259,23-2-3049,-28 43 3049,50-10 326,-5 39-281,21-9 0,3 2-556,-1 24 376,10-13 0,8-6 45,22-12-360,42-4 90,-22-28 0,39-32-90,-50-10 3033,18-15-3032,-17 3 89,-4-5 0,-6-6 0,0-3 570,7-14-480,1-25 0,-5-4-3112,-15 10 3246,-7 9 1,-4 2-2023,-10 12 2248,-5 4 0,-17-7 180,-10 22-180,-18 13-180,6 28 1849,3 17-1849,13 2 0,3 5 180,-5 58-270,10-1 0,-1 8-45,16-37 0,4-5 3095,4-9-3140,21 47-266,-9-59 356,14 0-90,-1-26 90,18-26-90,18-50 90,-19 11-1267,-22 1 1,-7-1 1266,-13 3 0,0-29-166,-9 22 256,-9-6-90,4 20 90,-6 9 157,5 18-157,-4 3-90,4 9 90,-4 9 0,6 18 0,1 18-90,1-1 228,1 11-228,0-8-90,11 28 90,-2-16-90,8-4 0,4-3 90,3-7-2345,25 9 2345,5-54 1036,-8-23 1,1-12-1082,1-7 1,-2-5-1,0-2 0,-5-2 18,-11 7 1,-5-2-19,-5-6 0,-3 2 135,4-15-1164,-7 14 1,-2 2 1073,-4 4 0,-5 12 0,-2 3 0,-1 12 61,-8-7-61,2 12 0,-13 7-90,7 24 90,-3 13 0,3 56 0,6-37 873,1 8 1,4 3-784,19 39-1063,-8-45 0,4 3 1153,12 19 0,5-1-45,-6-23 0,1-2 0,5 7 0,-3-5 45,1 5 0,-9-6-90,-32-6 0,-1-7 0,-20 4 0,-7-2-90,-3-4-90,-7-4 0,-1-5 1045,6-14-1314,-5 0-3893,-8-18 1194,30 0-1260,-21-11 4318,31 4 0,7-2 0,4 1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00.0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51 930 10591,'-11'-22'6566,"2"2"-9348,-1 0 3772,4 7-271,-1 1 1320,5 5-1590,-1 2 771,2 1-860,-1 2 359,5 10-449,0 10 0,8 38-180,-2-5-45,7 43 0,2 5-45,-2-10 0,-4-24 0,2 9 0,-1-13 0,3 1 0,5 12 90,11-12 0,-12-29 0,12 2-90,-4-48 90,-6-2-1,7-18-2267,5-35 2268,-13 19-804,-3-6 1,-3-2 713,-2-6 1517,2-23-1427,-6 6-90,-2 25-1517,1-9 1517,-5 31 1427,3 0-1427,-2 12 2178,0 4-2268,8 36 90,-5 7-179,15 50-91,-2 7 3482,3 3-3392,4-1-180,12-20 0,4-3 270,2-3 45,1-2 0,2-11-3437,-7-34 3393,-6-5 89,17-18-167,0-40 0,-1-12 257,8-2-90,-8-4 0,-9-6 90,-30-18-90,-5 22-510,-2-14 780,-15 4 0,-8 3-90,-12 9-90,-3-4 0,-5 9 0,-4 41 2706,-30 45-2706,36 21-2251,-7 17 2161,21 5 568,13-10-568,5-10-2269,20 48 2269,0-40-279,17 36 279,-3-42 0,10-1 0,2 0-90,4 4-713,7 7 1,-3-1 802,-22-18 1054,13 31-1144,-34-37 0,-14 23 234,-5-20-144,-13 11-270,-25 26 90,20-28 90,-14 18-90,33-40 90,28-17 90,3-9 0,21-10 0,-6-9 2151,4-7-2106,22-39 0,2-7 135,-7 5-425,-12 15 1,6-9-1,-12 11 515,-8 1-90,7-8 131,-18 24 229,-32 16-540,5 20 0,-26 17-270,7 80 180,16-40-90,0 0 0,5 1 90,17 8-90,-4-11 90,12 0-269,17-10 269,-5-23 1496,11 4-1496,-2-40-2178,0-15 2358,18-45 0,-12-2 0,-9-5 0,-19 17 0,-9 20 180,-2 2-91,-1 2 1,-1 7 180,-1-2-180,0 15 2178,-1-1-1998,1 6 3032,3 21-3392,11 26-90,1 15 0,2 9 90,-5-19-90,-6-15 90,-2-7-90,2 1 90,-1-5 0,1-3 0,12-14 90,0-17-90,5-4 0,1-17-180,-11 14 90,-1-2-269,-3 7 269,-6 12 0,0 3-180,-3 9 180,3 0 90,8 18 0,1-2 0,7 16 0,3 5 90,24 32-3302,-7-11 3212,3 2-1062,-20-33 1242,-16-20-287,4-1 197,-1-3-90,12-16 0,5-4-90,17-26 1,-18 16 2813,4-3-2904,-16 18 1732,7 3-1642,-7 3 284,7 4-194,-3 15-90,5 2 0,23 21-3302,1-8 3482,4-1-631,-11-13 451,-9-10 0,20-19 90,-19 6-180,30-24 90,-25 2 0,5-15-2089,-9-5 2089,-12 8 2089,-9-10-2089,-11 29 90,0-9 631,-7 17-631,2 11 90,-2 1 0,2 15 3572,9 51-3572,-1-22 0,11 40 180,19-34 0,5-6-180,4-1-45,5-1 0,1-8 135,-14-23-390,8-3 480,39-19-180,-26 3-45,-10 1 0,2-4-3068,23-22 3113,-18 5 0,15-20-178,-8-22-47,-20-8 0,-3-7 90,-10 29 0,-2-3-349,-3-9 1,-2-7 0,-6 10 393,-5-25-865,-5 29 0,-3-1 865,-6 11 0,-2 3 1444,-2-39-1444,-3 31 0,0 3 90,-1-7 52,-4-12-232,-1 25 963,1 48-783,-3 5 0,-1 82-30,11-20 0,1 11 0,1-2 1040,-1 13 0,0 2-1070,2-12 0,-1 4 0,3-4-1115,6 13 0,3-9 1085,-3-27 0,2 0-487,7 33 1,5 3 486,1-10 0,1-5-841,-3-11 0,1-3 841,2 0 0,1-5-2892,10 0 2892,-9-24 0,-13-14 0,-16-28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00.2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88 7597,'44'-16'3373,"1"1"0,6 1-6003,20 3 1,1 1 1864,-13-3 1,0 4 1051,19 9 1,-9 8 0,-20 6 0,14 14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00.3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2714,'20'11'7826,"-3"-1"-3420,-6-4-2967,-2 0-2139,-1-2 1959,1-2-1259,-2-1 263,4-1 1,-7 0 0,2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52.9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580 205 1320,'0'-22'3418,"1"-1"1542,-17-20-4061,4 15-269,-15-14 0,5 24 629,-25 3-989,14 7-1078,-20 3 1078,5 19-530,10-3 350,-12 13 1098,-8 19-1008,25-11-106,-15 22 106,32-11-90,5 5 89,13 19 1,6 5-90,4 8-45,1-8 0,5 1 119,3-24 0,2-4-74,15 28-472,-11-24 1,0 0 471,16 18-276,0 0 186,-1-2 0,-4-6 0,12 22 0,-24-32 0,-1 1 0,15 32 0,-11 4 0,-24-51 90,-12 12-90,-2-16 90,-9 11-90,-2-12 1754,-50 13-1664,27-22 45,-7-4 0,-4-6-45,-27-26 0,-4 1-180,13-11 1793,30 8-2153,13 1 1214,12 0 0,16-7 0,16 0 1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09.5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57 2922 10951,'-5'15'4317,"2"-1"-2967,3-12 898,-1 2 1,0-1-990,1 1-269,0-2 449,0 0 720,0-2-2069,-9-32-90,6 18 89,-10-45-89,6-1 90,1 5-90,0-24 0,4 45 0,2-23 0,0 25 0,0-7 0,0-52 0,0 56 0,0-50 0,0 66 0,0 1 0,0 2 0,0-20-3392,0 10 3392,0-16 0,0 16 0,0-6 0,0 2 0,0-16 0,0 19 0,0-30 0,0 38 3392,0-22-3482,0 20 90,0-5 0,0-31 0,0 19 0,0-12 0,0 26 0,0 2 0,0 3 0,0-9 0,0 5-89,0-2 89,0 3 0,0-6-90,0 10 90,0-8-3392,0 8 3392,0-25-677,0-3 677,0-1 0,0 12 0,0 12-90,0-9 90,0 0 3101,0-1-3191,0 11 90,0 5 878,0-5-878,0 5-90,0-5 0,0 8 90,0 0-180,0 0 180,0 0 0,0 1 0,1 4 0,-1 2-90,1 5 90,-1 0-90,1 0 90,7-15 0,-4 9 0,8-16 0,-9 16 0,2-4 0,-4 3 0,2-4 0,-2 6 0,2-5 0,-2 7 0,0-2 90,1-5-90,0 3 0,-1-4 0,-1 3 0,0-2 0,0-2 0,0 0 0,0-1 0,0 1 0,0 0 90,0-7-90,0 6 0,0-6 90,0 0-90,0 4 90,0-15-90,0 14 0,0-8-180,0 13 180,-5-5-90,4 9 90,-4 0 0,6 9-90,1 0 90,8 0-90,2-1 90,3 1 0,-1 0 0,-3 0 0,0 0 0,3 0-3392,5 0 3392,-7 0 0,13 0 0,-8 0 0,2 0 0,-1 0 0,-1 0 0,-3 0 0,2 0 0,15-12 3392,-6 8-3392,8-9 0,-4 9 0,-14 3 0,12-1 0,-14 2 0,6 0 0,-7 0 0,6-8 0,11 1 0,5-7 0,-2 7 0,-4 3 0,-4-2 0,-9 3 0,13-3 0,-11 1 0,2 0 90,-1 0-90,-8 3 0,1 0-90,-4 0 90,0 0 0,-1 0-180,57-9 180,-38 6-3572,68-7 3572,-72 9-2358,16 1 2358,-25 1 0,4 0-90,5-1 90,32-5 0,-22 4 0,22-6-90,-37 6 90,9-2 0,14-3 0,-10 2 0,11-4 2268,-20 7-2268,-3 0 0,4-1 0,2 1 0,22-4 0,-14 2-2268,20-2 2268,-23 3 0,3 0 0,0-1 0,-9 3 0,3-2 0,30 0-140,-27 3 140,27-3 2198,-38 3-2198,-2 1 0,27-3 0,-17 1 0,30-1-90,-33 1 90,21-1 90,-19 1 31,9 0-121,-11 2-2269,5 0 2269,-6 0 0,14 0 0,-16 0 90,3 0-90,6 0 0,-6 0-90,26 0 90,-25 0 0,18-10 0,-25 7 0,12-7 2358,1 7-2358,-4 0 3392,18-2-3392,-24 4 0,10-2 0,-8 1 0,-2-1 0,13 1-89,11-3 178,-14 3-3481,12-1 3392,-29 3-89,4-1 178,9 0-89,4-1 0,3 1-2268,2-2 2268,-18 1 0,3 1 0,-8 0 2268,7 1-2268,0 0 0,1 0 0,12 0 3392,-3 0-3392,3 0 0,3 0-89,-17 0 89,15 0 0,-17 0 0,28 0 0,-22 0 0,12 0 0,-12 0-3392,6 0 3392,4 0-335,1 0 335,-7 0 0,-10 0 90,4 0-2248,0 0 2158,4 0 2158,24-12-2158,-20 8 334,55-14-244,-52 14-90,26-5 0,-31 5 0,9-2 3392,2 2-3392,-3-2 0,-8 4 0,-10 1 0,-1 0 0,37-2 0,-20 0 90,33 0-3482,-35 1 3392,-1 2 0,-6 0 0,7 0-2268,5 0 2268,-3 0 0,9 0 0,-2 12 2358,-11-9-2358,11 8 0,-26-10 90,11-1-90,-6 0 0,7 0 90,9 0 3302,-7 0-3212,36 0-180,-32 0 0,25 0 0,-28 0 90,0 0-90,-3 0 90,31 0 0,-24 0-3482,34-5 3482,-44 2-580,30-3 1,4 1 489,-19 1-897,17 1 0,-3 0 897,-22 3-121,-3-2 211,0 2-90,4 0 0,-4 0 90,36 0 0,-7 0 1734,4 0-1779,9-5 0,-3-1-45,-21 2 45,15-2 0,-1 0 45,-19 5 1032,-3 1-1122,17 0 90,-17 0 3194,5 0-3284,-8 0-3067,-8 0 3067,8 0 0,-8 0-2268,5 0 2268,-12 0-815,10 0 815,-6 0 0,11 0 0,15 0 0,-1 0 0,2 0 1820,-9 0-1730,1 0-90,1 0 0,4 0 0,-5 0 0,-20 0 2362,8 0-8119,-14 0 6263,4 0 0,-12 0 0,0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14.0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193 3696 24533,'-4'-19'450,"1"2"-360,2 9 90,1-2-90,-1 1-1,0-2 1,1 0 180,-2-11-180,2 6 0,-2-13 0,2 14-90,-1-4-3212,0-39 3302,0 31 0,-2-62 0,2 42-90,0-3 0,1-6 0,0 32 90,0-23-90,0 22 0,0-5 0,0-8 0,0 18 90,0-14-90,0 20 3392,0 1-3392,0-1 0,0-24 0,0 13 0,0-14 90,0 7-90,0 15 0,0-31 0,0 17 0,0-9 0,0 15 0,0 12 90,0-7-90,0-1 0,0-5-742,0-1 742,0 1 0,0-42 0,0 36 0,0-29 0,0 47 0,0 0 0,0 1 0,0-11 0,7-39 0,-5 8 0,4-13 742,-5 34-742,-1 18 0,0 2 0,1-1 0,0-23 0,-1 19 0,1-18 0,-1 25 0,0-10 0,0 9 0,1-11 90,-1 11-90,0-10 0,0 4 0,0-9 0,0 9 0,0-2 0,0 5 0,0 0 0,0-6 0,0-5 0,-9-13 0,5 4 0,-7-3 0,8 12 0,-3-16 0,3 21 0,-2-13 0,3 23 0,0 1 0,-2-10 0,2 9 0,-2-9 0,-1-3-3392,1 3 3392,-3-9 0,-1-4 0,4 13-2269,-3-7 2269,3 16 0,2 0 0,0 3 2269,-3-15-2269,2 10 0,-2-9 0,3 13 3392,1 4-3392,-1-1 0,-1-5 0,2 2 0,-2-2 0,1 4 0,1 2 0,0 0 0,-1-3 0,0-1 0,0 1 0,0-4 0,-1 2 0,2 0 0,-1-1 0,0-1-90,-3-16 90,1 11 0,-1-11 0,3 19 0,0-1 0,0 1 0,1 1-90,-2-8 90,1 6 0,-1-5 0,2 8 0,0 1 0,0-1 0,-2-4 0,0-9 0,0 7-90,0-9 90,2 19 0,0-4 0,1 6 0,-1-3-90,1 1 90,0 1 0,0-2 0,15-3-90,-9 6 180,16-7-90,-15 8 0,2-2-90,6 0 90,-5 1 0,7-2 0,4 0-2508,7-3 2508,0 1 0,7-3 0,-15 4 0,0 1 0,-1 0 0,-5 1 0,-1 0 0,0 0 0,4 0 2508,20-6-2508,-9 3 0,12-3 0,-24 4 90,12-2-90,-13 4 0,10-3 0,-14 4 0,-1 0 0,2 0 0,-4 0 0,1 1 0,8-3 0,6-1 0,-3 1 0,27-6 0,-29 6 90,35-9-90,-36 8 0,28-7 0,-28 6 0,32-6 0,-28 5 0,11-2 0,-20 6 90,-3 1-90,-1-1 0,8-1 0,-6 1 0,7-1 0,0 0 0,12-3 0,-2 2-1233,16-5 1233,-18 4-2954,6-1 2954,-8 1-1975,34-7 1975,-5 2 0,9-2 0,3 0-926,-28 6 926,4 0 1517,-7 1-1517,13-3 2359,-18 4-2359,22-6 0,-8 1 0,-6 3 3392,7-4-3392,-14 4 0,-8 2 0,12-3 0,-10 2 0,11-1 0,-2-1 0,-1 2 0,15-3 0,-20 4 0,7 0 0,-16 1 0,-1 2 0,-1-1 0,6-1 0,15-3 0,-9 3 0,14-5 0,14-1-3392,-19 3 3392,18-3-43,-2 1 43,-30 5 0,24-4 0,-32 6 0,-1-1 0,-2 1 90,15-3-90,2 2 0,10-3 0,10-1 0,-16 2 3370,6 0-3370,2-1 65,-18 4-65,17-3 0,-10 4 0,-4 0 0,23 0 0,-26 1 0,28 0 0,-27 0 0,30 0 0,-26 0 0,35 0 0,-36 0 0,52 0 0,-43 0 0,33 0-3392,-40 0 3392,11 0-133,-24 0 133,7 0 0,-6 0 0,18 0 0,7 0 0,2 0 0,-10 0 0,-17 0 3327,-2 0-3327,-2 0 0,29 0 198,-18 0-198,22 0-3392,-26 0 3392,5 0 0,0 0 0,9 0 0,-5 0 0,26 0 0,-24 6 0,18-5 0,-25 5 0,-2-6 0,-1 0 0,22 10 3392,-21-7-3392,16 7-3392,-2-8 3392,-9 0 0,16 0 0,22 1 0,-30-2 0,30 0 0,-36-1 0,15 0 0,-10 0 3392,57 14-3392,-38-5 0,25 9 0,-40-11 0,-11 0 0,-3-2 0,7 1-3392,14 2 3392,-11-2 0,12 2 0,-20-4 90,3 1-90,-1-1-2179,47 8 2179,-39-7 90,35 7-1607,-33-7 1517,-12-1 1607,20 4-1607,-9-2 90,-6-1-90,6 0 1941,-17-3-1941,2-1 3319,-7 0-3319,3 0 90,11 1-90,-10-2 0,11 2 0,-20-1 0,10 0 0,-9-1 490,5 1-490,-4 0-3392,-2-1 3482,4 1-2358,-6-1 2268,2 1 0,-3-1 0,1 0 0,-2 0 0,2 1 2268,-3-1-2268,0 0 0,1 1 3392,1 0-3392,1-1-3392,2 2 3392,3-1-2268,-1 1 2268,9 1 90,1 0-90,14 2 0,-8-3 0,3 1 2268,-15-2-2178,18 1 3302,10 0-3392,-1 0 0,5-1 0,-23-1 0,1 0 90,10 0-90,-8 0 0,7 0 90,-11 0-90,-3 0 90,9 0 0,-12 0-90,9 0 90,-15 0-90,2 0 90,3-5-90,-4 3 0,7-11 0,-9 11 0,1-6 0,-6 8 0,0 0 0,0 0 0,3 0 0,1 0 90,2 0-90,7 0 0,-4 0 0,4 0 0,-5 0 0,-2 0 0,0 0 0,1 0 0,0 0 0,17 0 0,-9-9-450,12 7-2428,-16-7-5308,6 19 8186,-14-3 0,4 8 0,-10-7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17.2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3340 22014,'18'-39'1260,"-5"9"-1080,-6 4 0,-3 8-1,2-7 361,5-30-450,-6 24 180,5-33-180,-6 33 0,0-5 90,0-20-90,-2 17 0,1-33 0,-1 31-90,-2-3 89,1 13 1,-1-29-90,0 17 90,0-47-90,0 42-3392,0-36 3392,0 33-28,-5-8 1,1-3 27,0-12 0,-5-24-2220,6 7 2220,2 54-1485,-1-36 1485,2 50 1399,-1-25-1399,1 21 95,-2-34-95,1 6 0,0 8 2225,0 0-2225,0 26 3327,-3-41-3417,3 31-3106,-4-41 3196,3 51 0,0-5 0,1 0 0,0 11 0,-1-8 0,1 9 0,0-2 0,0-4 0,0 4 0,1 1 0,-1 4 0,0-4 0,1-2 0,0 1 0,-1 0 0,1 6 0,-1-11 0,1 11 3392,-1-10-3392,1 13-90,-1-4 90,1 1 0,-1 0 0,1 2 90,0 4-90,0-5 0,0 0 0,0-5 0,0-1 0,0-7 0,0 5 0,0-5 0,0 5 0,0 3 0,0-17 0,0 13 0,0-13-90,0 16 90,0-14-90,0 11 1,0-9-1,0 13 90,6-3 0,-4 10-90,7-2 90,1 11 0,-2 0 0,2-1 0,-1 1 90,-2-1-90,5 0 0,-3-1 0,23 0 0,-11 0 0,16 0-3392,7-11 3392,-15 4 0,16-8 0,-12 5 0,-10 4 0,3-2-2269,6-1 2269,-2 0 0,9-2 0,5-2 0,-15 5 0,10-3 2269,-13 4-2269,36-8 0,-27 5 0,27-4 0,-34 7 3392,0 1-3392,39-10 0,-19 6 0,29-6 0,-6 2 0,-29 6-3392,14-2 3392,-37 5-426,-1 1 426,-2 1 0,22-3 0,-1 1 0,8-1 90,27-2-90,-38 5-2128,40-5 2128,-45 4 2128,10-1-2128,-3 0 426,-8 1-426,5 0-2269,-7 1 2269,-7 1 2358,21-2-2358,-19 3 0,27-3 0,-27 4 0,10-2 0,-12 1 0,-5 0 3482,41-1-3482,-24 2 90,41-3-90,-37 2 0,7-1 90,7-1-90,-23 2 0,15-1 0,-17 2-3302,35-2 3302,-22 1-2268,29 0 2268,-46-1 90,11 2 90,30-5-180,-23 4 90,21-3 0,-31 3 0,17-2 0,34-2-90,-21 1 0,8-1 2358,-43 3-2358,3 0 3392,3 0-3392,33-2 0,-31 2 90,35-3-90,-34 5 0,30-4 0,-27 3 0,8-2 0,4 1 0,-16 0 0,45-2 0,-48 3 0,10-1 0,-19 1 0,28 1 0,-17-1 0,23 1 0,-28 0 0,2-2 0,-1 2 0,13-1 0,-7 0 0,8 0 0,-11 1 0,-7 0 0,12 0 0,-12 0 0,8 0 90,-2 0-90,-7 0 0,20-9 0,-5 4 0,7-6-3392,2 7 3482,-7 0-90,-9 1 0,-2 0 0,-14 3 0,4-2-2269,-2 1 2269,-3 0 0,3-1 90,8 1 2179,6-2-2269,0 1 0,18-3 0,-22 3 0,16-1 3392,-16 0-3392,7 1-1440,-12 0 1440,5 0 0,-11 1 0,-1 0 0,0 0 90,7-2-90,-2 1 0,27-4 0,-23 4 0,19-4 1228,-24 5-1228,0-2 0,10 1 0,-14 1 0,10-2 0,1 1 0,-6 0 0,12-1 212,-5 2-212,-8 0 90,2-1-90,-5 1 0,-3 0 0,3-1 0,0 1-3482,11 0 3482,-3 0-252,18-1 252,-21 2 0,27-2 0,-18-1 90,30 0-90,-26 0 0,3 1 3267,-21 1-3267,-5 1 0,3-2 0,-2 2 0,3-2 377,-4 2-377,7-2 0,-5 1 0,10-1-3392,-8 1 3392,1-1-106,-2 1 106,7 0 0,-8 1 0,8-1 0,-10 1 0,-2 0 0,1 0 0,4 0 3339,-4 0-3339,4 0 159,-2 0-159,0 0 0,8 0 0,-5 0 0,10 0 0,2 0 0,-5 0 0,2 0 0,-10 0 0,-2 0 89,1 0-89,11 0 0,-2 0 0,5 0 0,-2 0 0,-9 0 0,4 0 0,43-2 0,-27-1 0,29 0 0,-41 1 90,1-1-90,-5 1 0,3-1 0,-8 2 0,5-1 0,-5 0 0,7-2 0,-11 3 0,-2 0-179,1 0 89,-3 0 0,3 0 90,-3 0 0,-3 1 0,1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0.4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55 3878 20575,'10'-17'2699,"0"-9"-2339,-8 15-91,0-9 631,2-7-720,-2 1-3802,3-51 4072,-3-23-1769,1 14 1364,-3 14 0,0 5-1173,0 21 1218,0-46-90,0 63 90,0-21 1575,0 26-1575,0-42-90,0 37 2580,-8-67-2490,6 40-90,-7-17 0,8-13 2607,1 54-2607,-1-45 0,1 52 0,0-14 0,0 9 0,0-54 0,0 43 0,0-37 0,0 52 0,0-12 0,0 6 0,0-8 0,0 15 206,0-16-206,0 0 0,0-21 0,0 4 0,0 10 0,0 7 0,0-4 0,0 18 0,0-12 0,0 10 0,0 2 0,0-43 0,0 36 0,-10-52 0,6 46 0,-8-16 0,9 18 0,2 11 0,-2-10 0,1 10 0,-1-30 0,1 5 0,-1-11 0,1 13 0,0 14 0,0-5 0,1 12 0,-1-8-90,1 12 90,1 6 0,-1-6 0,0 5 0,0 0 0,0 7 0,-3-43 0,2 30-3392,-3-38 3392,4 48 0,0-4 0,0 10-90,1-4 90,-1 5 0,1-2 0,0 4 0,-1-7 0,1 7 0,0-5 0,-1 7 3392,1-1-3482,0 2 0,0-1 0,0-3 90,8-3 0,-4 3 0,7-1 0,2 9 0,-6 1 0,11 0-90,-10-1 90,5 1 0,1 0 0,0-1 0,23 0 0,-14 0 0,49 0 0,-41 0 0,33 0 0,-40 0 0,8 0 0,23 0 0,-15 0 0,16 0 0,-22 0 0,30 0 0,-28 0 0,29 0 0,-39 0 0,-1 0 0,63 17 0,-47-11 0,52 14 0,-55-15 0,-6-1 0,7 0 0,6 0 0,-15-2-3302,13 1 3302,-6-2 0,-6-1 0,21 1 0,-11-1 0,-5 0 90,2 0-90,-18 0 0,8 0 0,4 0 3392,-7 0-3392,7 0-736,-12 0 736,-3 0-3058,20 0 3058,5 0 0,0 0-2106,3 0 2106,-10-13 0,3 8 0,1-10 329,-3 12-329,-15 1 0,8 0 0,-13 0 0,3 0 0,2 1 0,-8 0 0,12-1-1516,36-3 1516,-33 3 0,39-4 0,-53 5 0,18-1 1516,-2-1-1426,16-1 2179,-14 1-2269,-3 1 3392,36-6-3392,-28 4 0,50-5 0,-58 6 0,24-2 0,-22 1 0,8 0 0,-11 1 0,-6 0-3302,5 1 3302,3-2 0,4 1 0,-7 0 0,27-2 0,-23 1 0,20-1 0,-23 1 3392,-8 2-3302,37-3-90,-31 2-3392,23-1 3392,-31 2 90,6-1-90,-8 1 0,55-4 0,-42 2 0,43-3-2269,-42 2 2269,-7 2 2269,0 0-2269,11-2 0,-13 3 90,17-4-180,-18 3 90,16-3 0,10 2 0,-4 0 3392,-1 1-3302,-18 1-3572,-1 0 3482,19-1-2269,-15 1 2359,9 0-180,1-1 180,11-2 0,20-5-90,-15 2 0,-10-2 0,-8 0 0,-16 5 90,18-6-90,-18 6 0,19-5 90,37-5 2178,-28 6-2268,35-4 0,-35 10 0,-12 2 0,5 0 0,-19 1 0,-8 0 0,7 0 3392,-3 0-3392,3 0 0,2 0 0,12 0 0,-5 0 0,21 0 0,-18 0 0,10 0-3392,-14 0 3392,24 0-422,-19 0 422,31 0 90,-35 0-90,16 0 0,-22 0 0,16 0 3183,-15 0-3183,3 0 0,36 0 0,-36 0-2761,43 0 2761,-49 0 0,15 0 0,7-8 0,-8 6 0,7-7 0,-24 7 0,82-11-1648,-61 9 1648,61-9 2576,-77 10-2576,8-1 0,-9 2-2576,6-2 2576,-4 1 0,-7 1 0,7-1 0,-14 3 1648,13-3-1648,-9 1-1746,17-2 1746,4-1 2527,13 0-2527,-5-2 0,-4 2 0,2-1 0,-15 4 0,13-3 2611,-22 3-2611,-4 0 0,-3 1 0,-1 0 0,-2 0 0,1 0 0,-1 0 0,2 0 0,-2 0 0,0 0 0,3 0 90,3-1-90,0 0 0,1-1 0,-4 2 0,-2-1 0,1 0 90,1 0-90,0 0 0,0 0 0,-3 1 0,0-1 90,2 0-90,-1 0 0,0 0 0,-4 1 0,1 0 0,2-1-180,-1 1-5756,0 0 989,-4 4 4947,-2 0 0,-2 4 0,-1-1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3.5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136 285 14279,'-7'-17'3958,"2"3"-3149,3 10 1350,0 2-1799,-2 11-90,1 12-1,-3 13 1,2 10 90,0 18 0,1 5-3662,0 7 3347,0-5 0,1-1 135,2-5-738,0-8 0,0-2 737,0 2 181,0 28 360,0-63-450,-2-19-180,-1-6 0,-5-26 0,1-10-1,-3-7 1,-1-15 0,2-3 0,-2-8-45,0-17 0,3 1 45,4 26 574,2 12 1,1 3-665,1 9 0,0 3 0,0 5-90,16 2 90,2 17 0,16 11 0,-1 26 3185,-1 4-3185,1 6-90,13 25-2948,-10-9 3038,12 21-540,-14-18 480,9 13 0,12 15 0,-7-10 60,-17-27 0,0-1 90,17 25 0,6 8 0,-12-24 0,-18-35 0,3-28 0,-12-5-1,4-17 1,-9 1 90,0-26-90,-5-9 0,-1-4 3079,-3 0-3079,-6-12 0,-2-2-90,3-1-296,-3-2 0,0 6 296,5 30-1092,-2-10 1002,2 22 90,0-16 0,5 38 0,2-5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4.46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105 213 10051,'1'-30'9830,"0"6"-9316,-10 2-154,3 15 989,-35 66-1079,27 6-90,-19 25 0,30-3-90,13-36 0,3-2-90,1 24 90,19-13 0,5-9 0,-10-30 0,54-13 0,-53-23 90,25-31 179,-27 4-179,-4-4-90,-11 9 270,-22-31-270,-11 20 0,-6-23 90,-13 17-90,15 27 359,-27-20-269,28 27-180,-9-8-90,23 17 0,33-9 90,-6 5 0,30-8-3392,-13 6 3303,21-7-2180,-12 6 2269,14-4-366,-18 10 366,-2 2 0,-1 3-90,-5 4 0,38 42 0,-41-14 45,5 35 0,-6 7 45,-20-10 1043,-2-4 1,-1 1-1134,-2 11 90,4 15 0,-2-25 180,2 3 0,-4-52 458,9-24-638,-4-5 0,9-44 0,0-8 0,-3 11 0,2-12 0,1 5-90,-5 36-90,12-15 180,-13 32-180,6-2 3482,-7 18-3302,9 17-90,-3-1-1786,9 35 0,-1 9 1876,-3-7-562,5 20 0,-2-1 562,-10-27-90,12 28 90,-15-49 90,19-19-90,-14-16-90,13-24-135,-6-24 0,-2-4 2789,1 1-2609,0-3 0,0 0-135,1 4 90,-6 20-180,19-20 1549,-20 42-1279,16 6 0,-10 57 0,-4-6 0,4 30 0,-12-22 45,2 8 0,0 2-597,1 3 552,10 40 90,-14-69-90,0-4 90,-1-7 0,4-4-539,31-35 179,-15 7-1913,9-22 1,-1-7 23,-8-1-1804,15-29 3963,-22 29 0,-2 1 0,0-2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4.6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15 19406,'10'-14'2429,"14"42"-4720,3 46 1,-1 11 2380,9 8 469,-5 2 0,-3-7-919,-9-43 1079,-3-8-2338,-2-12-1169,-2-36 179,-7 3 3426,3-27 0,-7 12 0,0-10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4.7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38 231 1140,'-11'-37'3058,"1"2"497,3 4-2476,0-11-2428,4 17 1349,10-10 0,-4 22 0,8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5.5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1064 18237,'15'5'1799,"-2"2"-630,8 34-899,-8-13 0,14 30 449,1 31-629,-13-37 90,11 38-90,-17-54 0,-1-5 90,0-6 180,0-2 449,1-5-629,9-17-90,-4-8 270,20-66-270,-18 30-3482,11-37 3392,-17 43 0,4-13 0,-2 16-180,8-18 90,-9 33 0,4-3-90,-8 18 90,18 22-2178,-9 2 2178,10 36 0,2 15 45,-7-7 0,-1 1 45,3 7 0,-1-1-676,-3-12 1,-3-10 585,0-15 90,16 8 90,-12-22 1510,13 3-1600,5-46 1842,-12 5-1842,15-26 0,-19 11 0,-3-6 2790,-1-1-2700,-3-2-90,-2-18 0,-4 9 90,-3-1 90,-5 9 689,-1 23-869,0-7 90,-8 6-90,4 14 90,-5 4-90,7 33 0,1-6 0,5 41 0,1 8-90,5-1 45,1 8 0,5-2 45,15-16 270,6-18-180,-8-25 0,-4-17 90,1-19-90,-3 3 449,35-53-1031,-33 32 582,19-33-130,-26 12 130,-6 7-3096,1-19 3096,-7 11-1,-5-4 1,0-3-382,1-16 292,-7-15 0,-3-9 45,-2 21 0,-2-2-610,-1 9 1,-1-5-1,-1 4 520,0-10 0,-2 3 45,-2-2 0,0 6-220,4 25 1,2 5 129,-9-29 2074,2 8-2164,9 64 384,6 18-204,-1 24 0,5 22 0,1 7 0,-1 21-60,4-10 0,1 15 0,-1-11-421,0-18 1,0 0 330,3 16 0,1 8 0,1-5-1016,2-1 0,1-3-139,3 15 1,4 0-3074,2-11 1,2-5 4377,-4-22 0,1-4 0,22 25 0,-10-35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6.3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257 84 9871,'-12'-22'4768,"-4"1"-3149,0 4 2069,-19 1-3059,11 8-179,-18 18 629,6 40-809,8 1-4341,-1 28 4340,20-19 308,3 6-487,4-11 90,1 7-45,8 17 0,3 3-45,1 12-90,-1-7 0,8 2 135,14-23 0,4-9-2251,6 3 2161,-3-10 0,7-11 45,39-41 90,-11-23-90,-22-5 0,-2-6 1298,7-27-1298,-13-16-1484,-17-8 1484,-13 18-1,-1-30-89,-23 12-45,-9 23 1,-4-1-22,5 18 1,-3 2 20,-5-9 0,-9 2-405,-27-1 1,-1 9-2250,-1 6 1215,1 3 0,4 13-2834,31 35 4318,11 17 0,10-1 0,4 3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53.4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217 72 11221,'5'-20'7915,"-1"1"-7195,-4 7-181,-8 0-89,2 3 180,-24 11-360,11 6 179,-32 33-359,26-14 90,-16 39-180,25-29 0,-1 18 0,9 15-90,4-7-3392,8 36 3392,3-34-90,6 7-126,-1-22 217,4-4-1,2-4-90,5-5 90,3-6-2287,2-6 2197,3-10 0,1-7-449,57-42 359,-25-25 1323,-19 25 1,-3-2-1054,-1-39 359,-21 7 1,-5-1-1872,1-16 1646,-2 16 1,-2 4 225,-8 9-180,-3 29-572,-1 6 482,1 10 0,-2 9 0,0 4 2030,-1 3-2030,-1 3 0,1 13 3125,1 34-3126,8 42-402,1-8 223,8 9-2931,5-23 2931,-4-21-90,18 28-6026,5-30 6206,-8-13 0,5-24 0,-23-28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6.7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451 62 11221,'1'-25'9830,"1"4"-9316,-12 6-155,-2 19-89,-10 5 450,-17 65-1247,12 7 572,11-30 0,1 3 119,7 12 1,4-4-165,2 4 90,1 29-1664,14-20 1,5-4 1573,-1 3-1008,8 5 0,5-9 1188,-6-45 299,9-4-209,4-44-1486,-15 4 1485,10-24 181,-32-12 0,-7-2-360,-3-2 0,-9-12 0,-5 2-90,-8 21 0,-16-13 0,10 21-405,-16 0 0,-4 1 1562,2 3-2281,1 2 0,3 6 1124,16 20 0,7 14 0,-1 4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7.3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440 996 9781,'8'-27'7016,"-2"4"-5666,-12-7-271,-3 9 540,-22-10-90,-15 19-809,-26 14-91,-16 32-449,21 3-3103,8 18 3012,34-17-711,-3 31 712,11-14-90,12 21 0,5 2 0,8-10 0,7 1 0,7-8 0,8-30-91,18-4 181,40-53-90,-37 4 179,5-19 1,-2-8 90,-10-24-135,-15 14 0,-4-4 1294,-9 1 0,-5 3-1339,2-30 0,-17 14 0,-6-13 0,-2 9-961,-1 18 0,-2 0 901,2-9 0,-2-8 0,-2 5-1155,-14-15 1,1 12 1124,3 6-45,0 4 0,3 7-1235,10 27 1190,-1-1-130,12 62 130,7 13 1439,4 29-1439,2-19 0,2-1 0,5 24-45,-1-6 0,1 1 46,7 18 498,-9-30 0,1-2-499,10 23 0,-2-6-425,0-4 380,1-6 0,2 0-45,12 19 180,-13-27 0,1-3-1952,10-7 1952,-18-31 0,4-2-90,-1-20 542,-6-4-452,8-8 180,4-43-91,-13 30 370,9-35-369,-19 44 0,2 5 2268,-3 5-2268,0 23 3302,1 5-3302,9 55-180,2-3-90,9 29 90,-3-37-3482,1-12 3392,-5-21-629,6-5-4318,-6-10 5127,1-2 0,3-22 0,1-5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7.4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 50 11670,'-1'-20'5667,"0"2"-5757,13 7-719,1 12-900,11 4-450,-2 15 2159,-2 7 0,-1 5 0,-1 4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8.2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1242 15088,'1'-19'4588,"1"2"-3599,-2 11-179,1 0-181,0 1-179,0-1 270,1-1-450,-1 3-91,2 0 541,5 11-540,9 20-90,0 5-90,12 35 90,-3 7 90,8 10-90,6-39 0,-9-22-90,-1-46 90,-2-15-90,-7 5 0,6-12-90,-9 11-180,15-32 90,-6 14 0,6-10 90,-11 29-180,4 16 90,10 29 0,23 52-3212,-12 13 3347,-23-29 0,-3-1 45,2 15 0,-6-22 180,18 17-366,-12-24 186,15 9 180,-16-33-91,24-13 181,8-28-180,0-1 2795,-4-18-2795,-27 16 0,-1-2 0,-4-1-3222,3-33 3132,-12 34 205,1-26-205,-10 41 0,-9-13-89,-1 4 164,-12-1-165,-3 27 3451,2 9-3451,-13 62-68,16 4 68,-4 23 90,12-11-180,7 3 0,3-17 135,11-15 0,4-1 45,4-4 0,21 7-90,-5-40 90,-6-9 342,19-15-252,-1-15-1516,1-23 0,-1-12 1516,-12 7 0,-6-10-45,-5-2 0,0-12 0,-3-4 0,-5 6-53,-3-2 0,-6 4 0,-1-6 98,-2-3 0,-1-7 0,-2 0 0,0 8-724,-2 5 0,0 7 1,-2 2 677,-2-20 1,-2 3-636,1 4 0,0 9 591,2 11 0,-3-18 0,7 65 222,3 52-222,0-15 0,8 62 90,-1 0-800,0-6 1,1 17 0,-1-8-866,0-10 1,0 1 1574,-2-8 0,2 11 0,-1-4 0,-1-13 0,6 31 0,-4-37 0,0 1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29.7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270 1653 14998,'2'15'3508,"-1"-2"-2698,0-9-180,0 0 899,2 4-720,2-2-449,1 2 270,3-4-91,11-8-89,14-13 0,11-14-3482,8-27 3391,-6-15-224,-25 27 0,-3 0-34,8-33-56,-15 25 0,-4-1 45,-1-12-90,-2-33 0,-15 11 0,-3 27 0,-5-9 0,-1 4 0,-5-7 0,-2 0 0,5 9 0,-2-1 0,0 5 45,-7-2 0,1 10-2287,-4-6 2242,-11-14-45,5 33 0,-2 7-45,-7 13 143,-29-14-53,47 67-1517,8 36 1517,9-6-45,6-11 0,3 0 45,1 12 0,9-11 0,2 0-90,4 16 90,15 27-291,3-28 1,5-1 200,12 16 90,-8-20 0,4-2-90,-3-24 0,-1-6 1363,23 14-1363,20 4 0,-1-39 1,1-8 1593,0-1-1504,7-7 0,-1-9 0,-6-26 0,-18 10 932,4-12-932,-47 28-90,0-1-90,-13 16-1701,-8 23 1881,-1 4 2145,-2 43-2145,1-22-45,5 11 0,0 1-230,3 3 275,6 36 0,-2-48 0,2-5 0,18 19 2366,-9-29-2366,12 7 133,-13-34-133,-1-6 376,13-18-376,3-11-2999,13-24 3089,-1-17-1657,-3-8 1657,-8-6-90,-10 22 0,-9 11 0,-3 14 0,-3 16 180,23 44 0,-1 47-180,7 13 978,-18-23 1,-1-1-979,3 1 90,9 21 0,8-12 0,-8-23-90,12 7-1254,32-21 1344,-9-33-1750,18 0 1750,-25-34-45,-25-2 0,-3-7 136,19-43-181,-15 18 0,-4-4-45,-14 15 0,-5 0 45,-1 1 0,-3-6-60,-4-17 0,-3-10 0,-1 8 60,1 15 0,0-1-30,-3-25 0,-1-12 0,-2 7 120,-4 1 0,-1 5-221,1 20 1,-1-1-1,0 2 131,-2-18 0,1 6 778,1 17 1,0 12-779,0 15 151,1 16-151,-10 44 0,5 43 0,2 13 0,1 9 1044,5-9 0,1 1-1134,-1 8 0,2-2 0,2-24 0,0-4-180,0 34 270,7-27 0,5 17 0,2 1 0,-3-12 0,-1-3 0,2-1 0,7 28 0,0-1 0,0 1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30.7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62 482 11041,'-25'-22'5217,"4"4"-3868,13 8 1979,1 0-2878,19-3 0,3-1-91,19-2-89,0 2 45,15-3 0,3-1-225,5-1-45,-5 2 0,2-1 135,29-9-180,-34 12 90,26-10-90,-49 17 0,-4 1 0,-7 1 90,-3 2-90,-3 1 89,-5 8-89,-10 7 90,-5 6-90,-7 7 270,-22 42-270,20-25-1891,-17 37 1891,25-38-2646,3 0 2736,1 1-90,4-2-1739,1 2 1828,16 12 1,-3-21 180,58-11-180,-12-49 0,16-5-316,-36-9 1,-8-4 225,-6-1 90,8-30 1427,-22 36-1427,-4-15-90,-2 22 0,-11-15 0,0 28 180,-24-6-90,7 15 2358,-32 39-2448,29-4 90,-12 36-90,27-19 90,3 8-90,2 3 613,2 34-613,4-32 0,5 2 0,4-2-22,2-13 22,14 20 0,8-37 90,47-36-90,-22 2 0,0-21 0,-1-11 90,0-28-90,-17 18 0,0-6 0,-7-9 0,-3-2-375,-6 9 1,-3 0 374,-1-7 0,-4 3 2195,-2-15-2195,-19 11-48,-3 35-42,-21 2 90,-12 31-2898,8 2 2808,-7 20 754,22 4-664,3 5 0,3 10-90,2 27-90,7-8 457,11 30-367,9-39 0,3-3 0,10 23-305,-1-20 1,0-4 304,0-6 1419,-1 7 0,-2 2-1419,-5 6 90,7 25 0,-41-8 0,3-24 0,-10 7 180,8-21 1221,9-18-1131,1-3 90,16-17-270,2-7 0,14-18-90,-1-2 90,1-4 0,13-26 0,-13 15 0,0-5-45,5-8 0,0 0-390,-6 7 1,-1 2 344,13-29 0,-13 27 0,-10 50 0,6 12 0,-11 61 0,-1-1-1582,-2-11 0,2 1 1582,7 20-45,-4-22 0,2-4 506,6 5-371,19-9-90,-11-46 0,9-2 90,-6-44-2359,-14 6 2269,2-14 2093,-6-13-2093,-5 13-907,1-43 817,-6 37 90,-2-6-179,-1 13-451,0 6 270,0 5-629,8 27 719,-2 24 2766,7 26-5105,-1 22 2665,0 26 1,2-13 0,-3 7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31.2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1576 17157,'14'-55'2294,"-1"-1"0,9-35-1845,-22 73 91,-9-5-360,6 12 0,-7-1 0,4 20 0,3-1-90,-1 7 89,0 75-179,14-32 0,-7 34-3392,14-63 3392,-8-33 90,4-7-90,1-4 90,6-15-2358,-8 12 2358,2-13-90,-9 23 0,0-3 2268,-4 14-2178,0 0 180,-1 40 180,11 52-270,-5-23-45,4-15 0,4-6-353,11-25 757,72-43-449,-43 0-45,-2-9 0,-2-6-1942,4-26 1897,-15 8-695,5-30 1,-2-6 604,-7-2 0,-14 23 0,3-10 0,-6 9-89,-2-29 218,-8 31 0,0 0-219,-1-32 120,-7 22 0,-2-12 0,0 7 60,0 15 0,-1-3 505,-2-20 1,-3-20-1,-1 5 1,-2 26-416,-11 13 90,-44 80-180,49 30 0,7 19 0,-5 10 0,-2 10 0,4-3-315,3 15 0,6-2-1919,5-2 0,4 2 2234,-1-22 0,2 2 0,2-5 0,6 6 0,5-10 0,22 9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32.6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1 654 600,'0'-23'5577,"0"1"103,0 4-3612,0 2-538,13 17-901,-5 18 451,15 47-271,-8 30-360,-7-18 1,0 13 0,-1-7-405,-1-14 0,0 3 90,-1 2 0,1 12 0,-1-1 0,0-15-494,-2-12 0,0-5 449,2 25 0,0-6 90,-2-11 1078,-1-33-899,-1-9-89,-4-30-180,0-7 0,-5-30-45,2-4 0,0-4-45,-3-21-45,1-6 0,1-2 45,2-12 612,1 31 0,1-2-657,2 5 0,1 3 45,-1-33 0,1 37 0,0 3 0,0-21-45,7-6 0,3-1 45,-1-8-90,13-7 0,11 17 0,5 63 0,10-15 90,-18 76-90,-19 43 90,-4-30 0,-12 22 0,-4 2 915,-3-5-915,-1-13 0,-1 2 0,0-12 0,1-3-2136,-7 30 2136,4-16 0,1-1-947,0 8 947,-3 18-183,10-31 273,4-15-90,1 1-458,27 23 458,-3-26 1438,22 21-1707,50-35 89,-29-15-120,10-12 0,18-4 0,-9-5 75,-16-4 0,-1-4 135,4 3 0,6-1 1,-12-4-181,14-25 237,-49 15-57,-27-2 2268,-14 13-2088,-44-9 90,0 14 0,-6-2 0,-11 21 3482,14 23-3662,1 10 90,12 8-90,35-15-449,8-8 359,12 7-3153,29 12 3153,14-5-241,10-7 241,-12-24 0,16-31 0,1-13 90,2-22 144,-2 16 1,-7-2-145,-25-21 0,-26 26 0,-5-1-2016,-2-1 2106,-10-5 0,-1 4 89,-8 3-179,6 18 180,-2 14-180,7 11 180,-2 20 2089,3-1-2090,2 22-89,10 27-90,2-19 90,14 3 0,9-2 0,17-12-90,12 14 90,18-58-90,-42-12-1089,17-17 0,1-6 1089,-5-8 60,-7-6 0,5-12 0,-8 6-60,10-26-265,-18 22 0,3-9 0,-6 7 175,1-31-582,-7 13 1,-2-10 641,-10 14 0,-3-5 0,0 6 30,2 0 0,-1 2 410,-1-32 0,-3 11-410,-5 41 0,0-9 1750,0 0-1840,-9-37 1142,-3 50-1052,-5-2 3004,0 69-2914,-2 51-45,8 1 0,2 7-90,0 8 0,1 3-785,3-21 0,0 3 0,3 3-70,1 16 1,4 4 0,1-2 888,2-14 1,1-2 0,0-1 0,0 1 0,0-1 0,1-4 0,6 4-1,0 1 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32.96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238 273 7533,'-54'-48'3276,"-1"1"1,11 8 0,6 5-2044,6 4-513,17 15 1529,28-5-2069,6 9-4162,50-4 4072,-15 10-45,-3 3 0,0 0 814,13-1-859,-10 1 0,3 2-1224,-5 5 0,-2 1 1224,28 3 90,-4 12 90,-53 9 540,-20 66-631,-1-31 1,-9 4 0,-3-1 2020,-1-9-2110,-3 18 153,6 16-153,5-44 0,8 40-360,22-59 180,-2-5-809,45-48 449,-39-2 1502,24-35-3750,-36 15 2788,-3-5 0,-3-9 0,-2-2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33.3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251 1 18057,'17'7'4857,"-2"-5"-4497,-12-3 269,0-2 1,-8 3 0,-47 38-540,28-15 89,-34 32-3481,44-22 3482,1 49-577,7-35 397,13 13 0,5-2 0,6-18 0,23 25-2017,-10-41 1927,32 1 90,-29-14 0,24 0 135,-19-42 0,-5-8 1971,-6 7-2106,-4-45 0,-16-5 488,-27 31-488,-29-18 0,-7 5 2175,5 31-2265,5 6 0,-1 4-543,-5 13-1615,13 4-7583,-30 24 9592,37-1 1,-16 19 0,32-8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53.5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40 10411,'5'-23'900,"7"7"-6028,31 16 5128,-12 8 0,18 14 0,-22-3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2:35.1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36 17877,'15'-10'2698,"-2"1"-179,-4 2-2339,-5 5-90,4-4-180,-6 6-90,1-2 180,-2 2 0,2 8 0,0 3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21.3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81 250 14099,'-8'-16'5307,"2"3"-4228,2 8-179,2 0-181,0 0-179,0 1 360,-1-1-1,1 3-719,-1 3 90,3 4-90,3 18 90,6 31-1,4 29-149,-2-20 0,2 9 0,-1-5-467,-2-9 1,0-1 391,7 33 0,-1-8-45,-4-26 90,4 14 0,-4-20 0,3 17 0,-8-39-3043,0 5 3133,-6-25-764,-5-17 674,-5-13 378,-4-21-378,-9-25-2117,-3-18 2027,-1-3 0,3-1 2117,7 27-2117,-4-30 1,9 34 1,1-1-2,1 10 0,1 0 0,-1-3 0,2 5 0,1 5 0,1 9 0,1 6 0,2 7-421,0 4 241,0 3 2958,22 8-2868,21 34 90,2-6 0,11 30-90,-9 3 1117,-10-11-1027,10 18 0,1 2 0,-3-5 0,2 4 0,-1 1 555,1 0-555,14 16-1357,-15-22 1357,-6-12 0,-13-18 0,-4-6 0,-2-4 180,8 0-91,-8-22 1,6-19-45,-14-28 0,-8-10 0,-3 11 0,-2-1-534,1-17 0,-3 1 489,-13-18 1208,5 22-1253,-3-1 0,-1-2-135,-5-19-1374,5 24 0,1 5 1374,2 9-90,6 23 270,0 5 0,4 10 0,-2 1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22.54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434 254 11311,'-18'-36'4497,"-1"4"-7909,-14 6 4222,6 12 1052,-22 0-1412,19 11-90,-9 3-1074,-1 16 1344,-3 8-622,2 11 262,5 3 1767,16-3-1812,6 16 0,2 5-135,1 11 126,10 7 0,6 0-216,9-18 3040,16 13-2950,24-27 308,-20-25-308,31 7 0,-3-39-3068,-19 3 3428,33-41-360,-48 22-647,11-25 647,-26 21 0,-5-6 0,-2-1-1912,-5 8 1912,0-2-1009,-12-26 1099,4 19 1367,-16-42-1367,11 45-90,-2-2-90,8 24 770,3 10-770,0 9 2426,5 26-2516,9 17 3006,3 11-3005,7 1-1,-5-19 90,0-4-90,8 6 0,-7-14-3302,9 5 3392,-9-18 0,1-3 0,10-23 0,-12-2 0,9-18-2179,-9-12 2179,-1-9-90,-4 1 180,-3-5-90,-5 22-90,-1 0 2313,-1 14-2312,1 9 89,0 7-180,0 2 90,5 15 3415,1 8-3325,4 16 0,-1 2 0,1 1-90,12 28 90,-4-16 0,5 8 0,-11-29-3190,-7-17 3190,0-2 180,1-4-90,12-17-90,-4-1 0,7-16 90,-10 2-90,1-21-2179,-3 9 2179,0-14 2179,3-25-2269,-6 37 0,3-22-270,-5 46 360,7 30 0,0-2 3302,17 60-3302,-7-13-90,6 18 90,-9-23 0,-5-21 0,0 1 0,-4-12 0,2-1 90,-1-12-90,0-4 90,20-24-90,-14 6 0,19-31-3392,-15-11 3392,-4 10-90,-1-19-522,-13 39 522,3-8 0,-3 16-90,2-2 180,11 28 0,-4 2 3089,8 23-3089,5 27-2477,9 6 2567,-2 1-1838,17-3 1838,-27-46 0,10 4-90,-16-19 90,-2-2 0,12-10 90,5-9 2391,10-13-2391,7-35 2659,-22 22-2839,-4-20 0,-20 39 0,-13-32 0,3 28-3212,-25-44 3301,17 53 1,-14-9 0,16 27-90,-9 13 90,4 1-90,-5 14 0,9 0-2178,4 6 2178,4 2 2358,3 4-2358,11 18 90,3-14-90,12 12 90,23-8-90,-12-20-2268,35 6 2088,-40-26 2178,13-2-11829,24-28 9113,-33 16 0,29-19 1,-49 20-1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25.3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429 128 10591,'-14'-37'6926,"2"10"-5757,-13-1-269,4 13-91,0 4-179,0 5-90,2 3 629,-42 27-4881,14 8 3892,-21 15 90,28 2 769,18-8-769,-6 28-2268,14 22 2088,-1-17-804,22 2 1,7-2 623,3-15 118,23 24 1,8-3-119,1-31 0,-8-7 0,7-5-360,8-22 0,-3-8 1859,-4 3-1634,12-8 0,-5-8 2466,-33-7-2781,21-24-179,-33 0 539,-12-13 2751,-7 10-2481,-21-8 270,1 12-90,-3 4 359,-6 1 1,14 13-270,1 2-180,8 6 90,8 5-90,0 0 179,3 1-269,11-2 90,29 2 0,57-2 0,-5 2-90,-30 0 0,-3 3 0,-3 9 0,-14 3-90,-28 20 0,-16 10-90,-5 4-180,-12 23-3392,6-25 3482,-3 14-760,6-19 940,-3 34 0,8-37 0,-2 24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25.6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602 52 11400,'-7'-27'8006,"2"12"-12947,-18 6 5481,8 10 1408,-18 16-1138,-4 11-270,-10 27 589,5-5-859,17 11 0,5 4-180,2 4-435,5-15 1,5 0 344,20 10 3051,7-19-3141,29 9 90,-19-26-90,21-11-2961,-22-28 3141,0 2-892,-2-8 892,-14 5 509,-5-1-510,-11-21-89,-53-36 0,0 6-986,16 26 0,0 3 986,-15 0 122,16 15-122,0 2 525,0 2-615,1 6-180,-7-3-360,15 10-269,-2-3-4138,10 16 5037,14-4 0,-2 10 0,13-7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27.0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232 546 13020,'-16'-13'4137,"1"2"-3237,7 13-181,-8 3 361,-16 14-631,5 2 271,-18 26-450,24-11 0,-5 14-90,15-12-90,1 27-90,6-25 0,21 41 0,-2-51-90,30 19 90,2-34 0,16-19 0,-13-5 179,3-30 181,-23 3-270,-5 1 180,-7-6 0,-14 19 0,-11-40 0,-2 27-90,-9-19-180,7 34 89,2 9 91,-1 7 0,5 3-180,-5 10 0,8 0-3392,7 36 3122,10 2-263,4 12 353,6-8-180,35-5-89,11-19 314,-18-16 0,1-4-1844,24-12 1979,-10-17 2121,1-21-2031,-17 0 0,10-10 0,-29 10 90,-12 2-1917,-10 9 1827,-1-4 0,-17 3 179,-12 5-426,-3 2 247,-8 8 467,-22 13-377,-9 25-90,-4-4 0,7 21 0,27-8 2358,-4 21-2448,2 33-2358,8-14 2268,7 22 183,24-42-183,14 3-270,70-28 181,-5-38 268,-24-4 1,-3-7 0,10-33 180,-13-15-180,-27 26 2359,2-18-2359,-17 14 0,-4-2-90,0-15 0,2-31 2112,-19 31-2022,1 21-560,-15-44 740,-3 0-180,1 9 0,5 15-180,5 34 90,9 35-90,-2-3 845,6 46-1025,5 7 0,3 6 0,1 29 367,0-21 1,1 2-637,7 27-940,0-24 1209,3 15-3086,-3-34 2996,0-5 0,3-2 0,1-5-89,3-4 89,-1-7-1109,15-6 929,5-27 451,-1 0-1,-4-23 919,-20 3-470,9-38 361,-10 8-270,1-13 3391,-10 28-2761,-6 19-451,0 4-449,-1 0 90,-9 0-90,5 8 0,-8 1 0,7 9 360,-12 26-540,7 7 0,-8 10-180,13 5 90,2-23 0,13 13 0,-3-18 0,9 0 0,-4-12-90,0-5-270,9-3 1,16-21 179,-6 6-90,17-25 0,-21 5 180,-4 0 90,-5-14 360,-13 23-180,-1-9 360,-4 18 179,-15-10-359,-1 14 90,-12-7-90,-12 27 180,-3 23-587,5 0 227,3 16 90,13 23-180,10-25 0,-1 29-90,11-33 90,12 1-90,-2-12 90,13 0-90,-3-17 1,7-3-91,10-6 90,13-18 226,-3 0-226,6-13-3392,-13 2 3392,13-16 90,-14 7 0,10-13-90,-18 10 90,-3-2 0,0-2 90,-6 0 0,4-15 450,-6-4 3032,-5 6-3482,-17 6-3392,-7 28 3391,-5 7-89,4 8 90,0 7-90,-3 4 90,-1 6-180,-8 30 0,13-16 90,-1 22-89,43 24-1,-4-24 90,18 27-2269,-16-41 2269,-12-14 1106,-3-1-1106,-2-2-777,-3 4 866,-3-6-89,-2 5 90,-11 9-90,-7 8 2476,-3 2-2476,-9 7 848,2-13-1657,2-3 928,4-8-4976,8-12 4857,5-5 0,1-2 0,3-2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29.9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390 385 9422,'-21'-33'4227,"0"5"-4135,-14 6 898,7 9 2137,-36-2-2228,20 47 1,1 8-3023,-14-7 2168,17 13 0,10 4-45,26-4 0,1-11 1000,12 21-1000,2-24 268,12 9-358,1-18 3482,33-3-3392,-27-10 0,25-3 180,-11-25-90,-14 7 630,42-53-360,-43 21-181,10-19 91,-27 15 450,-8 17-450,-2-1-90,-2 9 0,0 7-91,-2-1-89,2 9 0,-1 7 0,7 19 0,3 10-89,4 8-1,14 20-180,26 12 180,-6-14-45,9-25 0,3-9-715,-8-10 805,2-13 0,0-5-45,-11-6 90,12-16-180,10-26 180,-26 15-825,-4-4 0,-2-2 825,-7-4-338,-4-7 1,-3 0 337,-3 1 588,2-33-498,-15 54-90,-9-6 180,-8 9 0,-19 1-90,9 14 1560,-9 11-1560,-9 22 667,13-3-757,-17 17 0,12 27 0,18 0-90,-4 5 90,19-12 0,40 30 0,-15-33-195,3-3 0,4-2 285,3-9-3382,16 12 3202,4 2-299,12 11 389,-17-14 90,0 8-90,-26-22 90,6 20 0,-20-22 99,-1 9-189,-21 15 3284,2-16-3284,-25 32 452,-9-20-452,6-10 0,-7-4 0,23-24 0,-5-3-180,-9-20 0,10-1 0,-4-18-90,22 0 0,5 6 237,2-6-327,14-15-9436,20-35 9796,1 11 0,17-15 0,-12 38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30.2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0 101 16797,'43'-29'3059,"-8"6"-2610,-29 31-89,-4-1 270,-4 21 539,-10 32-809,5-24-270,-2 24 0,17-42 0,-2-6-270,40 3 90,-4-29-90,46-29 90,-39 1 0,4-19 0,-39 29 0,-8 4 90,-3 7 180,-16-3-90,-3 12 180,-18-1-90,8 10 180,-32 18-2875,26-3 2695,-22 14 0,27-6 0,-2 17-2439,8 10 2348,5 9-304,34 29 215,17-22 1638,15 5-1818,17-20-90,-23-27 0,12 1-269,-18-13-4678,6-5 5217,2-1 0,-7-3 0,-3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31.1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 65 21655,'-5'-23'2788,"23"102"-2698,-5-33-45,1 14 0,5 4 135,32 18-90,-16-32-90,24 22 180,25-22-180,-39-29 90,35 11 0,-48-31 179,27-68-269,-34 38 0,19-50 0,-44 51-90,-13-32 90,6 20-89,-18-49-1,17 61 0,-6-17 0,11 38 90,1 1-270,24 59 180,-6-20-135,13 22 0,4 2 135,0-11-397,20 25 398,-20-40-3382,29 7 3381,-21-17-1824,10 3 2004,-29-22-90,-7-2 0,14-12 236,-7 1-146,14-24 2415,-18 8-2505,6-26 0,-14 16 2950,-2-14-2950,-6 7-3482,-1-7 3482,-10-10-104,3 2 104,-5 15 0,6 14-90,1 16-2354,1 1 2264,0 6 2264,1 4-2534,-1 11-449,4 2 539,1 15-90,-1-7-4497,15 49 4947,-7-25 0,11 32 0,-6-28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31.6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191 39 16438,'-18'-19'2248,"2"5"-808,-3 11-1081,5 1-89,-9 2 0,-2 15 180,-2 11-3662,1 28 3212,10-7-362,9-2-88,29 36 74,13-38 16,14 25 90,6-49 90,-9-30 3070,10-23-3340,-21-2-2887,-4-26 3247,-45-3 269,1 18 288,-24-13 612,16 38-449,-22-3-270,22 17 179,-30 16-359,30 4 270,-19 25-270,26-10 90,0 19-180,11-13 90,22 51 0,9-22-180,11 20 90,3-32-90,13-15 0,-8-12-90,16-1-90,-6-15 3482,-3-14-3392,-2-2 0,4-21 0,-24 7 90,5-12-90,-19 6 90,-1-34 0,-9 29 180,-1-35 180,-7 37-3303,-8-12 3213,5 14-90,-6 6-90,8 14 180,0 5 0,1 3-2359,1 11 2179,5 6 0,1 13 1093,5 4-1093,-1 4-1909,3 2 1819,0 1 90,14 30-180,-6-17 0,4 7 1729,-8-25-7935,-7-22 6567,1-20 0,-6-13 1,-3-21-1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54.1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290 280 12030,'4'-18'4498,"-1"2"-1710,-4 7-2068,-11-6-451,-2 11 91,-23 7-180,10 13 0,-24 39-270,22-8-698,-4 12 788,18-19-89,10-18 178,1-6-89,15-5 90,1-10-90,11-7 90,-2-10 0,-1-4-2981,4-15 3071,-7 4-1892,2-13 1802,-12 8 0,-1-1 0,-4 7 0,-1-2 270,-19-44-360,9 40 0,-16-36 0,13 61 2358,-1 6-2358,-30 28 90,19-4 3302,-21 27-3392,29-9-304,2 37 393,7-10-89,1 11 0,10-18 0,2-1 0,3 10-45,0-7 1,1 0 44,8 11-90,5-5-3172,17 14 3262,-3-28 0,12 6-2181,-9-33 2181,2-9-1278,5-8 1458,11-18 69,-11-2 21,4-15-90,-19 2 1583,-1-5-1313,9-28-46,-14 7 1,-1-4-315,11-27-45,-16 26 0,-3 4 2368,-7 5-2054,3-34-251,-6 42-108,2-23 0,-7 50-90,0 2 90,0 3 3033,0 3-3213,13 24 0,-3 3 0,11 25-90,-6-4-2003,-2 5 1913,0 2-7675,3 21 3717,-4-18 4318,4 12 0,-5-28 0,-1-2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31.7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 57 18416,'-4'-18'4138,"1"3"-4318,14-3-2698,13 16 0,8-1 2878,6 19 0,-7 4 0,0 3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32.1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202 51 12120,'4'-16'5037,"-1"2"-2788,-11 8-1440,1 2 451,-7-3-811,7 5 451,-11 1-270,0 24-361,4 14-179,0 7 45,24 9 0,6 0-135,-1-4 45,3 0 0,3-3-45,-2-6 0,1-1-2392,5 11 2392,-7-15 737,3 14-197,-11-6-360,-18 14-180,0-11 90,-17 0-90,-10-6-2755,10-16 2755,-15 10-90,17-21-891,-6-1 801,7-5-179,-8-2-91,1-34 0,11 5-4362,10-28 0,7-8 4812,10-4 0,2 6 0,1 0 0,8-11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32.4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1 201 8876,'29'-46'2248,"-3"3"2802,22-36-3880,-28 47 628,4 105-1618,-26-12-60,-1 3 0,-2 14 0,1-8 60,2 26 524,-1-39 1,2 1-705,5-1 0,1-4-1319,1 12 1319,8 15 2268,-5-35-2268,1-8 90,5-7-90,-3-12 0,5-7-90,1-28 90,2-15-90,2-28 90,-7 1 3392,-2-23-3302,-2 5 0,-1 16 0,0 3-90,-5 40 90,0 3 0,18 40-90,-1 18-3302,9 15 3302,0 24 0,-15-35-559,9 21 649,-9-22-90,0-3 0,-2-3 0,0-6-90,2 8 90,-5-18-180,2 5-7139,-8-23 7319,9-12 0,-2-9 0,7-10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32.7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39 100 14549,'-7'-29'5397,"4"9"-5698,-5 4 1110,6 8 322,0 0-592,0 2 573,0-1-842,0 4 90,0 0-90,1 7 577,-1 2-577,-1 21-3303,3 12 3213,-2 13-45,5 1 0,1 7-1134,1 5 0,0 1 1044,1-2 0,1 0-513,-2 0 1,1-7 467,3 4-224,9 36 134,-5-37 0,12 33-180,-11-61-8558,8 0 8828,-4-35 0,-2-8 0,-2-18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32.8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42 12300,'35'-4'4497,"4"-1"-3777,4 3-450,31-3-450,8-1-2878,3-1 3058,-5 2 0,-24 1 0,0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01.8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4117 1013 2399,'0'-39'3508,"-11"-13"-1514,4 15-915,-10-11 1331,5 14 19,-21-40-1620,4 21-539,-11-21 450,-10 11-540,20 30-602,-29-26 512,28 32 0,-8-6 1739,11 12-1559,-27-15-180,-13-5 0,1 2-381,10 11 1,1 4 290,7 4-714,-1 2 1,1 1 713,8 4 651,-32-6 1,-6 0-652,1 1-738,6 1 0,3 2 648,13 4 1566,15 6-1476,-37-5 0,28 6 0,-26-3 0,36 5 2117,-16 0-2117,-9 2 0,4-1 185,1 1-185,23 0 3392,-1 0-3392,-29 14 0,24-9 0,-37 16 0,42-13-3392,-12 5 3392,-17 6-1801,8 1 1801,-11 4-85,18-3 85,17-6 0,-3 3 0,-19 8 0,-8 4 0,-18 9 1144,17-9-1144,17-7 0,0 0-1953,-17 10 1863,-16 8 90,8-1 0,29-16 0,-11 8 2057,19-11-2057,-11 12 638,12-9-638,-25 22 0,25-18 3392,-11 11-3302,-11 15-3482,22-20 3392,-30 34 0,37-35 0,-8 13 0,-19 34 0,16-19 0,11-18 0,2-1 0,-2 7 0,10-14-2268,1-1 2268,0 2 1961,2-2-1961,2 2 0,0-2 0,-6 15 45,3 0 0,-1 4-45,3-3 0,1 1 1620,-3 4 0,2-1-1530,0 33-681,8-28 591,2 0 0,2-3 90,2-6-45,5 1 0,1 3-45,-2 10 45,4-12 0,-1-2-45,0-11-2955,14 50 2955,-8-39 45,2 3 0,0-1-1611,0-13 1566,4 11-612,-5-17 612,0-2-1285,8 13 1285,-4-12 1285,6 10-1196,-1-4-89,4 1 0,0-1 2011,15 14-1921,-10-20 960,8 7-960,-9-15 90,41 12-90,-32-18 0,37 14-90,-43-23-1397,-1 0 1487,2 0-90,0-1-767,15 3 857,-12-1-90,10-1 61,13 7 29,-7-6 0,26 8-90,-30-9 89,12 0 1,-28-5-90,12 1-561,11-4 650,-24 1 395,22-2-484,-31 0 117,6 0-27,17 0 90,43-15-90,-31 9 0,37-15-90,-63 16 180,46-8-90,-27 5 246,17-1-336,-16 1-519,-20 4 609,6-1 1787,4 1-1877,-10 1 90,65-6-90,-53 5 0,44-4-1419,-53 5 1419,1-1-1111,34-4 1111,-26 2 0,25-4 28,-35 5-28,1-1 1701,-3-1-1611,16-3-712,-12 1 622,10-3 2236,-14 4-2236,9-5 0,-10 5 0,8-4 90,-15 6-2261,-3-1 2171,-3 3 0,-3-1 0,-1 1 0,3-1 2358,-4 1-2358,2-1-2268,0 1 2268,12-4 2268,-6 2-2268,16-5 0,-19 6 90,21-4-90,-17 4 0,24-5 0,-10 2 0,-1 0 3392,-3 1-3392,-3-2 0,4-2 0,9-4 0,7-6 90,10-10-527,-20 11 527,2-4-90,-25 12 90,-2 0-90,13-12 0,-10 6 0,6-6 90,0-9-90,-11 15 0,11-17 0,-7 7 0,6-7 0,8-16 0,-1 3 0,-7 9 437,-4 7-347,-2 7-3572,-4 2 3482,3-4 0,-6 11 0,0-3 0,1-1 0,11-22 0,-1 1 0,4-4 0,-7 10 90,2-7-90,-4 7 0,7-20 0,-9 22 90,5-25-90,-11 29 0,7-28 89,-9 33-89,0-6 3392,0-6-3392,0-9 0,2-13 0,-2 12 90,-2 11-90,-1 6 0,1-36 0,0 25 0,0-31-2468,-1 30 2468,1 2-293,2-14 293,-2 23-2477,1-10 2477,-3 21 0,0-4 0,0 9 0,0-5 1589,0 5-1589,-1-3 257,0 0-257,0 3 0,0-28 0,0 19-2178,0-40 2178,0 39-35,0-18 35,-8 21 0,5 5 0,-7-8 2251,6 13-2251,-1-9 3366,2 9-3366,-5-11-1078,-2-3 1078,1 3 0,-3-3 0,5 12 0,0 1 0,0 3 0,-6-9 0,-9-5 0,-6-4 0,-2 1 0,10 11 1156,5 6-1246,7 5 90,-3-1 0,3 0 0,-10-2 0,6 2 0,-11-3 0,3 3 0,-8-1 0,6 2 0,-6 0 0,9 4 0,-1-1 0,-5 1 0,-12 0-90,2 0 1,-10 10-1,25-6 0,3 8-270,8-9 360,0 4 0,3-2 0,0 4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52.8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1542 104 8882,'-22'-23'2069,"3"3"-1530,9 10-179,-1 2 0,2 1 450,-5-2-361,-2 1 1,-1 1-90,-2 1 0,4 4-3483,-1 0 3843,-4 1-360,-2 0-90,-16 1-180,-6 12 359,-46 10-359,37-1 0,-22 2 90,50-15-2178,-15 4 2178,10-3-1,-12 2 2450,-9 3-2090,-8 0-2717,2 1 2268,4-4 0,29-4 90,-5 0 0,-7 2-180,10-2 90,-3 1 2178,12-2-2268,-1 1 90,-5 4-90,-11 6 90,7-4 3302,-1 2-3392,11-8 0,7-1 0,-27 24 0,18-13 90,-23 19-90,27-20 0,0 0-3302,-3 8 3302,4-2-630,-5 8 630,4-2 90,-4 13 0,-7 16 0,5-7 0,-6 19-90,17-33 90,-5 8 0,-1 31 0,5-36-90,-2 43 3035,11-57-2945,0 9 0,2 35-90,8-11 922,-3 22-922,6-31 90,-2-5 0,3 17-90,5 8 89,5 9-89,-3-14 90,6 11-90,-10-25 90,9 15 0,-4-20 155,-4-9-245,5 3 90,-11-19-90,4-1 0,-2-1 90,12 7 0,0-1-90,7 7 90,-3-9 0,8 4 0,-15-13-90,9 3 0,-3-3 89,-9-6-3391,41 19 3302,-30-16 90,38 11 0,-22-11-2358,4 0 2268,-3-1-500,-22-6 500,6-1 1410,10-2-1320,-3 0-985,26 4 1,3 1 894,-8-1 45,8 1 0,1 0 1429,5 2-1474,-12-3 0,5 1 0,-32-2 0,-1-1 0,0 2 751,12 1-751,3-3 0,0 1 613,-3-3-613,-13 0 0,-1 0 3194,1 0-3194,-3 0 597,47 0-597,-33 0 0,29 0-3302,-32 6 3302,-20-5 0,12 5 0,-3-6 0,16 0 0,1 6 0,-4-4 0,-11 3 0,-9-5 3392,1 0-3392,-1 6 0,24 5 0,-2 1 0,10 0 0,1-6 0,5 1 0,-15-2-3392,8-1 3392,-30-3 0,11 0 0,-9-1 0,22 1 0,-21-1 90,7 0-90,-2 0 0,-5 0 0,24 0 0,-24 0 0,46-12 3392,-45 7-3392,23-11 0,-29 10 0,1-1-3302,15-2 3302,-6 1-642,2 1 642,-7-1-2056,-5 3 2056,2-3 0,-5 2 0,5-3 2056,-6 4-2056,16-9 0,-14 8 0,26-17 0,-25 13 642,12-7-642,-16 10 3392,9-8-3392,-7 5 90,19-18-90,-18 14 90,12-10 0,-8 5-90,3-2 90,-1-2-90,4-4 90,-2-2-90,-2 3 90,-2-3-90,-8 11 0,1-4 90,1-1-90,0-3 90,2-5 0,12-26-1093,3-11 1093,-3 11-90,-3-2 90,-19 35-487,0 2 397,-4 1 90,0 9 0,3-38 0,-3 26 0,3-29 1034,-4 33-1124,-2 2 90,0-1 90,-1-4-3121,0-8 3120,0-10 91,-11-22 184,5 18-364,-11-10 0,9 25 270,-17-35-270,11 28 0,-12-25-90,13 37 90,0 2-90,-1-1 90,-8-8 3392,4 5-3482,-5-4 0,0 2 90,5 7-90,-32-28 0,24 26 0,-18-15 0,24 23 90,-22-9-90,-6-2 0,-2-1-3392,-29-9 3392,46 23-2269,-27-11 2269,34 15 0,-1 0 0,0 0-224,-1-1 224,-1 2-45,-22-7 0,-3-1 45,7 2 0,-16-6 0,3 0 0,32 12 0,-14-8 2158,25 12-2158,1 0 0,3 1-2158,-5-3 2158,-6 0 225,1-2-225,-17-2-90,-14-2 90,13 5 0,-28-2-90,40 8 2358,-14 0-2268,-13 1 0,22 1 0,-19 0 0,25 0 0,0 0 3302,-14 0-3212,3 0-3482,-7 0 3392,16 0 0,7 0 0,3 0 0,5 0 0,-4 0 0,6 0 0,0 0 0,0 0 3392,-1 0-3392,2 0 0,-2 0 0,-10-8 0,5 4-3392,-20-10 3392,18 9-1637,-13-5 1637,19 4-90,-8-1 0,7 0 0,1 2-270,-11-8 91,11 6 2580,-9-5-4830,4 4 3131,-3-2 0,-3 1 0,-2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09.3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76 10591,'-6'-20'5217,"0"3"-3688,3 8-360,0 1 1980,-1-5-2250,2 8-629,0 2 270,2 9-360,10 71-3393,-4-26 3258,2 5 0,0 4-2223,3 20 2358,1 15-522,-2-21 1,0 7 475,1 8 1,0 3-90,-1 1 0,1 0 0,-1-2 0,-1 3 105,-1-5 0,0 6 0,-1-6-60,0 2 0,-1 1-414,1 4 0,0 6 0,-1-8 414,-1-8 0,-1-5-45,0 3 0,1-1 45,-1-1 0,0 4-30,0-12 0,0 6 0,0 6 30,-1-13 0,1 4 0,0 4 0,0 5 0,0 6-30,0-13 0,0 7 0,0 4 0,0 3 0,0 3 0,1 0 0,-1 1 0,0-3 0,-1-3-38,1 4 0,0-2 1,0 0-1,-1-1 1,1 1-1,-1 0 1,1 0-1,-1 2-22,1-4 0,-1 3 0,1 2 0,0 1 0,0-1 0,-1-3 0,0-3 0,0-5 0,0-6 115,0 13 0,-1-7 0,-1-5 1,1-4-1,0 0-115,-1 2 0,1-4 0,-1 0 0,0 4 45,0 17 0,-1 4 0,1 1 0,-1-4-45,1-12 0,-1-3 0,1 0 0,0 5-60,-1 0 1,0 7-1,0 0 1,0-4-1,0-10 60,0-1 0,0-9 0,0 0 0,0-2 0,0 0 0,0 3 0,0 17 0,0 4 0,0-7 45,0 0 0,0 0-45,0 2 0,0 6 0,0-8 0,0-14 0,0-1 0,0-2 0,0 3 0,0-2-88,0 10 1,0 0 87,0-11 0,0 3 0,0-5 0,0 5 0,0-4 0,0-2 0,0 5 226,0 6 1,0 8 0,0-1-227,0-11 0,0-1 0,0 1-65,0 9 0,0 2 0,0 7 65,0 7 0,0 9 0,0-2 0,0-14 519,0-2 1,0-1-520,0-9 0,0 11 0,0-1 0,0-10 1016,0 9 0,0-10-1016,0-17 0,0 7 0,0 7 0,0 18 0,0 7 0,0-5 0,0-15-473,0 10 0,0-3 473,0 4 0,0 15 0,0-3 0,0-22 0,0 14 0,0-3 0,0-3-1315,0-4 1315,0-27 0,0-1-47,0 27 47,0-32 0,0 1-45,0 5 0,0-4 45,0 11-135,0-7 0,0-5-2383,0-19-4970,0 9 7488,-8-28 0,4-10 0,-6-4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10.6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43 14279,'-3'-17'4677,"1"1"-3957,2 11 1978,0 0-2338,8 47-90,-1-11 89,6 26 1,0 7 180,7 29-2101,-8-36 0,0 2 1786,-1 5 0,-2-3-45,2 20 44,-3-6 1,-1 3-902,2 20 767,-3-29 0,-2 0 0,0-17 0,-2-2-45,1 3 0,0 0 45,-2 1 0,1 1-45,0 1 0,0 1 0,-1-3 0,0 9 89,0 19 1,0 17 0,0 3 0,0-12-90,0 4 0,-1 3-27,1-17 0,0 15 0,-1 3 0,1-5 0,-1-16-228,0 0 1,0-3 231,2 0 1,0 10-1,2 2 1,-2-11-22,1 9 1,0-1 28,1-1 0,1 6 0,-1-2 0,0-15 0,0-3 0,-1-2-30,1 10 0,0 1-482,0-11 0,-1 4 0,1 2 512,1 15 0,0 4 0,-1-7-30,0 1 0,0 0 29,1 1 1,-1 6 0,1-9-30,-2-10 0,0-5 0,0 1 0,0 3 30,-1-4 0,1 5 0,-1 3-30,0 20 0,0 5 0,0 1 0,-1-23 0,0 1 0,0 0 0,0-1-332,1 22 0,-1 0 0,0-6 332,0-22 0,-1-4 0,1-4 129,-1 7 0,1-3-129,-1 1 0,1 0-147,-1 1 0,1 1 147,-1 0 0,1 0 711,-1 1 0,1 1-666,0-3 0,-1 3-45,1-10 0,0 3 0,0 3 0,0 16 0,0 4 0,0 1 0,1 1 0,0 1 0,0-1 30,-1-3 0,0-1 0,0-4-243,0 11 1,1-4 212,-1 1 0,0 4 0,0-15 0,0 4 0,0-3 0,-1-12 0,1-2 0,0 1 0,0 8 0,0 1 0,0-9 0,0-9 0,-1-6 0,1-1 0,0 4 0,1 8 0,0 9 0,0-7 0,0-1 0,0-1 0,0 0 0,0 5 0,0-3 418,0 9 1,1-5-419,-1-16 0,0 1-779,1 14 1,-1 3 778,1-4 0,1 0 0,0 6 0,0 0 0,0-1 0,1 0 0,0-6 0,0 0 177,0-5 0,-1 2-177,3 17 0,0 0 0,-2-13 0,0-2 188,2 9 0,-1-6-188,0 3-45,4 16 0,0 3 45,0 2 0,0-6 0,0-5 1870,-3-29-1870,0-5 0,-1-4 0,-1-3 279,2-2-279,1 10 0,-1-16 0,0 5-1639,-2-12 1639,-2-8 1970,2 7-2060,-2-15-185,-1 4-9556,1 0 9636,-1-6 0,0 4 0,-1-8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11.7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45 15358,'1'-18'4588,"0"5"-9619,0 6 5571,0 4 2308,0-1-2399,1 13 1,5 43-270,-1-6 859,4 35-679,1 5-753,-4-13 438,-2-24 0,1 1 135,2 28 0,1 4 0,-1 3 45,-1-3 0,-1 8-90,-1-11 0,1 1-733,0 20 0,-1-1 687,-1-19 1,0-4-45,-1-14 0,-1-2 0,1 3 0,-1 0 45,0-1 0,-1 6 0,1 15 0,0 10 0,-1-6-872,1 0 1,0 0 781,-1 3 0,0 7 0,1-9 45,-1-12 1,0-1 14,0-4 0,-1 6 0,1 7-24,0-9 0,0 7 0,0 3 0,0-1 0,0-5-6,0 22 0,0-5 0,1 4-30,-1-1 0,0 6 0,1-3 0,-1-14 358,0-4 1,-1-3-329,1 8 0,-1 8 0,0-2 0,0-10 0,1-2 0,-1 2-30,0 14 0,0 3 0,0-5 0,0-17 0,0-3 0,0-4 45,0 16 0,0-3-38,0-2 0,0 8-7,0-15 0,0 9 0,0 1 0,0-7 30,1-8 0,-1-5 0,-1 8-30,0 1 0,0 10 0,-1 4 0,0-5 0,0-10-581,0 28 1,0-7 580,-1-10 0,-1 5 0,1-7 586,1 9 0,0-5-586,0-2 0,0 4-363,0-10 0,0 4 0,0-3 408,0 12 0,0 0-45,0-16 0,0 3 0,0 0 312,0-3 0,1-1 0,-1-3-312,-1 16 0,0 0 0,1-16 0,0 3 0,0-1 0,-1 1 0,1-1 0,0-3 0,-1 12 0,1-1 0,0-15 0,0 2 0,0 3 0,-1 11 0,1 3 0,-1-7 0,1 1 0,0-1 0,-1-2 0,1 5 0,0-4-45,0 16 0,0-7-51,1-21 1,0 3 95,0 3 0,-1 7 0,2 0 0,-1-2 0,1-1 0,-1-2 0,0 18 0,1-1 335,0-23 1,0 1 0,0-8-336,0 33 0,0-1 303,-1-29 1,2 4-304,3-3 0,1 6 0,-2 1 0,-2 5 0,2-5 845,3-1 1,-1-5-846,-2 11 0,-1-9 772,-1-12-772,-1-15 301,0 49-301,8-6 0,-5 6-180,6-31 708,-8-35-6015,-1-9 3512,0-14 0,-5-27 1,-1-14-1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54.3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1 528 21385,'19'-39'989,"7"-23"-719,-7 12 180,12-37-270,-12 34 0,5-14-90,-8 23 179,10-15-179,-9 29 0,7-7-180,13 92-90,-17 18 45,-3-18 1,-2 1-3438,-9 31 2942,-5-5-2068,-1-15-2449,0-1 5147,0-9 0,0-28 0,0-2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12.9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20 175 2129,'0'-26'6297,"0"2"-2507,0 7-1811,0 1 779,0-7-1408,-8-4-311,5 6-229,-6 1 2672,10 21-3303,3 13-89,3 15 90,4 14-90,1 8-555,-1 1 555,0 7 90,-1 1 0,0 4-1,1 23-669,-2-17 0,0 4 625,-3-6 0,-1-3-90,-1-13 0,1 3 75,0 19 0,0 11 0,0-9-75,-1-11 0,0-2 0,2 37 0,-1-1-1382,-2-43 0,0 0 1427,1 30 0,1 4-419,-2-19 0,0 1 374,1 26 0,0-1 0,-1-23 0,0-3-280,0 3 0,0-1 280,0-1 0,0 1-45,-1-3 0,0 8 67,2 1 1,1 13 0,0 2-1,0-10-195,-2-13 1,0-6 0,1 8 145,0 7 0,2 11 0,-1 4 0,0-4 0,0-14 27,0 16 0,0-2-23,0-3 1,0 12-1,1 1 1,-1-12 233,1 9 0,0 0-234,-1-11 1,1 12-1,0-1 1,-1-13-23,0 5 0,0-6 0,-1-8 0,0 4 0,0-5 45,0 7 0,0-3-45,-1 3 0,1 0-520,0-2 0,-1 1 520,0-3 0,1 1 83,-1-1 0,1 0-83,-1-3 0,1 3 30,-2-9 0,1 5 0,0 1-30,0-2 0,-1 1 0,1 6 0,0 7 0,0 8 0,0 2 0,0-5 40,0-12 0,-1-3 1,1-1-1,-1 0-40,1 1 0,0 1 0,-1-2 0,1-5 30,-1 0 0,0-5 0,1 3 11,0 18 0,0 2 0,-1-6-41,1-3 0,0 3 0,-1-8 0,0 10 0,1 0 0,-1-11 0,0 2 0,0-4 0,-1 28 0,1-1 0,-1-31 0,0-3 172,1-2 0,-1 5-172,0 7 0,0 7 0,1-5 219,-1-2 0,0-1-219,1 1 0,-1 5 0,0-8-79,0-11 0,-1-3 79,1 1 0,0 0 0,-1-2 0,1 6 329,0 7 0,0 8 0,0-2-329,-1 10 0,1 3-556,-1-4 1,0 7 0,2-5 555,1 10 0,1-3 0,-1 1 0,0-2-520,2-19 0,0-3 520,-1-6 0,-1-4 922,2 22-922,-2-29 0,1 2 424,0-2 1,0 2-425,0 10 0,1 2 0,0-2 0,0-3 2058,1 30-2148,1-8 3378,-4-35-3557,0 18-2160,-1-24 2429,1 6 0,-3-34 0,1-11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14.0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770 1 17067,'0'28'2879,"8"17"-8000,-4-3 5661,6 18-1168,-6-5 988,1 5 882,-1 7-882,1 5-45,-2-16 0,0 10-46,0 0 1,0 7 0,0-2-861,0 16 0,0 1 651,-1-13 0,1 4 0,-1-8 74,-1-7 1,0-2 586,0 28 0,1 13-541,-1-22 0,1 10 0,0 2 0,-1-2-113,1-6 1,-1-1-1,0 1 1,0 1 129,1 9 1,0 2-1,-1 0 1,1-4-131,-1-10 1,0-2-1,0-1 1,0 2 22,-1 9 0,0 1 0,1 1 0,-1-1-46,0-1 1,1-1 0,0 0 0,-1 0-387,0 3 0,1 0 1,-1-1-1,-1-1 364,0-6 1,-1 0-1,0-4 1,0-5 297,1-7 1,-1-5 0,1 8-303,-2 6 0,0 8 0,-1 6 0,0 2 0,0-2 18,0 3 0,0 2 0,-1-1 0,1 0 0,0-2-241,1-9 1,-1-3 0,1 0 0,0 2 0,-1 2 219,0 0 0,0 6 0,-1 1 0,0-2 0,1-7 0,0-10-15,0 0 0,1-10 0,0 3-24,-2 23 1,0 4 0,0-5 23,0 5 0,-1-5 0,0-1 0,0 3 30,1-9 0,-1 5 0,0-4 91,0 10 1,-1 3-122,2-22 0,-1 9 0,0-1 0,1-8 0,-2 19 0,1 0 36,1-21 1,-1 6-1,1 3 1,-1 0-37,0 0 0,-1 2 0,1-1 0,0-3 130,0 12 1,-1-3-1,0 1-130,0 10 0,-1 0 0,1-4 0,1-23 0,1-3 0,0-4 45,-1 11 0,-1 3-45,1 3 0,-1 7 0,1 3 99,0-14 1,-1 3 0,1-1 0,1-4-100,-1 4 0,1-5 0,0 3-135,-2 19 0,-1 4 0,2-10 135,0-6 0,1-9 0,0-17 0,0 2-5,-1 17 0,-1 10 1,0-6 4,-1 2 0,1-1 0,-1-4 0,1 4 0,-2 0 0,1-4 0,-1-2 0,0-5 0,0 7 0,0-4 312,-2 15 0,-1-5-312,-1 8 0,-2 1 0,1-1-442,1-11 1,-1 0 441,6-31 0,-1 1 0,-7 43 0,0-3 1754,2-11-1754,4-30 0,0 0-1309,-2 15 1309,-5 20-90,-2 0 215,3-5-215,1-15 1945,7-29-7252,-5 5 360,-1-14 5037,-2-4 0,-2-16 0,2-8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16.6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1 171 15538,'45'3'990,"-1"0"-721,-8 3 361,27 0-450,-9 3-4252,23-3 4252,-28-4-90,10 0 297,0-2-297,-1 1 0,-13-1-87,4 0 177,15 0 0,3 0-554,5 0 419,1 0 0,-1 0-45,-18 0 2886,1 0-2886,0 0-747,33-5 1,5-1 746,-7 3-379,-15-2 0,12-1 0,-12 2 559,14-1-237,-35 1 1,0 1 145,39-3 1,-40 2-1798,30-3 1888,-4 1-90,-13 0 1284,5 0-1194,4-2-180,-34 4 1378,41-4-1378,-53 5 0,15 0 90,-13 0 466,30-1-556,-22 2 90,21-2-90,-28 3 0,2 0 0,1 0 0,0-1 90,20-1 0,9-3 0,2 2-90,-1-1 90,-18 2 0,47-1 0,-30 1-2358,37-1 2358,-44 2-1,27-2-1516,-20 0 1427,20 0 921,-23 0-921,1 1-189,2-1 189,-2 1 90,2 0 0,2 1-45,-1-1 0,1 1-45,18-1 45,-2 0 0,-2 1 1406,-5 0-1451,23 1 877,-32 1-832,-5-1 0,8 1-15,3-1 0,7 0 0,-2 0 15,18 1 0,-2-1 95,12 0 1,-10 1-141,-16 0 89,-10 0-89,-8 0 529,21 0-484,-26 0 0,0 0-333,16 0 288,-17 0 0,3 0-996,9-1 0,1 2 996,-7 4 0,1 0 0,9-3 0,-2 0 2082,27 10-2082,-47-9 0,41 3 45,-37-3 0,2 0-45,47 3 0,-5-1 0,-24-1 292,-15-1-292,16 1 2919,1 0-2919,-14-1 0,17 1 0,-20-1 0,-1-1 0,6 0 0,3 0 0,6 0 0,3 0 0,-1 0 0,-12 0 45,1-1 0,4-1-45,26 1-296,-34-1 0,-2 0 296,12 1 0,0-1 0,30 0 45,-41 0 0,1 0-1550,2 0 1,-2 0 1504,30 0 0,-26 0-1832,25 0 1922,7 0-281,-34 0 0,1 0 191,30 0-9,-35 0 0,2 0 9,2 0 0,0 0 0,38 0 951,-30 0 0,5 0-906,8 0 0,-2 0-45,-21 0 0,0 0 1226,24 0 0,-5 0-1226,-6 0 1528,31-9-1528,-29 6 0,1 1 0,-12-3 0,1 0-1595,10 2 0,-3 2 1595,10-1 0,-1 1 0,-1-1 0,-23 1 0,4 0 0,18 0 0,1 0-210,-13 1 1,-1-1 209,13 0 0,-5 0 90,9 0-90,3-1 0,-25 2 0,5-2 0,17 1 0,3-1-502,3 0 0,0 1 502,-4-1 0,-2 1 0,1 0 0,-5 0 90,16 1-90,-30 0 0,0 0-116,39 0 116,-21 0 672,13 0-672,-22 0-987,5 0 987,15 0 0,7 0 0,-25 0 0,1 0 554,3 0 0,6 0 0,-5 0-554,5-1 0,-3 2-914,19 3 0,-3 1 914,-28-4 0,0 1 0,28 3 0,-4 1 0,0-6 0,-10 1 0,-1 0 90,5-1 467,-10 1 0,-1-1-557,4 0-692,-25 0 0,0 0 692,20 0 447,-5 0 0,1 0-447,18 0-217,-20 0 0,-1 0 217,2 0-604,-1 0 604,-3 0 1515,0 0-1515,1 0-484,-6 0 1,1 0 483,17 0 0,-8 1 0,4-2 210,-16-4 0,-2 0-210,41 2 548,-17-3 1,-2 1-549,-8 4 0,-15 0 0,-2 0 0,0 1 474,-2-1-474,45 1 3065,-43 0-3020,27-1 0,1 1-45,-27 0 0,3 0 0,-3 0 0,-14 0 985,31 12-985,-7-7 0,29 10 0,-38-10 0,-1-2-3392,13 1 3392,16 2-89,-48-4 89,-1 1 0,17 1 0,-14-1 0,14 1-2269,-2 1 2269,-13-2 0,12 2 2358,-16-3-2358,27 4 0,-6-2 0,43 4 0,-33-4-2062,2 0 2062,-28-2 2370,-7-1-2370,24 1 0,-18-1 0,21 1 0,-29-2 0,0 0 0,18 1 3084,-5-1-3084,9 1 0,-11-1 0,-10 0 0,-3 0 0,15 0 0,-12 0 0,12 0 0,-14 0 0,1 0 0,1 0 0,17 0 0,-15 0 0,14 0 0,-20 0 0,-1 0 0,-2 0 0,3 0 0,0 0-1762,1 0 1762,0 0 0,13 0 0,-16 0 0,21 0 0,-27 0 0,8 0 0,-10 0 0,-2 0-90,7 0 0,-3 0 1493,7 0-1853,14 2 90,-11 1-3482,12 2 3303,-17 2-4408,4 2 4947,-5 0 0,0 0 0,-9-2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19.2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1 580 17157,'40'2'1619,"30"-9"-1349,-30 2 180,50-13-180,-36 11-5571,38-8 5481,-34 6-494,9-1 0,2-2 404,5 0-175,2 0 1,0 0 174,-1 0-1015,23-4 970,-46 8 0,-3 1 1046,30-5-1001,-8 3 0,2 0-90,13-3 755,-10 4 1,4-1-711,-15 1 0,-2 0-45,1 1 0,-1 0 45,-3 0 0,-3 1-45,22-3 0,1 1 90,-1-1-106,-1 0 151,13 0 0,6-1-90,-26 3 0,0 0-709,29-3 1,-2 1 708,-39 4 0,-2 0 0,22-2 0,-2-1 0,-26 3 0,-1 0-45,29-2 0,-1 0 1451,5-2-1406,-9 3 0,2 0 45,21-3-90,-5 2 0,0 0 90,-4-1-90,-29 4 0,-1 0-147,26-2 147,-26 2 0,6 0 45,17-2 0,4 0-45,2-1 0,-1 0 0,-2 1 0,-5 1 0,-18 0 0,-5 1 0,23-1 45,13-1 0,3 1-45,-44 1 0,2 1-152,15-1 0,10 0 0,-8 0 152,-10 0 0,-3 0 0,20 1 0,0-1 0,-18 1 0,-2 0 82,0 1 0,-3 1-82,37-1 2006,-22 2-2006,12 0 90,5 0-90,-18 0 0,23 0-1477,1 0 1477,-20 0-759,-12 0 1,0 0 758,10 0-149,20 0 149,-5 0 0,-19 0 721,-11 0 1,0 0-722,9 0 0,20 0 0,-26 0 0,24 0 1558,5 0-1558,-21 6 0,3 0-878,-11-3 0,1-1 878,9 6 0,-3 0 0,22-4-294,-8 1 294,-25-3 0,0 0 0,-11-2-1018,27 1 1018,-23-1 1354,26 0-1354,4 0-1087,9 0 1087,1 0 1407,-6 0-1407,-23 0 45,-6 0 0,4 0-45,40 0 0,-39 0 0,-1 0 0,26 0-244,-2 0 244,3 0 0,-29 0 0,-1 0 0,29 0 0,-4 0 0,-25 0 0,-1 0 0,16 0 14,-1 0 0,-1 0-14,-1 0-165,-11 0 0,3 0 165,37 0 984,-33 0 1,1 0-985,0 0 0,1 0-227,-1 0 0,0 0 227,1 0 0,-2 0 0,35 0 0,-5 0 2757,-26 0-2757,2 0-1832,2 0 1832,1 0 0,-21 0 0,3 0 0,1-1 0,2 2 0,13 4 0,2 1-44,0-4 0,-3 1 44,-13 4 0,-1-1 0,45-2 0,-3 2 0,-22-3 0,-11 1 0,-1 0 0,12-1 0,4 2 0,2 0 2844,4 0-2844,-3 0 0,2-1 0,-25 0 0,-3-1 0,-1 0 0,4 0 0,38 2 0,2 1-102,-35-4 1,-1 1 101,24 2 0,-3 0 45,-30-3 0,-4 1-45,52 5 0,-25-4 0,22 2-261,-30-3 261,0 1 0,13 1 0,5 0 0,8 1 0,-10-1 0,1-1 0,16 1 0,-23-1 0,-1 0 0,3 1 0,-22-1 0,0 1-215,10 0 1,-2-1 214,34 5-1356,-36-5 0,0-1 1356,-9 1 0,1 0 0,26 1 0,-1 1-24,-28-3 0,-3 0 24,45 4 0,-29-3 0,-1 0 0,-7-1 0,0 0 402,17 1-402,-18 0 0,-2-1 0,1 1 2887,-1-1-2887,25 3-2494,-21-2 2494,19 1-691,-24-1 691,24-1 0,-16-1-1461,16-1 1461,-27 1 0,0-1 0,12 0 2106,-14 0-2106,34-1 0,4 1-1507,-15-1 1507,4 0 0,3 0 0,8 0 0,-32 0-1607,30 0 1607,-41 0-507,7 0 0,6 0 507,-6 0 0,1 0 507,5 0 0,1 0-507,-2 0 0,-7 0 1517,-14 0-1517,29 10 0,-34-8 2269,12 8-2269,-11-10 90,7 0-90,-13 0 3392,5 0-3392,-11 0 89,6 0-89,0 0 0,1 0 90,-1 0-90,5 0 0,-8 0-3302,4 0 3302,-10 0 0,0 0 90,28 0 0,-3-6-90,12 4-2268,-13-4 2358,56 6-90,-55 0 1134,13 0 0,-2 0-1134,-25 0 0,20 0 90,-18 0-90,9 0 180,7 0-90,-10 0-90,8 0 90,-19 0-90,-8 0 90,-3 0 0,6 0 0,2 0-90,-3 0 90,8 0 0,-13-6 3302,6 4-3212,-1-4-3572,-4 6 3392,4 0-3329,-5 0-4226,2-8 7555,-9 5 0,-20-9 0,-15 7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40.0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83 220 13289,'-15'30'4858,"-3"25"-4139,8-6 270,-1 28 1,2 4-630,2 0 44,1 18 1,1-2-225,4-29 315,1 8 0,-1-4-225,1-27-1,8 34 181,-2-73 90,12-58-3842,-11 9 3392,4-50-2179,-10 17 2179,0 13-45,-1-11 0,0-2 45,0-8-35,0 21 1,0-10-1,0 8-10,0 9 0,0 4-45,0-13 0,0 3 0,0-9 2307,9 22-2307,-3 32 45,23 53 0,3 24-45,-2 19 1568,3 4 0,1 12-1598,-10-14 0,-1 5 0,-2-8-1415,-1-10 0,-1 1 1445,2 7 0,3 8 0,-2-6-180,2 1 1,-1-5-226,2 5 0,-1-2 270,-1-7 0,-2-3-2830,-2-7 1,-5-14-1444,-12-30 4408,-3-8 0,-10-19 0,0-3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40.4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166 417 3795,'-48'-23'4915,"1"1"0,-23-17-4422,128 18-853,11-8 0,4-3 1423,17-5-1243,-15 5 0,-4-1 7,-2 2-1041,-23 9 0,-2 1 1770,18-8-916,3-4 270,-51 27 4112,-6 2-3572,-2 2 449,-6 4-359,-1 1 1439,-3 16-1709,2-7-3213,1 31 3213,8-6 90,6 30-270,3-16 180,12 22 90,17-10 269,18-2-539,-14-18 270,16-39-180,-46-19 90,17-31-90,-23 12-90,-1-14 359,-6-30-359,-4 39-2268,-1-39 2178,-1 58 1998,0-5-2357,-1 9 179,2 11-90,-2 4-630,13 36-4137,6 14 5885,6 10 0,1-1 0,-5-18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40.8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163 154 11311,'0'-23'5307,"0"0"-4318,0 9-90,-9-4 1350,-1-4-1889,-3 6 0,3 0-388,5 10 208,-1 1 0,1 0-1,-2 2 271,-4 1-360,-11 21-3383,10-9 3203,-2 27 90,14-20 174,11 25-264,14 15-2260,16 17 2350,-5-10-90,6 0 90,-27-38 0,4 6 2440,-10-3-2260,-5-5 115,-25 32-205,-3-24 0,-14 8-90,12-26 3302,11-8-4382,-5-3-3481,2-2 2402,-11-20-539,12 4 2698,-3-23 0,13 8 0,1-6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41.8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47 10051,'-5'-22'3778,"1"3"-180,2 13-2159,0 14-809,2 22-180,-1 7-1,1 20-89,8 21-1399,-3-9 1309,6 27-1510,-4-34 1,0 1 1509,5 34-136,0-10 1,1 1-976,-4-37 1,-1-3 885,4 14 0,1 0-686,1-8 0,0-3 641,8 23 439,9 14-484,-2-45 0,3-6 45,2-1 0,24 14 0,-1-84 1588,-36 10-1498,29-33-90,-40 21 2142,-3-4-1872,-3 6 3302,-2-6-3302,-9 1-3572,3 9 3481,-8 4-89,6 18 90,-5 2-90,3 4-90,-3 2 180,-2 8-90,3 6-90,-4 6 3392,7 3-3302,3-2-90,3-1-3392,1-1 3392,9 9 0,11 11 0,-1-11 0,16 1 90,-21-25-180,29-33 90,-28 15 0,13-26-90,-24 25 90,-2 0 0,-1-5-90,-1 6 90,0-3-90,1 1 3482,0 7-3482,2-7 180,-1 12-90,20 16 0,-9 0 0,16 15 0,-8-3 0,-7-7 0,2 2-3392,-8-9 3482,0-3-90,-3 0 0,3-2-90,13-21 90,-6 3-90,11-20 90,-13 7 0,0-2-90,5-11 0,-4 10 90,3-5 0,-7 16 0,0 3 180,6 2 90,22 27-2448,-9-6 2268,13 25 2268,-23-6-2268,0 1-2269,-2 4 2269,0 0-1040,-2 0 950,-1-1 1797,-1-1-1887,-1-1-450,2 8-9264,2 11 9804,-4-11 0,-2 4 0,-8-23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42.6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104 92 2918,'-33'-15'5577,"9"6"-1491,6-1-2917,10 7 3158,-4-4-3878,7 3 1084,1-4-1263,9 3 3124,8-2-3034,23-2-180,-2 3-90,18-1 0,-22 6 0,2 0-90,-7 1-3302,30 19 3302,-21-6-90,21 31 90,-40-12-90,-1 21 0,-27 12 0,1-7 45,-5-12 0,-3 1-246,-5 11 246,1-8 0,-1 1 45,-5 8 0,6-10 0,0-1 3248,-2 8-3248,-11 28 0,22-39 89,0 2 1,37-17 0,45-42 36,-2 7-216,27-35-270,-12-3-3559,3-5 1671,0 2-721,-11 6-1286,-29 17 4255,-3 2 0,-5 6 0,-2 1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43.9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16618,'8'19'3148,"-1"-2"-8089,-2 4 5481,-1 2 1408,3 11-1138,2 12-454,-3-13-86,3 12-90,-3-15-91,4 11-628,4 2-1,-4-8-4587,3-3 5127,-9-21 0,2-1 0,-3-4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55.1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182 129 10591,'5'-30'5757,"-1"4"-3149,-2 4-1079,-1 6-449,-1 0-721,-8-2 451,-9 18-630,-5 2 0,-6 24-90,7 5 180,-12 57-3448,10 4 3133,9-35 0,2 1-135,0 40-2369,9-43 2279,2 3-809,18 40 809,-2-35-225,7-4 0,4-4 225,8-15 0,15 2-341,11-25 341,-22-9-89,54-15 396,-49-7-127,30-13 358,0-32-357,-28 18-1,21-26-90,-29 8-947,-11 12 1217,3-14 1616,-14 18-1526,-4 4 2228,-5 3-2318,-2 7 270,-11-7-270,2 17 192,-7-5 168,-22 34-360,13 1 0,-21 18 0,21-3-90,1 4 3302,-5 29-3392,12-24 0,-2 16 90,23-30-90,-1-11-360,54-15 271,-30-7-116,36-16 205,-37 4-180,20-35 180,-20 18 0,13-26-180,-24 12 270,-8 14 90,-1-8 630,-18-3-361,-1 24-3323,-11-11 3324,5 28 180,-1 6 269,-30 24-359,12 14-90,-23 42-180,30-10-1,15-4 1,4 1-90,2 2-226,7-2 0,3-1 136,4-8 90,10 18 0,0-29-90,37 13-90,-19-25 0,28 7-120,-36-31-60,3-3 0,-6-3-269,21-12-2325,-10 3-4242,23-19 6965,-28 8 1,4-7 0,-18 4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44.0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95 61,'0'-22'3418,"0"2"-527,0 4-2711,8-5 689,3 6-5367,24 19 4498,-11 6 0,12 23 0,-15-5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44.4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365 70 12030,'-30'-34'7556,"-38"-2"-12317,14 36 5481,-28 7-451,35 17-549,11 5 459,17-5 1059,3 0-788,3 24-450,16-5-360,42 29 91,0-40 179,21 1 0,-13-41 1671,-6-10-1581,1-7 0,-5-5 180,-7-8 89,-7-2 1,-3 3-90,-9 5 270,-8 11-270,-4 8 3482,-1-2-3303,-2 7 1,-3 11-90,3 28-360,-3-6-90,13 42-90,-4-28-4646,12 14 1,4 3 4884,1-1 1,-1-8-1,0-4 1,0-10-1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46.9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562 155 12030,'-31'-55'7736,"9"21"-7017,-13-5 1,11 27-180,-1 2-91,4 5 541,-37 24-720,28-3-90,-28 21 89,26 8 1,7 36-180,13 16-3482,11-2 3347,18-33 0,8-3-2223,18 20 2268,-17-32 0,2-1-1057,29 33 1057,-24-35-90,17 24 90,-17-7 0,-9-12 0,-9 2 0,-27-13 0,-1-7 0,-17 11 0,-36 8 0,18-20 1418,-29 13-1418,34-27 2492,-1-3-2762,-29 0 1562,23-7-3990,-8 0-180,33-13 2878,31-5 0,6-5 0,17-3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47.3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177 14 17157,'-11'-12'3688,"2"10"-8899,-30 28 5571,7 14-180,2 2-265,6 1 175,10-12 1041,3 1-1041,4-1 179,13 38-269,9-23 2653,14 20-2743,-4-44 2232,5-11-2322,18-35 90,-18 8 0,27-44 180,-37 19-90,1-8 0,-13 16 0,-6 14 180,-2 1-180,0 1 90,0 2 0,-9-2-90,6 11 0,-6 5 0,8 9 0,2 5 0,9 24-90,1-9-90,8 20-90,1-15 1,2-4-181,5 0-540,20-2-7709,14-8 8699,-9-6 0,5-9 0,-28-4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48.4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158 1080 15718,'-35'-17'3598,"4"4"-3238,-3 20 539,0 18-449,11 7-90,27 67-450,8-55 0,26 37-360,17-65 270,-25-8-90,47-16 180,-50-2 1,17-14 89,-22 7-90,-3-2 90,0-13-90,-7 8 0,-3-10-180,-28-26 270,6 30 270,-36-30-90,26 48-1,-24 2 91,-3 29-180,16 0 0,-6 13 0,31 11 0,19 0-180,10 26 90,6-16-90,4-12 0,1-3-90,6-2-135,8-6 1,2-5-136,-2-13-1759,32-10 2029,-40-11 0,2-11 1,-11 1-1,-3-4 90,0-4 0,-3-4 0,-2-4 0,-2-2 0,3-31 720,-10 10-2930,-9-13 2479,-6 36 1,-10 19 1387,6 14-1387,0 4 0,-7 4 179,-9 12-269,3 1 90,-3 7 3572,13 12-3752,6-11 0,1 17-90,16-3 0,-3-11 0,10 4-90,8-14-179,-8-11-1,32-13 0,-10-25 270,3 0-90,-6-25 90,-27 24-180,0-18 90,-23 1 270,4 16 0,-12-3 90,1 24 90,-4 4 180,-25 13-270,13 0 0,-11 12-1,21-2 181,-3 13-270,9-5 360,-2 19-360,15-14 0,15 23 0,4-18 0,14 13 0,-1-17-550,6-5 550,3-5 0,24-15 0,3-6-90,0-2 45,-1-1 0,1-8 224,8-31-89,-29 14-90,19-19 90,-34 8 0,-10 10-180,-25-39 0,-4 39-90,-35-26-2752,6 42 2752,4 1 90,2 9-90,5 14-2178,6 0 2268,-9 11-498,14-1 498,3 3 0,4 3-90,3 17-768,5-18 858,2 26 1641,24 0-1641,5 0 485,29-1-395,4-42-1,-1-25 2696,-11-18-2606,-17-16 1,-4-8-90,0-33-45,-6 0 0,-2 0 1458,-9 2-1548,-6 30 0,-1 5 45,-2 3-90,0-11 45,-3 14 0,-2-6 90,-2-29 0,0-4 45,-2 14 0,1 1-45,-1-8 0,1 6-45,-2 2 0,5 37 270,-2 15 0,1 36-90,-1 16 0,-1 63-91,5-15-1093,1-8 0,0 14 0,1-9 959,0-20 0,0-1 15,0 10 0,0 8 0,1-4 65,7 9 0,2-5-395,-1-11 0,1-1-1034,3 16 0,1-4-1574,11 18-3418,-6-39 6386,2-4 0,3-8 0,0-1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50.6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17247,'0'36'2879,"0"4"-2250,0-4 1,0 13 44,0 8 1,0 4-405,0 20-90,-1-16 0,2 2-90,1-11 0,2-2 179,0 27 46,4 9 0,2-2-422,-2-14 197,-1-10 0,0-7-1099,-2-25 1189,-1-8-152,1-9 152,-2-7 180,3-20-270,-4 2 0,2-25 0,-4 13 0,1-16 0,-9-50-45,1 27 0,0-5-68,-2-14 0,0-2 23,-1-6 0,2 5 400,3 27 1,0 3-401,2-11 0,1 4 0,1-3 0,0-14 73,1 44-73,23 9 0,-6 32 0,19 9 0,-10 31 0,0 9 0,2 14-1033,-8-12 1,2 10 0,-1-6 1032,-2-9 0,0 1-30,2 8 0,1 7 0,-3-10-431,8 16 461,-4-5 293,-1-6-563,-4-14 1,0 0-1,2 8-2339,13 34-5126,-23-64 8499,-2-6 1,-9-19 0,-3-8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51.2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1 812 17967,'38'8'1889,"2"-2"-5287,29-18 3757,-19 4-540,32-11 271,-34 7-90,-2-3-270,36-18 90,-30 11-90,26-16 90,-40 15 0,-3-3 903,-3-1-1172,5-33 269,-17 20 180,3-27 0,-20 28 360,-15-38 719,-9-4-269,-5-9 1900,1 21-2170,12 34 1495,6 14-1855,4 9 179,10 22-269,2 7 90,9 20-3482,1 4 3392,11 28 90,7 23-2448,0-1 2313,-20-42 0,1 2-759,7 20 1,0 1 758,-5-14 0,-1 0-208,6 13 0,0-2 253,5 16 0,-7-19 90,-6-19 1356,0 3-1446,-8-27 2207,-3-12-2207,1-15 637,-2-10-637,2-33 2329,-3 8-2419,3-15-90,0 17 90,0 2 0,2 4-89,8-12-1,-2 18 0,3-2 90,4 34 0,-9 7 0,12 31 0,-11 26 0,-2 14 90,-6-7 0,-17 0-90,4-40 1062,-9 10-882,1-10-90,0-8-90,-11 1-270,10-16-179,-4-7 89,-3-16-1889,5-2 2249,-12-23 0,20 20 0,0-9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52.2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1028 14459,'15'-5'4947,"-3"0"-4407,-11 8 989,-2-1-1259,-5 14-91,-2 0 91,-4 31-360,6-20 0,1 12-809,34 2 539,-16-26-90,38 5 271,-31-31-1,13-10 90,-10-7 180,-8 8-90,1-7 90,-11 11 0,0 1 179,-4 3 91,-8-12-90,-2 13-180,-5-6 180,-9 21-180,4 2-3122,-25 28 3121,19-11 1,-7 19-90,22-17 180,2 9-180,4-6 0,2 7-180,31 32 1,0-30-451,59-3 450,-23-53 90,11-22 0,-30-3 3482,-17 6-3482,5-16 90,-11 13 90,6-21 270,-15 17-270,-14 6 0,-2 15 90,-12 19-90,5 8 0,-3 7 89,-1 2 1,-13 23-90,13-13 0,-4 13-3392,15-7 3302,9 10-90,0-3-180,20 9-89,26-42 269,-4-7-2269,7-22 2359,-27-3 2265,-10-14-2355,-10 14-90,-25-44 90,3 48 90,-36-25 90,31 42 0,-15 10 0,23 6 0,-3 25 90,10 3 3300,1-1-3390,1 6-90,11-2 180,22 24-180,-3-19 95,13 1-95,-22-40 0,1-3-90,8-18 90,-1-1 0,7-24 0,-2-7 0,-1-3-1651,-6 4 0,-2-1 1651,-10 0 0,-3-1 45,-6-4 0,-1-5-45,0-22 0,-2 24 0,-1-6 45,-8-30 0,-3 2 90,5 35 0,-1 0-246,-5-32 0,0 2 201,-2 0 3285,3 46-3375,1 17-3014,-2 55 3104,5 17-227,0 31 137,5 4 90,1 15-191,3-29 0,2 10 0,0 0 161,-1-5 0,0 1 0,1-1-30,1 5 0,1-1 0,0-4 15,-1 15 0,0-13 134,-1-10-89,1-8 168,-1-11-78,2-12 3105,5-13-3195,5-34 533,3-24-443,8-61-180,-5 4 663,-11 35 0,1 1-573,12-31-90,-10 35 0,3 7-90,-11 35 90,15 16 90,11 60-90,-7-14-815,5 40 815,-20-42 0,-3 2-90,0-1 0,0-3 1,-1-1-91,-1-7-360,1 3-2069,-2-10-4946,-1-2 6774,0-16 1,-1-7-1,1-5 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8:52.6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73 212 11131,'14'-31'6206,"-2"2"-359,-2-14-5397,-5 18 269,0-17-539,-15 23-90,4 5-90,-8 6 0,6 9-3392,-11 18 3302,2 10 0,-6 9-180,8 16 0,8-21-359,12 46 359,5-41 90,5 19 90,-1-42 0,-3-12 3302,-2-3-3212,2-1 90,10-14 0,-5 3 0,7-14 90,-9 8 0,-2 1 899,6-7-989,-10 13 90,5-7 360,-11 14-450,4 14 0,-3-4 0,4 11-90,-5-7-270,9 22-90,-4-6-1979,5 15-719,-5-11-1439,-1-8 4497,1 0 0,0-6 0,-1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28.8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217 1 19586,'-20'41'1619,"2"6"-1259,8-2-1,0 10 226,2 17 0,0 3-1052,0 9 557,1-8 0,2-2-1476,3-14 1476,1-15 554,1 33-374,0-31 180,0 23-180,0-37 95,4-11-275,-3-19 1480,2-33-1480,-13-42-3130,2-3 3040,-2 1 0,-1 1 90,-1 2-146,2 1 0,-1-2 56,2 19 0,0 4 0,-5-35-90,-1-3 0,11 59 90,0 2-90,3 16 90,2 7 0,1 5-90,17 58-90,4 10 90,-4-8 0,4 6-90,5 11 0,0-3 90,-8-21 0,0-1-17,2 5 0,4 2-433,13 7 0,0-8 0,-4-9 360,2 6 1,0-17-181,-8-55-90,-7-2-540,3-27 1,-2-10-3598,0-29 4143,-5 25 0,-3 0 0,-4-28 0,-5 25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4:56.5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1 378 11850,'34'-20'2429,"-2"0"-1620,-9 8-179,0-1-90,3-1 494,30-3 1,5 0-3377,-2 0 2432,7 1 0,-2 1-2089,-16 6 2179,3 2 180,32-5-640,11 1 460,4 0-90,-6 0 90,-25 5 125,-4-2 0,2 0-215,18-2-45,-15 1 0,-2 0 45,9-1 0,4-2 45,10 0 0,3 0-90,-39 5 0,-1 0 620,40-4 1,-3 1-576,-12 2-90,1 3 90,3 0-45,13 3 0,1 1-45,-3-2 0,-1 3 0,-6-1 90,-31 1-90,11 0 734,4 0-734,-1 7 0,3 0-646,18 0 691,-19 3 0,-1-1-45,5 0 0,-2-1 1061,0 2-1061,-21-4 0,1 0 888,27 4-888,-13-2 0,1 0 0,14 2 0,-14-3 0,5 2 45,2-1 0,0 0-627,-12-1 1,-2 0 581,10 0 0,-5 1 0,4 1 0,-1-3-77,-1 1 77,2-1-1236,-5-3 1,2 1 1235,20 0 0,10-1 0,0 0-1404,-12-2 1404,-18 0 0,-2-1-818,6 0 818,10 0 46,-8 0-46,-16 0 0,1 0 0,21 0 0,-26 0 0,0 0 0,22 0 0,-7-4 0,4-2 651,-9 3 1,0 0-652,10-3 0,5 0 0,-9 3 0,3 0 0,-5 1-40,-1-1 1,-1 0 39,25 0 0,-3 0 0,14-1 0,-33 2 0,30-2 0,5 0 0,-52 2 0,2-1 0,22 0 0,11 0 0,-14 0 2044,6-1-1999,14 1 0,2-1-135,-9 2-90,-5-1 0,-1 1-1529,-7 2 1709,-15 7 0,-2 2 0,3 1 0,14 12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29.1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177 90 9595,'-8'-38'2339,"0"34"462,-11 5-2261,-4 62-1233,5-10 873,-3 22 274,9-17 0,2 2-275,-3 17-134,4-17 0,0 3 135,4-3 0,0-4-90,0 14-45,2-17 0,0-4 135,1-10 90,0-9 1973,1-7-1884,0-5-89,2-15-180,1-4-260,2-22 260,-2 2-90,6-62 880,-4 28-880,0 5 0,1-1-2358,0-19 2223,2 5 0,3-20 0,2 0 0,-2 20 135,9-8-30,-5-12 0,1-14 0,-2 51 30,-4 93 0,-2 25 0,1 4 0,0 18 0,-1 1 0,1-9 0,-3-19 0,0 2 0,2-6 0,1-3 0,1 20-45,-2-22 0,0 0-224,4 16-721,0 4-1259,-2-19 1729,0-7 520,-5-37 0,1-5 0,-1-3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29.6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60 84 11580,'0'-24'6207,"-8"-2"-5488,5 17-89,-6-1 1169,-6 57-1439,8-16-90,-7 40 359,11 1-404,8-18 0,3 3-135,0-5 0,2-1-1461,2 3 1,3-6 1460,11 4 0,3-16 0,-1-11 0,1-4 0,-8-14-90,2-16 0,-6-3 90,14-23-270,-3-53 90,-7 3 90,-4-12 2741,-14 31-2741,-3-10-90,0 15 90,0-23-3482,0 44 3392,0 13 180,1 15-90,10 20 0,0 5 0,10 21 0,-2-2 90,1 4-90,0 1 3392,11 21-3392,8 12-90,-5-10-3392,13 14 3482,-30-50-180,8 7 90,-15-22-1169,2-1 899,-1-5-90,8-21 1,-7-3-2160,5-44 90,-12 8 2519,1-7 0,-6 5 0,0 13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30.0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84 474 16797,'-13'-75'1409,"1"1"0,-1-2 1,1 9-600,3 13-2957,0 5 2417,3 16 824,2 16-1004,2 5 0,-1 1 662,2 6-572,2 40-90,-1-11 0,8 61 90,-2 2 114,3 3-204,-2 9 0,-2-27-45,-1-20 0,-1 0 45,4 29-1622,-4-31 1,1 2 1621,1 11 0,0-1-90,0-9 0,0 0 45,0 7 0,1 0-45,1-4 0,0-6 0,0-8 0,6 17 90,-8-45 576,4-1-666,9-24-180,18-38 90,-6 3 0,-6-1 0,-2-2-2178,-3-5 2178,3-19 0,-9 21 0,4-34-90,-8 19 180,-7-4-90,-8 52 2359,-10 27-2269,5 20 3392,1 3-3392,0 43 0,5-34-90,0 53 90,17-34-180,5-1 0,3 0 90,12 13-90,17 13-90,-22-61-90,-1-4-179,1-5-4498,13 0 5037,-10-8 0,7-11 0,-15-7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30.4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41 192 8072,'-6'-33'4138,"2"4"-630,-2-6-2069,2 13 2069,-3-15-3058,4 22 899,-1-5-719,1 65-360,2 0 0,1 10-136,-1 41 1,0 5-493,1-20 1,0 4 387,3 13 0,1 10 0,0-15-363,-2-33 0,1-2 303,1 9 0,1 6 0,0-11-2887,-1 12 2827,1-4-1284,-1-17 1,0 0 1013,1 11 49,2 18-4726,-1-53 5127,-2-16 1,-1-10-1,-2-12 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30.9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11311,'33'33'1888,"2"-3"-1078,0-7-90,6-3 359,20 5-719,-9-7 90,15 0-181,-18-8 226,8-3 0,1-2-3527,4 0 3121,-9-1 1,-4-1-264,-18-3 354,-3-10 180,-7-2-180,-5-3 0,-12-2-90,-8 8 89,-10-4-89,-3 2 3487,-22-4-2948,-56 27-3311,39 6 2682,-27 17 90,70 0-90,26 44-2358,7-22 2313,-1-9 0,3-2 45,11-6 0,1-11-90,-10-19 90,10-3 0,-3-17 90,3 0-90,-2-22 2448,-7-14-2268,-7-1-90,-5 0-90,-11 19 3392,-2 13-3392,-8 3 0,6 8 90,-6 10-1423,11 13 1333,0 10 0,3 5 0,0 2-1835,10 19 0,3 2 1565,-1-9 86,1 6 0,2-6-625,2-29-4858,14-7 5667,-11-4 0,16-18 0,-17-5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31.9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472 73 10591,'6'-20'4587,"-1"2"-3058,-4 8-359,1 1 2158,-1 0-2968,-8 3-1,-4 8-89,-9 8 0,-4 13-90,-2 8 0,1 5 0,-1 6-3392,2 5 3392,6-2 0,1 5-180,-6 40-353,9-36 0,3-1 353,3 16-2005,17 6 2005,1-39-196,23 32 196,-8-47 1908,16-3-1818,5-30-1402,-4-11 1402,-2-11 1943,-17-5-1853,-14-6-180,-5 9 321,-10-28-321,-3 22 0,-11-16-90,-12-2-180,-12-2 90,-3 4-180,-21 0-90,6 23 91,3 5-4932,-8 13 5291,28 21 0,2 7 0,13 12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33.1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72 261 9512,'-18'-7'2878,"2"0"1170,1 2-3419,7 2 271,-4-2-540,10 2-1,1 1-89,5 0 630,57-3-720,-17 3-349,49-4 349,-29 5-1754,7-3 1754,16-1-31,-24 1 1,9-2 0,-1 0-60,-4 0 0,-1 0 0,3 0-885,13-1 1,2-1-1,-3 1 885,14-2 0,2 0-90,-10 0 0,5-1 0,-5 1-1073,1 0 0,0 0 983,1 0 0,6-2 1,-9 2-451,-9 1 0,-7 1-764,-1 1 1,2-1 1303,25 1 0,1 0 0,-26 3 0,-1-1 0,20 0 0,-1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43.0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7308 0 21295,'-1'30'0,"0"-7"-90,0-19 90,-1-2 0,1 1-90,-1 0 0,0 1 90,0-1-90,0 1 90,1-2 0,-1 1 0,1-1 0,0 0-90,-1 0-180,0 3 270,0-1-180,-1 2 90,1-4 0,0 2 1,0 0-1,0 0 0,-1 0 90,2-2-90,-3 4 0,2-3 90,-1 3 0,1-2 0,-1-1-90,1 0 90,0 0 0,-1 1 0,0 2-90,-1 0 90,2 0-180,-4 3 180,4-6-90,-2 5 90,2-4-90,-1 2-90,-1 4 180,-1 4-90,-2 15 90,0-4 0,0 15 0,-14 55 0,3-17-1651,5-23 0,1-2 1651,-7 15 0,6-20 47,-6 22-47,4-16 90,-5 17 0,-1 5-1,5-22 1,0 3-90,-11 37 90,7-26 0,-1 6 0,-5 14 0,-1-2-45,9-24 0,0 0-254,-9 27 1,0-2 297,10-30 1,1-5-2205,-11 32 2160,10-30 0,0 0-45,-8 19 90,-2 3 0,1 0-478,-2 2 433,7-21 0,-1-1 45,-10 31-90,10-30 0,0-1-56,-9 20 146,0-5 0,0 2-45,10-27 0,-1 2 15,-10 18 0,-5 9 0,4-9 664,8-20 1,0-1-635,-20 38 0,-4 1-618,15-30 1,2-3 572,-1 1 0,1-1 0,0-4 0,0 0 253,-2 1 1,0-1-209,-18 26 914,-5 3 1,0 0-915,-2 2-959,13-17 1,1-2 958,-2 2 0,1-1 2075,1 0-2120,13-17 0,0 0-254,-16 24 254,9-12 0,-1 4-180,10-12 0,1 0 179,-8 14 1,1-1-45,9-13 0,0-1 0,-6 13 0,2-2 0,-7 11-290,13-23 1,1 0 289,-11 18 48,11-19 1,-2 2-4,-1 1 0,-2 2-45,-7 13 0,0-1 0,8-13 0,0-1-481,-11 15 1,2-2 480,-10 11 0,16-23 0,-3 3 807,-10 13 0,-2 1-807,7-8 0,-2 1-179,-8 13 0,0-2 179,12-17 0,1-1 0,-5 5 0,0-1 0,10-12 0,-1 1 0,-23 34 0,0 0 0,21-31 0,2-2 0,-10 16 0,0 0 0,12-18 0,1-2-987,0 0 0,-2 3 987,-11 15 0,-3 4 0,-4 5 0,-2 4 229,10-14 0,-1 3 0,-1 0-229,-1 1 0,-1 1 0,0 1 0,-10 12 0,-1 1 0,3-3-400,-3 4 1,0-2 399,13-18 0,-1 2 0,4-6 0,4-6 0,2-3 0,-1 2 0,0 0 0,-2 0 0,0 0-418,2-2 1,-3 4 447,-4 3 0,-5 5 0,2-2 15,-12 12 0,-1 2 290,4-6 0,-3 4 0,4-6-290,3-4 0,0-2 90,-18 16 0,0-2-45,23-26 0,2-1 156,-8 7 0,-2-2-156,2-6 0,1-7 90,-20-4-180,-2 5 90,-5-39 1120,45-7-1210,-23-16 0,3-34 0,19 17 0,-15-33-1278,23 24 1278,-1-5-90,-1-7 45,0-1 0,0-2-441,-8-21 396,-1 1 0,0 0 415,-1 0-370,13 32 0,-1-3 45,-3 0 0,1 2 2133,-15-29-2133,6 15 0,0 2-2133,-5-5 2223,9 17 0,-1 0 0,-14-17 288,14 23 0,0 1-288,-8-8 1779,2 4-1869,23 35 0,6 7-90,-3 4 0,2 16 90,0 13 0,2 15-180,3 59 180,2-33-45,2-11 0,1 0-2008,-2 5 2053,1 1-90,-1-1 90,-4 40 0,1-38-633,-3 25 723,4-52 1924,1-5-1834,0-3-180,1-9 90,0-1 2780,0-8-2870,-10-36 90,8 6-90,-8-32 0,6-15 90,1 14-1558,1 4 1,1-1 1467,-1-11 0,2-19 922,2 30-922,1 14 0,0 3-90,0-10 90,0 17 0,0-14 0,0 21 3302,13 6-3302,2 10 0,11 10 0,-1 16 0,8 10 0,3 5 0,2 1-180,36 32-527,-31-32 257,23 16-4814,-21-29 1127,-17-11 4137,10 1 0,-14-6 0,1-1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49:43.6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85 113 9691,'-16'-12'1889,"1"2"-1349,9 6 90,0 0-286,0 0 3434,-8-6-6581,7 5 3163,-5-5-1981,10 8 1891,3 0 629,20 6-719,-1-1 540,74 7-630,-55-7 308,46 1-308,-56-4 179,23 0-179,7-11 2269,17 2-2359,-2-9-270,-8 6 2762,-1 1-3661,-19 5-810,-10 1 1979,-15 4 0,-5 1 0,1-1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00.2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270 65 13199,'5'-20'6297,"1"1"-5398,-4 13 1170,1-4-899,-3 5-901,-1 0 271,-3 10-360,-7 8-3122,-15 40 3032,8-17 0,-8 28-458,18-27 458,4-4 0,2 5 0,15 17-109,8-3 0,6 4 64,2-6 0,2 0-45,4 7 0,2-3 0,23 8-2074,4-8 2074,-15-13 1997,15 9-1997,-11-6 0,-15-13 443,6 7-353,-11-2-90,-18-13 135,-7 20-225,-19-19 0,-45 23 90,-1-13-589,-19 1 589,11-14-90,15-15 0,0-3-90,-18 3-1529,-22-22 0,2-12-5756,19-19 7465,13 10 0,8-3 0,30-24 0,14 13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05.8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36 20845,'3'-23'1619,"-2"10"-1349,8 46 0,-3 6-5661,5 31 5571,-1-6 0,-3-13 0,1 6-584,1 9 0,0 5 494,2 24 0,0 3 249,-1-15 1,0-2-295,-2 3 0,0-2-401,-2-21 1,0-2 400,0 2 0,0 0-45,0-4 0,1 3 135,3 36 0,1 0-90,-5-36 0,1-2-45,3 27 0,0-1 904,-4-32 1,0-3-770,0 7 0,-1-1-45,4 28 0,-3-7 0,-4-53 228,0-7-678,-3-3-8284,-9-40 8644,0 1 0,-6-37 0,4 12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00.4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39 17067,'18'-6'4048,"23"0"-3508,-11 3-1,26 0 361,38-4-810,-43 4 0,0 1-180,2-1 0,-1 0-180,38 1-180,-43 2-1798,5 0 2248,5 5 0,1 1 0,4 1 0,-7 2 0,-1-1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00.9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689 238 12390,'2'-22'5397,"-2"-6"-3238,-15-7-720,-14-8-585,-11 11 1,-7 4-361,-3 10 1,-4 5-405,-6 1 0,0 5-4251,-32 15 4341,32 13-1409,-8 26 1318,27-13-89,8 11 0,6 1-89,13-10-1120,29 27 1,14 0 938,3-24 135,7 4 0,5-3 1113,25-16-1428,-3-13 270,4-2 180,3-20 0,-11-11-68,13-15 158,-18 0 0,-12 1 270,-16-3 89,-5 2-269,-5 2 90,-8 7 2055,-8 16-2145,-1 2 180,0 4 540,-11 26 2578,1 1-3119,-6 40 1,0 10-270,2 0-365,2 16 0,2-2 365,7-26-90,1 30 90,0-42-90,11 36 0,4 4 0,6 2-180,5-1-1298,-11-44 1209,3 4-1980,-6-27 2249,-1-8 0,-1-7 0,0-3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01.6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2332 566 10411,'0'-32'6656,"-11"-12"-5307,2 13-269,-14-14-271,1 12-1858,-18-13 1589,4 11-2236,-11-5 2056,9 14 440,-46-13-530,26 15-180,9 5 0,0 2 90,-11 4 45,-1 4 0,-3 3-45,-17 0-388,16 1 0,-4 4 298,6 7 0,3 3 567,-28 2-567,-7 13 0,-2 5-45,37-6 0,2 0 867,-14 6 0,-1 3-867,8 3 0,6 0 88,-10 8-133,14-3 0,0 2 596,-6 7-596,13-3 0,2 1-2009,-6 11 2009,-11 18 0,24-25-1508,-7 26 1508,3 7 0,6 3-1526,10-1 1526,13-22 60,8-16 0,1 4-60,2 7 0,0 2 0,0-7 0,2 3 0,7 34 0,3-2 0,1 1 0,0-21 0,5 7 312,14 20 1,2-3-313,-12-40 0,1 1 0,3 7 0,4 6 0,-2-9 90,17 16-90,3-2 45,2-13 0,3 0 0,-18-21 0,3-1 496,33 30 0,1-4-451,4-8-90,-25-21 0,1-2 0,20 5-866,2-5 956,2-4 1665,1-7-1755,2-4 45,-17-11 0,1-3 410,-10 1 0,2-2-455,25-5 0,1-3-1096,-28 2 0,1-3 1141,23-8 0,-2-2-45,16-7 259,-31 6 0,-1-1-169,17-11 84,1-8-129,-7-6 0,-1-5-45,-24 17 0,-1-2 45,21-17 0,0-9 515,-19 1 1,-3-6-1,-5 5-560,-3 6 0,-1-2-234,4-11 0,3-7 0,-9 7 234,-12 13 0,-4 2 0,3-29 0,-2-3-364,-4 25 0,-2-7 364,-6-13 0,-1-15 0,-3-1 0,0 13 0,-2 6 0,-2 1 0,-2-21 0,-2-11 0,-3 18-376,0 37 1,-3 7 375,0-3 0,-3-1-537,-11-15 0,-1 0 492,7 18 0,-2-2 15,-11-8 0,-5-5 0,2 7 720,7 11 0,-1 2-870,-31-31 0,-1 5-3223,2 10 1829,22 24 0,2 3-2810,-14-4 4384,4 7 0,2 7 0,3 4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03.5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9408 1 13289,'-14'7'4858,"3"5"-4229,-4 35 1,3-3-90,1 9-4342,2 4 4386,2 5 1,0 13-166,2 4 1,0 9 0,0-3-116,1-17 1,-1-3 0,1 6-193,0 4 1,0 8-1,0-2 1,1-6-149,-1 18 1,2-3 155,-1-14 0,0 4 0,1-3-75,0 16 0,-1 2 74,1-3 1,-1 6 0,1-9-75,0-17 0,0 1 67,0 2 1,-1 13-1,0-1 1,0-13-356,0-6 1,0-2 332,-2 15 0,-1 9 0,-1-6 0,-3 6 0,0-5 743,0 0 0,-2 1-773,1-12 0,-2 3 0,1-7-1175,1-4 1,0-3 1159,-4 18 0,-3 6-16,3-17 1,-1 4 0,0-2-693,-6 25 0,-1 1 693,5-22 0,0 2 0,-1 0-252,-1-2 1,0-1 0,-1-2 221,-5 17 0,-2 3-211,0-3 0,-3 7 0,1-7 211,-1 4 0,0-3 0,7-21 0,-1 0 0,2-7 311,1-9 1,1-4-312,0 2 0,0-1 0,-2-1 0,0 2 0,-9 19 0,-2 2 0,-3 0 0,0-1-131,1 1 1,-1-2 130,1-7 0,1-4 90,-15 22-90,-2-5 143,13-24 1,-4 5-144,-14 13 0,-2 0 0,10-11 0,-1 0 698,-5 3 1,-2-1-699,-2-4 0,3-6-45,19-18 0,-2 0 45,-19 13 0,-8 6 0,7-7 0,17-15 0,1-3 839,-22 15 0,-8 2-884,-14 3 0,2-5 17,35-18 1,-1-1 27,-15 8 0,-9 2 0,1-2-45,-21 5 0,2-3-922,6-2 0,1-1 967,-6 2 0,-2-1-60,23-10 0,-1 0 0,8-3 855,13-4 1,0 0-826,-16 4 0,-9 4 0,7-3-15,7-2 0,3-2 0,0 1 0,-5 1-45,-5 1 0,-7 2 1,4-2 44,-3 0 0,0-2 45,10 0 0,-3 0 0,1 0-45,-15 3 0,0-1 0,-6-2 0,2 0-13,14-1 1,0-1 57,7-3 0,-4 0 0,-1-2 0,-3 1 0,-1-2 0,4 1 0,-7 0 0,0 1-307,7-2 0,-4 0 0,11-2 307,-23 2 0,1-2 0,1 0 2253,1-1-2253,23 0 0,-1-2 50,-33 1-50,16 0 0,0 0-384,-14-2 384,32-1 0,1 1 0,-18 0 773,5-2 1,0-1-774,-18 1 45,-10-7 0,2-4-2671,15 1 2671,20-2 0,-3-5 45,6-2 0,3-3 201,-17-8-201,6-2 0,1-3 0,5-7 862,-15-15-907,38 22 0,2-3 139,-3-6 0,0-1-139,2 1 0,1-1 0,1-3 0,3 2-45,-11-22 0,2-2-526,1-4 526,3-4 0,-1-4 0,14 30 0,0-1 44,-12-31 1,-1-2-45,12 21 0,-1-3-665,0-4 0,-2-7 0,2 4 665,-3-8 0,-1-1-388,1-3 1,-2-6 0,5 12 387,8 26 0,2 3 688,-12-35 1,-1-1-689,7 19 0,0 1-547,-5-16 1,0 2 546,7 19 0,0 1 0,-2-5 0,-1 0 0,1 7 0,0 3 0,4 8 0,-1 0 482,-4-9 0,1 4-482,-2-3-90,2 6 0,2 9 0,11 25-90,0-3-89,3 10-181,2 0 913,1 11-553,3 3 0,3 16 0,2 2 90,2 11-1607,0 3 1517,1 20 1444,-2-12-1354,-1 14-90,-3-17 90,0-2-90,-2-4 90,0 12 90,-1-22 0,0 10 2322,0-22-2412,-9 5 90,4-9-90,-8 0 200,6-11-200,0-2 0,-6-5 3481,-2-5-3481,-11-19-3392,5-1 3392,-3-11-1089,5-14 0,3-2 1089,0-1-676,2 0 0,2 3 676,8 17 0,3 12 0,0-13 1354,1 19-1354,0-12 2266,14 3-2266,-7 15 0,11-8 2870,-5 18-2870,-3 2 89,8 2 1,59 23-90,-37-11-910,11 6 1,-1 1 909,-15-5-1103,36 13 1103,-35-11-202,18 6-67,-26-8-7552,17 12 3143,-16-4 4544,12 10 0,-29-12 0,-2-1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08.5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61 14279,'-2'-23'5936,"2"13"-5396,-2 32-90,2 3-1210,0 56 1119,0-25-1469,0 1 1,0 10 1469,0 32 0,0 1-270,0-29 0,0-1-268,0 31 0,0-8 267,0-19 1,0-5 0,0-6 180,0 10 90,0-19 431,6-5-701,-4-33 3143,5-27-3053,-5-41 410,-1 0-500,0-33-1,0 22-3397,-1-14 3398,0-14 0,0-4-104,0 43 0,0-1 14,0-19 0,0-9 0,0 12-564,0-12 564,1 18 0,2 2 153,5 0-153,22-28 3092,-9 61-3092,11-4 129,12 60-129,-14 8 0,-1 9 45,10 14 0,-1 5-64,-2 0 1,-4 1 18,-5-3 0,-2-2-3092,8 22 3002,0-1-2068,-2-3 2023,-11-26 0,0 1-1428,9 22 1428,-11-27 0,-1-2 28,3 11-2142,-3-5 699,-1-1-2947,-5-6 4497,-1-1 0,-5-11 0,-3-2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08.7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0 10141,'-22'6'5937,"12"-2"-6695,15 7 1478,16-3-2757,31 4 2217,-4-1-270,16 0 1040,-12-3-950,11 3 0,3 0 0,7 2 0,-7-2 0,0 1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09.3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59 417 8972,'-20'-43'9830,"3"3"-6708,2 1-1053,9 15-1799,7 25 0,8 17 90,3 11-2306,8 25 0,1 6 2036,2 7-45,-2-7 0,-2 1 908,5 19-863,-7-21-1,1 9 1,0 0-90,-4-12 90,10 40 0,-19-73-832,-1-6 832,-1-6-90,-3-9 0,-4-12-155,-17-53 155,4 13 0,-10-34-90,10 29 0,0 1 0,-3-18 90,3 12 0,2 1-90,1-7 45,5 9 0,3-6 0,6-1 0,1 1 45,-2 4 0,2 2-1548,17-37 1548,0 67 0,2 6 2092,14 6-2092,-13 7-90,33 20 90,-18 16 261,25 46-351,-20 4-714,-8 4 804,-17-17-90,-3-6 90,-5-16-90,3 10 90,1-13-90,0-10 90,5 5 0,1-13-90,3-2 90,43 11 0,-14-9-90,21 5 90,-30-12-90,-2 4 894,-18-6-714,6 8 3302,-22-2-3302,-3-4-3482,-15 34 3482,-2-18-247,-27 39 157,9-31 90,-12 10-90,11-18 0,-2-1-2187,-32 15 2097,25-19-179,-24 8-1,34-26-270,8-4-1709,2-3 2249,-13-19 0,18 7 0,-16-15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09.7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411 47 13649,'-11'-26'5307,"1"6"-4317,-6 22 539,-20 18-900,1 1-89,-13 17 270,-1 18-181,0 18-269,14-10 0,3 3-610,10-20 1,3 2 429,-3 25 0,5-4-90,9-14 45,7 7 0,6 3-3056,28 25 2966,-19-42 0,5-2 0,13-2 0,5-9-45,9-14-45,6-16 0,5-7-225,25-17-279,-31 5 0,-2-2 190,17-16-1652,-23 9-1138,-3 2-1438,-4 1 4587,-5 2 0,-7 4 0,-3 1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12.1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115 236 10591,'-23'-40'5037,"3"6"-360,-6-5-3957,12 19-180,-4-9-91,13 23-89,2 0 630,0 2-810,1 13 89,2 15-89,0 4 0,0 16 0,0-2-90,9 42 0,-5-31 0,1 4-1213,4 17 0,0 1 1123,-2-11 0,-1-3 0,0-3 0,1-1-1309,-1-3 0,1-2 1309,4 24-1751,3 17 1751,-5-36 0,0-7 90,-1-5 0,-1-8 954,0-7-954,-1-10 0,0-10 0,6-29 0,-4-2 0,6-55-90,-8 19 45,-3-1 0,0-2 45,-2-26-90,1 4 0,-2-5 900,-4 19 0,0 2-855,3-10 0,-1 2 1579,-2 18 1,1 4-1535,2-27-45,0 28 0,2-1-45,7-29 90,-1 5-90,14 41 90,30 69-90,-13-5-276,24 41 276,-34-27 0,-3 2 0,16 26-90,-8-4 0,6 14 0,-5-8 0,-8-18 0,-2 0 60,5 9 0,2 6 0,-3-6-150,-3-7 1,-2-1-1575,8 24 0,-1-1 1754,-9-28 0,-3-1 0,3 13 0,-11-12 0,-19-33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12.3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39 217 9691,'-22'-7'5757,"6"0"-4857,31-4-91,7 2-1329,22-7 1059,-2 6-2916,34-10 2377,-16 3-225,-7 2 0,2-1-2563,35-9 449,-1 1 1820,-11 4 1,-23 10-1,-3 0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06.5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86 510 10141,'-4'-23'2249,"2"4"-1170,-1 11 91,1 0 2158,-3-9-2789,2 8 91,-3-7-180,3 9 0,0 1-91,0-1 1,0 0-90,-1 1 0,1-2-3033,-4-5 2853,2 5 90,-1-6 180,-1-5-270,3 8-90,-3-8 90,5 12 0,0-4 3392,0 0-3482,21-20-3392,6 7 3482,12-8-90,-1 14 90,6-1-90,13-1 90,0 0-2359,3 2 2449,1 0-180,-15 5 2359,14-2-2359,-17 6 90,0 2-90,-1 1 90,6 2-197,-6 3 107,41 16 90,-18 5 0,12 10-90,-22 2 90,-18-1 3294,0 4-3294,19 35-648,-14-12 558,-13-16 0,-1 2 90,-1 3 0,-1 5 45,7 22 0,-1 5-45,0 3 0,-1 4-519,-8-16 1,0 3 0,-3-5 473,-1 0 0,-3 4-739,-2 20 1,-1 11 0,-2-13 738,-4-27 0,-1-2-15,1 12 0,0 6 0,-2-14 60,-3-5 90,0-14-90,-8 34-1536,1-16 1536,-7 16-705,-4-10 705,3-23 89,-14 20-89,8-34-1014,-23 10 1014,-18-12-90,9-6-135,-8-8 0,0-2 1060,7-4-1105,-40 8-2789,5-1-4946,29-9 7915,-24 6 0,48-9 0,15-1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13.2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 98 8972,'-11'-22'6566,"2"3"-2968,-2-1-2339,5 7-269,-1-1 359,2 5 270,5 26-1259,2 6-180,4 27 90,1 3-1302,0 4 1212,3 7 0,-1 2 0,2 7-90,-1-9 0,0 1-45,2 15 0,-1-1-1399,-2-20 0,-1-5 1354,3 19 135,-1-8 0,0 1-312,0 10 222,-1-20 0,-2-6 224,-5-20-269,-3-25 672,-1-8-672,-9-39 90,2 3-135,-5-22 0,-1-5-45,-3-16 45,2 4 0,0-10 15,7 18 0,2-4 0,0 7 646,-1 3 1,1 2-617,-1-31 0,4 5-90,15 4-2260,19-1 2260,1 6-221,23 117 1,1 33 265,-31-26 1,-4 6-537,10 16 1,3 9-1,-9-10 491,-7 21 193,-1-14-193,-3-32 1882,6 10-1882,17 4 358,-10-22-268,17 16 2813,-16-28-2813,15 6-1644,2-1 1644,6 4-376,-16-8 466,-12-3-90,-12-7 90,-4 0-2144,-2 7 2234,-34 59-180,11-33 0,-4-1 0,-4 0-90,-17 3-1355,-9-1 1355,-1-2-360,-15-3-2158,13-21-5128,-3-4 7736,0-23 0,24-5 0,-2-12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13.7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316 50 19586,'-9'-25'2608,"4"8"-2068,-9 9 0,-4 12-180,-2 6-1,-12 4-5659,2 8 5570,-2 5 269,-19 41-1256,14 8 807,-7 13 1077,24-10-1077,16-8 0,9 3-90,8-17 0,3-1-45,-4 17 0,10-4-135,27-17 0,7-13 1924,4-14-1879,-11-9 0,0-3-135,-8-8 3222,4-4-5921,13-12 1,2-3-1440,-1 2 4408,2-3 0,-5-2 0,-30 3 0,-5-2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15.7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0 186 8972,'37'13'1349,"0"-2"-989,-11-6 0,4 0-3532,48 6 3441,-32-6-29,1 0 0,5 0 345,6-1 0,-1-2-1562,37 2 1066,-32-2 1,-2-1-924,8-1 1014,-13 0 180,25 0-270,-19 0 89,0-4 1,1-1 0,1 3 902,36-8-813,-26 10 1,4 0-45,-3 0 0,2 0-135,13 0 0,-2 0 0,-18 1 0,-5-2 611,-12-2 0,-1-2-566,8 2 0,0 0 988,-2-2 0,4-1-1003,10 1 0,7-1 0,-9 2 1374,-17 0 0,1 1-1435,25-2 1,12-1 0,-8 0 30,-17 1 0,-1 0-45,25 0 0,8 0 15,-14-1 0,5-1 0,-9 1-15,-8 2 0,-1 0-587,-1 0 0,4-1 0,-10 0 542,14 0-1128,-22 1 0,0-1 1128,33 0-855,-32 0 0,-1 0 855,20 0 93,-9-2 0,4-1-48,-12 3 0,0-1-45,13-2 0,-2 1 442,-19 3 0,-1 0-397,14 0 0,1 0 0,-10 0 0,0 1 967,12 1 1,-2-1-923,23-2 2504,-28 3-2594,-13 1 0,2 0 90,17 1-90,-10 0-45,7 0 0,2 0 45,5 0 0,-16 0 0,-2 0 0,7 0 298,-1 0-388,25 0 90,-22 0 0,11 4 0,3 2 0,12 0-1466,-26 0 0,-1 0 1376,26 5 399,-36-5-309,35 7 0,-36-6 0,47 7 0,-31-3 0,10 0-90,-24-3 90,-17-3-180,0-2-357,47 2 0,-45-2 0,34 1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17.0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0 114 12300,'27'-15'1439,"1"0"-899,1 12-90,4-2 89,2 3-4340,-6 0 4520,25 2 428,7 0-697,33 0-270,-15 0 90,-1 0-46,-27 0 1,3 0-90,10-6 0,1-1-927,0 5 1,-1 0 836,-2-5 0,1 0 45,6 3 0,0 2 999,-8-1 0,1 0-999,30-1 0,-1 0-46,-32 1 1,1 1-620,11-1 0,7 1 0,-9-1 620,-16 2 0,0 0 14,19 0 1,8-1 0,-14 1-661,3 0 601,28 1-155,-12 0 155,-9 0 45,-24 0 0,1 0-1147,25 0 1192,1 0 899,-2 0-899,0 0-482,-23 0 0,1 0 482,28 0 589,-29 0 1,0 0-680,20 0 44,-21 0 1,1 0-45,28 0 0,-28 3 0,-2 0 143,20-2-99,4 4 1,9 2-45,4-1 0,3 0 0,-24-1 0,3-1 0,-2 1 718,29 4 0,-8 0-718,7 0 144,-9-1-144,-29-2 0,1-1 0,-2 2 0,1-1-65,8 0 1,5 0 109,-20-1 0,0 0 136,19 1 0,3-1-181,7 1 0,-3-2 0,-26-2 0,-1 1 0,19 0 0,0 1 0,-13-2 0,-6 0 0,11 0 0,18 0 49,-29-1 1,0 0-50,18-1 45,-19 1 0,2 1 65,3-1 0,-3 0-110,30 1 0,-30-1 0,0 0 0,37-1 963,-31 0 0,2 0-963,-1 0 0,0 0 0,3 0 0,-1 0 0,37 0-2285,-25 0 2285,-3 0 0,-8 0 63,-21 0-63,14 0-1980,0 0 1980,0 0 576,-8 6-576,-5-4 2266,-11 3-2266,7-5 0,-13 0 8,32 0-8,-29 0 0,22 0 0,-37 0 0,-1 0 0,2 0 0,-2 0 0,1 0 0,-2 0 0,0 0 0,6 0 0,-3 0 0,3 0 0,2 0 0,-6 0-90,11 0-180,-11 0 2942,10 0-3121,-8 0-721,2 0-3237,-5 0 4407,0 0 0,-5 0 0,-1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18.0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1 8702,'-20'7'2968,"10"-4"-2608,6 6 0,9-5 0,1-2 1529,42 15-720,12-8-719,17 9-90,-2-10-1,-21-1-23,34 1-111,-35-4 0,2 1-1783,-1-1 1,2 0 1647,2 0 0,-2 0 0,35 1-1057,-22-1 0,3 0 1012,-15-1 0,0 0-218,19 1 1,-1-1 217,-21 1 0,0-1 90,24 1 0,2 0-715,-20-1 0,3 1 700,23 1 0,12 0 0,-9 0 379,-17-1 1,2 0-440,19 2 0,10 2 0,-11-2-60,-20-1 0,-4-1 45,19 3 0,6 1 15,-16-2 0,3 0 0,-5-1-60,0 1 0,0 0 30,1 0 0,6 0 0,-8-1-30,-10-1 0,-1 0 45,28 1 0,2-1-45,-23-1 0,3 0 60,16 0 0,11 1 0,-2-1-31,-15-1 1,-1 1 0,0-1 112,0 0 0,-1 1 0,2-1-112,8 1 0,1-1 0,-6 1 670,2-1 1,-2 1-671,-13-1 0,3 0 0,-4-1-677,14 1 0,-4-1 692,-8 1 0,1-1 0,17 1 0,2 0-45,-11 0 0,0-1 44,16 1 1,-3 1-100,-21-1 1,-7 0 54,25-1-619,0 2 619,-24-3 650,-1 0 1,4 1-651,-15-1 0,0 0 0,16 0 0,4 0 0,15 0 0,-2 0 45,-27 0 0,-2 0-36,12 0 0,0 0-9,-7 0 0,-7 0 0,11 0-45,11 0 0,2 0 45,-10 0-280,-7 0 1,-4 0 99,-17 0-194,8 0-436,-18 0-3777,10 0 5132,-22 6 0,-6-3 0,-6 6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24.2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64 351 10051,'-19'0'4768,"2"0"-3779,6 0-719,1-1-90,6 1 90,2 0-91,7 3 181,2 0-270,21 8-3302,-4-4 3302,19 5 0,-8-7-2268,3-2 2357,-5-1-179,5-2 180,36-9 0,9-3-90,-29 5 0,1 0-849,39-6 1,-2-1 848,4 1-45,-41 6 0,-1 2-45,31-3 45,-8 1 0,1 0 45,14 2-178,-32 1 0,1 0 88,24-1 60,-7 2 0,15-2 0,-4 0-60,0-2 0,4 0 0,-16 2 0,10-1 0,-2-1 0,-10 1 45,5-2 0,-3 0 280,8-2 0,9-1 0,-8 1-370,-2 0 0,-1 0 45,-10 1 0,4 0 0,-4 0-90,13-1 0,-7 0 45,-18 3 0,2-1-75,3 1 0,6 0 0,-6 0 75,-5 1 0,0 0-45,40-4 0,-7 2 0,-24 3 45,-7 0 0,-2-1 1778,-3 2-1913,30-2-1947,6 2 2037,-29 0-1124,6 2 1124,-52 1 1517,-6 1-1877,13 0 361,-9 0-91,8 0 0,-14 0 0,7 0 0,0 0 90,1 0 2268,-3 0-2178,0 0 3123,43 9-3303,1-5 90,11 7 90,-24-8-360,-29-2-1349,9 2 809,-7-1 271,3 2-720,-7 0-720,-8 0 2069,1-1 0,-5 0 0,-1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25.2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0 581 15268,'31'-16'2249,"19"-1"-1799,-9 11-5751,17-2 5571,-13 3 270,26-2 1138,-12 1-1408,22-2-726,-30 3 1,1-1 635,36-3 22,-20 1 0,17-1 1,9-2-1,-2 0-401,-11 2 1,3-1-1,1 0 1,-1 0-1,0 0 217,-3 1 0,0-1 0,0 1 0,-1 0 0,0 0 179,23-3 1,3-1-1,-7 1 1,-14 2-108,-8 2 0,-9 0-46,1 1 1,4-2 75,8 0 0,7-2 0,-6 1-435,-2 1 1,-1-1 344,0 0 0,5 0 0,-9 0 15,-16 2 0,-3 1 408,23-5 1,0 0-410,-21 4 1,-1-1 941,18-2 1,-3 0-987,18-3-320,-17 2 1,12-2 0,-11 1 274,-25 5 0,1 0-105,24-5 0,9-1 1,-22 4-727,-30 6 696,8-1-530,-23 4-190,-3 0-1708,2 1 2608,-4 0 0,1 0 0,0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26.6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 69 10411,'-16'-15'3418,"1"3"-1979,11 9-179,0 0-2813,0-1 2182,1 2 1310,-2-3-1489,2 3-90,0-1 179,0 1-269,2-1 270,-2 0 2942,1 1-3302,1 0 0,0 0-90,1 2-1,-1-2-89,1 1 0,-1-1 0,4 2 0,-1-1 0,6 3 0,-5-1-89,6 3 89,-4-2 0,3 2-3392,5 6 3392,0-2 0,11 9-90,28 17 90,-21-14-90,28 30 0,-43-30 90,4 9 3392,-15-11-3482,-4 7 90,0 8-90,-12 19-3302,-4 11 3392,-6-8 0,-1-2-141,4-17 141,-2-2 90,-16 25-90,6-13 0,-3 5 0,14-23 0,11-16 0,2-2 3322,0 1-3232,3-4 121,9 6-211,1-9-3302,54 3 3302,-6-21 0,27 4 0,-19-13-90,-15 8-2269,-2-1 2179,-1 1-359,12-9 89,-17 9 470,9-5-2809,-21 10 2789,-4 2 0,-6 1 0,-4 3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27.1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231 206 5759,'-14'-46'2878,"3"7"258,4 22 912,-10-7-3419,7 12 661,-8-7-391,7 14-189,1 2 190,-9 1 596,-10 28-1317,8-9 1,-6 25 90,19-6-180,4-10-3392,2 9 3302,13 2 90,-1-4-90,38 31-346,-19-33 346,21 9 270,-11-27 0,-3-7 2996,11-13-2727,-5-23-179,-13-2-180,-8-6-2830,-17 15 2650,-12-7 0,-11-9-180,-37-27 0,12 17 90,-19-3-449,14 23-1355,14 11 1444,-7-3 1108,12 10 0,9 17 0,-1 3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29.1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1 243 16618,'28'18'899,"5"-3"-719,-8-12-5571,8-1 5661,20-2 514,18 0-694,-19-5 0,2-1-1037,39 1 1037,4-9-627,-23 8 0,3 1 627,-9 0 0,5 0 91,10 0 0,9-1 1,-7 1-182,-4 0 0,1 0-92,13 0 1,9-2 0,-7 2 136,-2-1 0,-1 1-15,-4 0 0,6-2 0,-7 2-30,1 0 0,-7 1 45,-3-1 0,-1-1-45,1 2 0,0-1 0,-11 1 0,6-1 22,-5 1 1,10 0 0,0-1-1,-7 2-22,12-2 0,1 1 0,11-2 0,8 0 0,-13 1 0,-29 3 0,-4-1 432,14-1 1,1 0-388,-9 1 0,-3-1-45,28-1 352,-20 1 0,-2 0-352,4-1 864,3-1 1,-1 0-865,-12-1 1444,-8 3 0,-5 0-1444,-16 0 90,-5 2-90,-5 0 0,-4 0 109,-3 1-109,-3 0 0,-1 1 0,7-1 905,-4 1-905,11-1-270,15 1 57,36 11-147,-18-7-810,27 10 631,-57-11 269,3 1-270,-18-4-126,1 3 0,-10-5 0,5 2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7.6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48 14998,'2'-20'4858,"0"4"-3959,-1 10 1530,0 0-1620,-1 7-269,3 62-1047,-1-16 597,-1 1 0,1 5 270,3 42-1330,-2-17 1015,0-27 0,-1 0 45,1 25-1602,0-18 1,0 0 1331,2 31 90,-1-33 0,0 2-637,0-5 1,0-3-1523,3 23-809,3 19 3157,4-17 0,0-24 0,5 9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07.3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366 2006 10681,'11'-27'4947,"-1"2"-989,-7 3-3059,-1 4-179,0-3-90,-2 2-91,-9-12-89,1 3 629,-33-30-899,17 35-90,-16-10 0,19 30 90,-22 19-90,1 8 0,-18 24-90,23-8 0,9 6 0,14-12-3392,2 4 3392,5 1-90,2 1 90,3-8 0,1 1-90,11 21 0,-2-18 90,9 20 0,-4-33-90,8-6 3482,-3-8-3392,17-15-90,-13-5 180,9-12-3482,-2-12 3572,5-22-297,-18 9 1,-2 0 206,7-16 180,-13-14-270,-7 65 0,-1-4 0,1 11 0,9 38 0,-1-9 0,17 56 0,9 13-45,-15-44 0,1 0-703,0 0 0,0-2 748,14 13-1517,4-15 1517,-10-16 73,17-1-73,-12-29 0,-1-10 0,-1-15 90,-9-7-90,5-27 90,-8 9-90,3-20 210,-7-17-210,-5 16 784,-6 22 0,0-5-784,-3-13 0,-2-2-438,-3 0 1,-1-1 437,2-10 0,-2 0-45,-3 12 0,-1 4 45,2 14 0,0-1 874,-3-19 1,-3-8-935,-3-1 0,-3-7 0,1 5 584,0-7 1,-1 1-525,1 12 0,-2-4 0,2 13-90,-4-11 45,2 9 0,0 2-45,0-4 497,3 15 1,2 6-408,7 31 9,5 13-189,18 71 180,5 16-86,-1-2 1,0 6 40,-4-18 0,0 4-45,3 15 0,1 10 0,-2-8 0,-2-10 0,0 2-68,-1 2 1,4 12 0,0 2 0,-2-11-23,-3-15 0,-1-6 0,2 5-585,2 8 1,0 7-1,2 0 1,-2-7 764,-1-6 0,0-5 0,0-2 0,6 27 0,-1-8 0,-8-31 0,1 1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30.0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38 288 14279,'-21'1'1349,"4"-1"-359,23 2-451,40 1-359,-14-2 90,39 1 0,-21-2-4342,9 0 4342,24-6 0,7-1-225,-38 4 0,1 0-68,43-6 0,0 0 113,0 0-955,-23 2 1,2 0 909,-16 2 0,0 0-639,22-2 1,-1 0 593,-22 3 0,1 0 553,26-2 1,5 0-509,1 1 0,3 0-15,-17 2 0,3-1 0,-4 0-390,15 0 1,-4 0 359,-6 0 0,0 1 45,0-1 0,-3 0 462,-18 1 0,3-1-507,16-1 0,11 0 0,-10 0 0,-16 1 0,-3 0 45,33-3 0,2 1-45,-11-1 0,-5 0 0,-28 3 0,0 0 0,24-3 0,4 0 940,-9 1 1,-2 1-941,-13 0 0,1 0 199,24-1 1,-3 0-200,13-2 3011,9 0-3011,-44 4-1214,19 0 1,0-1 1213,-23 3-45,1-1 0,1 1 45,-5 2 90,27 0 95,4 0-185,-3 0 0,-16 0 90,-36 0-180,15 0 90,-27 0-450,-1 0-1132,0 0-2736,0 0 4318,1 7 0,-7-5 0,-1 6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31.6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37 11580,'46'-13'810,"1"3"-6021,-3 10 6381,31-1-39,-14-1 1,6 0-727,9 0 0,0 1-486,-8-1 0,-3 0 216,-8 2 0,1-1 225,16 1 0,3 0-1109,-3 4 1,5 2 868,-1-3 0,7 0 0,-6 1-76,4 3 1,5 3 188,1-1 0,13 2 0,3 0 0,-10 0-203,-13-2 0,-7-1 0,10 1-131,2 1 1,12 1 0,4 0 0,-1 0 0,-8-1 77,-4-1 1,-3 0-1,-4-1 1,-2-1 22,15 3 0,-4-1 0,-2-1 0,-6-1 0,-1 0 0,-2 0 0,-5-2 0,-1 0 0,-6-1 0,-2 0 0,1 0 0,12 0 0,7 0 0,-10-1 0,-23-2 0,-4 0 0,15 0 0,-2 0 929,18 0-839,8 0-90,-4 0 0,-8 0-90,-9-1-450,7 0-179,-25 0-2528,7 0 3247,-34-3 0,-20 2 0,-2-2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0:32.8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10951,'49'14'1349,"-2"-2"270,39-5-1079,-27-3 224,26-1 1,3-2-495,-6 0-1959,-5-1 1,-2 0 1867,-2 0 236,11 0-280,-28 0 0,3 0-848,8 0 1,3 0 757,-3 0 0,6 0 15,3 0 0,6 0 0,1 0-162,-4 0 0,-1 0 0,1 0 102,-1 0 0,-1 0 0,5 0 76,-2 0 0,7 0 0,-4 0 0,-10 0-76,-1 0 0,-3 0 0,-1 0 0,6 0 0,-1 0 30,-3 0 0,0 1 0,0-2-30,4-1 0,0-1 0,0 0 0,1 2 0,-1 1 0,-2-1 0,25-4 0,-10 0 90,-1 3 51,-3 0-51,6 1 0,2 0-90,-41 0 0,0 1 1195,36-1 0,-1 1-1105,12-1 23,-25 1-68,-15-1 0,1 1 45,12 0-90,8 0 940,-21 0-895,-1 0 0,1 0-45,-1 0 243,-5 0 0,-1 0-243,-11 0 0,-15 0 90,20 0 872,-26 0-962,11 0 796,0 0-796,-5 0 0,7 0 0,-5 0 0,5 0 0,-7 0 90,1 0-90,-12 0 0,-1 0 90,0 0 90,6 0-90,-5 0 0,5 0 0,-5 0 180,-1 0-181,0 0-448,-1 0-2700,0 0 541,-2 7 2518,-4-4 0,-5 5 0,-4-6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0.4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35 12300,'-2'-16'4048,"1"2"-3149,0 10 2429,6 31-3058,-1-1 0,5 30 90,1-6 0,0 3-181,-1-4 1,-1 2-2261,4 9 1,-1 1 2260,5 35 0,-1 0 859,-4-23-994,-2-16 0,1 6-766,4 22 0,0-3 811,2 13-821,-4-22 0,-1-9 1271,-6-36 1821,-1-7-2271,-2-2 0,0-12-180,-3-13 1802,0-2-2072,-2-32 90,2 18 3033,-6-51-3213,4 41-1799,-4-25-719,3 28-4652,1 3 7620,0 3 0,2 5 0,-2 1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1.1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13 197 15898,'-5'-20'6296,"0"2"-11776,5 3 5750,15-11-180,-2 8 1498,26-14-1588,-13 16 90,12-2 860,-9 8-860,16-1-90,-6 5 90,19 0-90,-22 6 3392,9-1-3302,-11 1-90,55 24 0,-38-10 0,2 6 0,-1 2 0,-13 1 90,11 7-90,4 21 0,-7 7 90,5 16-3482,-23-13 3482,-18-6-1,-8-26 1,-2 8-90,-12-1 180,-8 10-180,-6 1 180,-37 25-90,4-25-45,13-13 0,-2-2-45,-22 6 90,1-5-90,18-13-2178,-22 7 2178,16-10 90,-17 4 0,1-7-90,21-4-270,-36 4 0,53-9-3129,-11 0 3399,38-12 0,16 1 0,8-8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2.4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57 155 9871,'-9'-24'6027,"1"2"-4138,2 3-450,0 3-270,1 2-4431,1 3 4072,0 2 679,1 0-859,0 2 179,0-2-269,0 0-180,2 4-91,0 5 181,12 40-270,9 45-90,1-3-975,-6-12 0,-1-1 975,-1 4-90,-4-22 0,-1 0-1563,2 21 1563,-3-21 0,-1 1 90,4 25-1194,0 21 1194,-4-34 934,-1 1-1024,-2-5 90,5 38-90,-4-36 1214,2 13-1124,-4-45 2123,0-10-2393,0-7 180,2-12-360,6-33 3491,-3-7-3581,7-43 270,-6 30-1842,10-20 0,1-1 1842,-3 20 135,-2-5 0,9 11-674,30 43 629,-27 5 90,44 23-90,-45-2 90,7 7-2269,-11-5 2269,0 3 0,12 13 2179,-8-7-2179,27 32 0,-23-32 0,25 23 0,-26-35 0,11 4 0,-10-14 0,2-4 0,-7-4 0,41-16 0,-33 3 90,46-24-90,-47 11 0,6-14 0,-6-28 90,-14 20 0,3-34-94,-16 43 94,-3-17 0,-11 14 0,-12-15-90,1 25 0,-10 2-2237,3 34 2147,-2 14 2327,1 10-2327,6 8 90,10-2-90,2 2 0,3 3 4,2 2-274,2 11-270,12 36 270,11-20 3752,1 1-3392,5-45 0,-11-24 90,23-14-90,-14 1 180,27-23 90,-11-33-90,-7 6-3302,-2-21 3212,-19 41 0,-6 12 0,-1 12 0,1 0-90,-2 5 0,6 26 90,-2 6-180,15 41 90,-5-19-1687,8 11 1687,-2-15-90,1-6 90,5-2-907,2-5 907,19-5 0,-5-11-90,26-16 90,-23-5-1409,7-15 1409,-8-14 0,-2-4-90,0-5 481,0-11 1,-6-1-392,-21 10 1014,-3-18-834,-8-10 0,-3 23 810,-14-24-900,-8 31 2700,-2 20-2790,-3 7 1453,8 40-1453,3 1 0,-1 26 365,10-3-320,6 8 0,4 2 44,3 11-44,-1-13 0,3 0 135,15 18 0,4 3 0,1 0-225,-3-6 135,-10-20-3228,-3 1 3768,2 47-540,-10-49-2129,0 36 2129,-8-57 0,-13 17 270,-10 12-169,-4-11-101,-16 4-90,21-32 2268,-9-3-2718,-15-25-90,15-9 181,-11-11-1890,25 3-5487,13 2 7169,11-8 0,3-1 0,10-7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2.8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0 223 15988,'10'17'1349,"-3"0"-449,1 26-721,-3-18 361,14 42-360,-7-39 90,18 11-90,-1-26-90,5-4-3482,11-23 3392,-14 2 90,18-27-90,-22 13 90,5-14 0,-9-6 0,-8 9 0,1-12 269,-11 5-89,-2 6 3212,-2 3-3302,-15 0-90,0 15 0,-14-5 0,5 13 0,2 5-3392,4 5 3482,-9 11-90,3-1 89,-9 11-2357,3-1 2448,1 5-1256,2 7 1165,1 7 1169,-5 49-1168,14-29 180,-2 41-181,25-34 181,11 2-285,8-12 150,15-23 0,5-5-135,0-6 1814,33 5-2084,-49-22-90,-5-3 1967,4 0-3945,0 0-810,-3 0 462,6-9 2596,-13 5 0,3-8 0,-13 8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3.5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301 20 18686,'-31'-11'2249,"7"3"-1260,-24 18-269,12 3-540,-10 6 90,14 0 180,6 16-181,12 0 1,6 28-180,15-18-3392,13 4 3392,1-16 0,6-4 270,31 16-270,-18-18-2179,22 11 2269,-31-22-1337,16 9 1247,-23-12 1517,10 8-1517,-26-14 0,-1-1 270,-3-1-270,-25 28 0,4-15 2268,-38 31-2448,-12-16-90,-7-4 2548,4-4-2548,23-15-180,23-6 360,4-2 0,4-8 0,1-4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3.6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41 13020,'18'-13'5396,"-3"2"-4316,-11 6-181,0 1-179,-2 1-90,2-2-2879,-3 5 2249,1 4 0,-3 3 0,0 5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3.8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4 6004,'-3'-4'0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07.5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25 148 8545,'-14'-20'3688,"4"2"-2400,21-2-478,7 6-91,16-7-179,4 8-180,4 3-79,2 2-191,3 2-1888,44-2 898,-31 4-486,20 0 1386,-40 3 0,-7 1 0,6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4.0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38 600,'31'-8'2969,"-2"0"102,0 1-1812,12 1-1739,-11 1-2219,4 2 2699,-16 3 0,-1 10 0,2 3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5.2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89 229 11400,'-18'0'4858,"1"0"-2700,6 0-269,0 0-1169,0 0-360,-1 3-90,7-3 89,1 3-89,6-2 90,2 0-90,2-1 0,1 2 539,12 0-629,20-1-3392,12 6 3482,20-4-180,-25 3 90,2-5-90,-19-1 0,8 0 0,6 0-84,12 7 1,5 1 173,32-1 1138,-28 2 0,-1 0-1228,15-2-3176,-25-2 3176,0 1-90,-1 0 0,0 0 90,2-1-90,1 1 0,1-1 45,-3 0 0,1 0 200,14-1-200,0 1 0,-2-2 416,-16-1-371,22 0 0,-8-2-45,-15 0 0,3 0-45,35 0-521,-25 0 1,-2 0 520,21-10-42,-1 6 87,-9-4 0,1-1-45,17 2-260,-17 2 1,-1 0 259,3 1 45,-19 1 0,-1 0-45,3 1 0,-3-1 0,-1 1 1020,-4 2-1020,34-1 46,-36 1-46,34 0 0,-35 0 0,16 0 626,-21 0-626,53-9 2939,-42 6-2939,38-7 0,-53 8 0,0-5-3242,16-2 3242,5-3 0,-2 0 45,-2 1 0,1-2-45,22-9-1084,-27 11 0,-1-1 1084,15-6 98,-30 11-98,0-1 2216,-1-1-2216,16-2 0,5-5 0,1 4-135,8-1 0,1 0-135,-4 3-854,0 1 0,-3 0 1290,-11 3-5023,0-1 4067,2 0 1,-1-2-1,3 1 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6.5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 94 13739,'-10'-17'6926,"1"3"-11957,7 47 5571,1-6 1319,0 41-1350,7 2 1,3 17 0,-1-4-945,0 7 1,0 4 546,0-15 0,1 10 1,1 1-1,-1-7 38,-2-4 0,0-6 0,0 1-536,0-1 1,0 0-1,0-3 431,0 11 0,0-4 45,0-8 0,-1-4 0,-1-10 0,-1-3 90,3 22 44,-2-13 1,0-4 1742,-2-10-1877,0 10 2268,-4-53-2268,-1-10 0,-9-73-90,0-5 419,1 4 1,0-4-465,2 24 0,0-4-23,0-12 1,-3-15-1,1-1 1,1 13 67,0 1 0,0 0-23,1 5 1,-1-11-1,0 2 1,1 15 22,2 12 0,1 6-90,-1-19 0,1 1-315,-2-30 360,4 39 0,0 1-135,1-26 0,1 25-30,24-8 1,8 4 119,2 23 45,-2-6 0,7 9-45,36 49 0,-30 0 2490,35 13-2490,-33 0 0,-3 2 90,14 9 0,-13-5 0,-2 0-2216,0 9 2216,-3 3 0,-3 2 412,-5 0-412,-3 0 0,-9 6 0,-6 5 32,-8-7 0,-6 1-32,0 23 0,-7 0-90,-23 20 90,-12-17-549,-10-8 369,-9-1 2312,-2-3-2312,22-30 0,1-3-90,-9 4 0,-14 4-2338,5-8-451,18-12-1348,-8 2 4407,25-13 0,12-5 0,5-3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7.6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43 3658,'25'-19'6117,"-5"3"462,-9 9-5949,-4 13 1259,-1 78-2697,-5-19 943,-1-1 0,0 2 135,0 20 580,0 6-670,0 4 0,0 3-90,2-27 0,0 1-45,1-18 0,0-1 0,1 18 0,2-2 45,6 23-307,1-4 262,-3-32 0,0 0 1959,6 23-1959,2-1 0,-1-2-45,-1-15 90,8 33-90,-15-76 473,-1-12-473,12-37-90,-10 4 90,10-33 415,-13 13-415,-1-16-1269,2-8 0,3-3 1179,1 24 0,0 0 45,-1-16 0,5 9-1135,21 30 1180,-14 37-90,10 18 90,8 32 0,-7-5 0,11 27 0,-19-35 0,0 2 0,3 2 0,3 2 490,10 11 1,2-1-491,-8-16 0,1-3 0,12 2 0,0-6 0,11-2 417,23-17 0,3-9-417,-14-13-250,5-10 0,-6-9 250,-35-15-155,-8-21 1,-7-8 109,-15 12 0,-6-2 0,3-20 0,-4 0 45,-8 22 0,-3 4-1489,-14-20 1489,3 22-391,-1 10 391,1 2 0,0 7-90,2 5 537,-9 6-447,-4 57 0,8-14 1517,5 49-1607,22-15 0,7 1 0,4-11 0,1 1 45,-1 11 0,3-2 45,34 14 2269,-20-56-2359,15-3 3482,30-53-3437,-37-9 0,-2-6 45,3 12 0,-3-3 0,-5-31 0,-10 4 0,-12 25 0,3-27 0,-7 49 0,0 0 0,0 10 90,-1 6-90,13 35 45,0 22 0,3 11 0,11 0 0,2 2-45,-6 4 0,1-5 0,32 10-3392,-28-59 3482,-4-7-90,3-3 0,12-20 90,38-39-180,-13-8 0,-19 1 0,-7-7 45,-20 16 0,-6-1-415,0-1 0,-3 1 370,-3-37 90,-6 44 0,-3-4 0,-9-38-134,5 42 134,-9-34-90,8 64 90,-2 6 0,2 8 811,0 5-811,2 34 90,1 13-90,12 38 90,10-14 0,5 1 0,9 20-229,-5-27 0,-1-6 229,-1-9-90,-1-4 90,-1 0 0,-2-4-90,-3 1 90,-3-2 0,-6 0-310,-4-3 220,-4-10 90,-2 0-360,-34 30 3205,12-25-3115,-30 28-180,2-34 367,10-9-187,-12-1-6387,3-6 2340,18-14 4346,2 2 1,33-16-1,15 1 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7.7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1 124 15088,'30'-28'4588,"10"-13"-4049,-19 17-89,5-6 2159,-29 29-2429,2 3 179,-7 20-359,27 35-90,-6-23-89,18 20-91,-10-46-90,-3-5-90,3-2-8725,45-41 9175,-29 16 0,35-35 0,-42 24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7.9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301 79 9235,'-25'-32'2069,"-10"4"1542,13 17-3071,-10 3 359,-12 21-449,15 0 719,-32 49-539,37-5 1318,-4 29-1633,32-16 0,8-2-225,5 3 147,1-13 0,4-7-237,7-21 0,17-1-90,-9-12-2735,44-1-1853,-40-12 4678,38-16 0,-45 2 0,11-12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8.4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0 225 19676,'34'-16'2338,"1"0"-6209,1 1 4321,5-1-1986,2 0 1626,26-7-270,-10 5 294,-7 3 0,2 0-2362,14-5-2337,23-1 4585,-28 8 0,0 2 0,-1 2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0.2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42 11580,'10'21'6207,"0"-3"-4768,-5-16-360,1 0 894,68-12-1883,-33 3-270,55-9-2518,-29-1-7133,6 4 9798,-2 0 0,-5 7 1,-23 3-1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1.9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 12210,'7'14'4587,"13"-1"-3597,8-9-181,16-1 271,15 0-900,-12-1-180,13-2-2159,10-7 0,2-1 2159,5 1 0,0-2 0,-2-1 0,-14 4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4.6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119 315 18416,'18'40'4048,"3"35"-3418,-10 5-2966,0-3 1,-1 3 2515,-4-23 0,0-1-1,3 15 1,-1 6 105,3 20 1,0 2-107,-2-21 1,0 0-90,3 19 0,0-5-45,-5-33 0,0-6 225,6 39-90,-5-30-777,2 12 1047,-4-24-271,-6-28-89,-3-13 90,-30-99-225,17 43 0,1-3 641,-6-16 1,-1-4-642,-1-6 0,3 3 0,7 25 0,0-2 0,-10-44 0,1-1 0,9 38 0,2-1-246,-2-5 0,0-6 0,2 1 201,-1-24 0,2 2 45,1 6 0,1 3 849,1 6 0,5 4-849,9 9 0,5 7-45,6-1 0,20-28 0,-6 52 429,25 10-519,-21 11 0,58 17 91,-52 5-1,36 16 0,-17 14 90,-21-6 0,0 2 0,23 23 0,1 16 45,-42-17 0,-11 6-135,-20 6 0,-4 3 45,13 2 0,-4 0-45,-28 5 0,-7-7-270,-13 9 90,-2-4-180,3-11-1798,18-30-5218,-9 12 7466,13-18 0,-7 0 0,15-20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07.9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388 58 16258,'-37'9'3238,"8"0"-2788,-10 5-1,10 4 1,-1 3-1392,-22 34 1212,18-14-1360,6 0 1,0 4 1448,-4 50-179,7-19-205,5 13 295,16-25-180,10-21 0,-1 2 0,9-29 0,-5-14 881,8-6-881,2-7 1499,6-6-1499,11-26 252,9-38-252,-9 10-2775,-1-21 2775,-17 12 405,-8 17 0,-2-2-136,6-24 309,-8 34 0,-1 8-38,0 25-540,9 51 0,-2-7 0,8 41 0,-7-15-90,2 5 0,2-2 0,0 2-90,5 14 1546,-3-16 1,-1-1-1727,2-2 0,0-5-1978,2-3-901,-1-9 3149,14 5 0,-9-15 0,9 3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5.7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1 204 1320,'18'-38'8725,"2"-11"-4575,-6 19-1901,0-12-31,-9 26-1588,0-1 769,-3 10-229,1 3 2581,-1 11-3301,1 37-225,0 14 0,0 10-1051,0 7 1,1 5 885,-1-10 0,0 4 0,0-1-15,4 28 0,-1-5-45,0-17 0,0-4 0,1-5 0,2-3-91,2-5 1,1-2 90,0-3 0,3 2 0,6 16 0,2-3 0,8 17 89,12-10-89,-22-60-2665,19-17 2665,-19-16-444,18-30 444,-20 9 39,-1-11 1,-2-8-40,-5 1 0,-2-2 45,4-8 0,-2 0-861,-4 4 0,-1 6 816,1-4 0,-3 20 1812,0 11-1812,-2 14 1650,14 15-1650,-6 12 0,13 23-2358,14 34 2268,-9-23 2269,17 29-2269,1-32-954,-9-13 954,16 1-1953,-13-19 1863,21-2 1863,-11-7-1773,22-15 0,-28-2-90,18-42 0,-29 3 90,1-14-90,-23 6 90,-19 8 0,-8-12 90,-7 11 90,-3 1-90,-4 14 90,-5 9 0,6 6 864,2 11-954,8 21 3482,-8 66-3572,25-7 0,5 6 0,-1-9 1,5 0 44,9 4 0,8-11-45,9-28 180,24-56-90,-30-12 90,18-18-90,-29 7 90,-8-1-90,-3 15 89,-2-9 1,-2 19-90,-1 4 90,0 2 0,2 0 0,-2 6-3482,2-4 3482,-1 10-739,8 24 649,-2 4 0,8 23 0,-3-5 0,2-1 0,1 0 0,3 0-90,39 20 90,-20-31-1112,37 11 1023,-20-54 9,-5-1 80,5-15 45,-15-5 0,-2-5-45,12-26-45,-14 21 0,-3-5 0,-14 3 0,-5-3 0,-5-2 0,-2-4 1353,1-14 0,-4-2-1308,-6 3 0,-2 5 2723,1-21-2723,-11 43 90,13 80-90,8 36 0,2 8-1570,0-31 1,1-2 1569,8 18 0,1-1 0,2 1 0,0-9 0,1 1 0,5 15 0,-6-17 0,-1-2-2178,-2-2 2178,-3 1-90,-4-1 90,-1 2-90,-5-1 0,-22 35 0,4-40 0,-18 22 0,9-51 90,-4-8-90,-1-4 2062,-2-6-2062,8-1 0,0-1-180,-13-23 3290,10 4-3469,-6-24 269,22 17-360,28-32 180,-2 23 0,19-24-1726,1 15 0,1 2-703,5-6 2789,-2 5 0,0 0 0,-4 6 0,0-1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6.0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1 306 15285,'19'-24'1439,"6"-3"-1079,-12 11-91,3-1 1771,-12 13-1231,-1 2 202,-2 5-741,-1 1 397,-1 4-128,-1 5-2447,0 10 2178,0-3-90,1 7-2269,1-6 2359,10 30-180,-2-21 270,33 22-360,-20-40-180,26-20 0,4-12 0,-3-13-624,-5 5 1,-3-3 624,-5-11-172,-12-31 261,-12 33 1274,-14-54-1184,-16 58 180,-15-10 360,-6 25 2016,9 14-2377,-13 19 1,19-3 2748,-7 17-2298,-6 45-450,19-25 320,-8 43-410,24-53 0,2 6 0,23 28-696,15 4 606,5 1-180,5-21-450,-7-32-7928,3-9 8558,-4-1 0,-8-10 0,-15-1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6.9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40 188 14908,'-4'-16'5128,"0"3"-4139,3 7 540,1 2-899,-1 5 269,2 3-449,5 38 270,6 27-451,3 15 1,-3-12 0,1 1-3482,3 25 3302,-4-27 0,0 0 0,-3-17 0,-2-3-484,2 3 1,-1-1 438,0 1 0,0-2 45,0 0 0,0 1 0,2 16 0,2 3 0,-2-5 0,0 1 0,3 11 0,0-3-45,-5-20 0,0-4 135,5 29-91,-6-33 1,-2-8-1888,1-3 1888,-3-16 0,-1-7 90,-21-77-180,-4-17 0,-2-8 0,6 20 0,-1-3-30,-2-9 0,-2-8 0,4 12 664,7 23 1,1 3-635,-4-20 0,0 0-45,5 21 0,1-1 45,-2-16 0,0-6 303,1-12 0,1-5-363,3 21 0,1-1 0,2 1 1362,2-24 0,4 4-1347,2 14 0,6 8-2940,21-11 2895,-1 33 652,23 20-562,-6 36-90,27 19 90,-20 10-45,1 13 0,0 6-45,8 17-987,-17-21 1,-2 0 1076,-2 13-90,-18-18-9,-11 0 1,-3 0 98,2 3 2054,-2 41-2189,-26-35 0,-7-4 135,-1 5-45,-10 7 0,-5-5-896,1-27 851,-12 6-89,-4-8 2172,-9-7-4782,10-5 173,0-19 2616,38-19 0,7-13 0,9-5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8.1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13 139 8972,'-5'-36'8635,"2"-2"-7106,0 10-270,2 4 1620,0 12-1980,10 18-539,-1 9-4072,15 46 3892,-6-5 949,4 27-904,-5-13 0,1 5-135,-3-4 0,-1 1-1179,5 13 0,-1 0 1134,-5-16 0,-1-5 45,5 23-1517,-3-3 1517,1-2-46,-6-29 1,1 1 0,-1-2 0,-1 1-227,2 7 1,-1-1 181,3 22 180,-1-8-90,-6-46 1382,1 3-1472,5-66 0,-4 9-90,8-39 528,-3-2-528,2-11 90,4-19 0,-3 24-90,2 0-2,-6 40 92,1-6 2104,-3 24-2194,15 1 90,5 25 0,21 17 0,-13 12 351,2 8-351,11 24 0,-17-26 0,18 25 0,-4-24 0,3-4 0,17 5 0,-14-7 0,0-5 0,10-18 0,-4-24 0,-11-1-1464,3-14 1464,-23 2-1008,-5-5 1008,-4-6-444,-1-20 354,-8 7 0,-1-6 0,-7 14 832,-10-13-831,1 8 1189,-10-16-1100,3 19 0,-2 2 90,-1 6-90,-1 4-1545,-7-1 1545,7 11 1978,-4 0-1978,10 12 606,-9 19-696,3 14-2178,-1 9 2268,10 8 2166,7-2-2166,3-5 0,10 27-180,3-2 90,8 2-90,5 7 90,-1-26 0,0-6 90,-3-18-2354,-8-17 2354,-2-4 2444,23-33-2174,-5-30-180,8-14 0,-17-2-90,-15 30 90,-3 17 12,-1 7-12,0-11-90,-1 17 0,2-8 0,-2 20 0,1 2 3392,5 20-3392,0 0-90,10 35-90,42-12 0,10-7 180,-2-6-1658,6-1 1,-5-14 1657,-26-42 0,-16 3 0,6-20-2294,-4-31 2294,-4 13 0,-9-24-1444,-12 51 1444,-1-7 1573,-2 15-1393,-9-25-180,4 22 90,-6-10-90,5 29-90,1 8 90,-1 6 0,1 5-90,2 17 90,2 8 2268,12 60-2268,-1-30 45,8 10 0,3-1 2530,2-10-2530,0-6 0,3 4 135,2 2 0,0-3-90,8 19-45,-11-20 0,-4-3 45,-13-11 0,-5-12-90,-1 7-3002,-22 14 3002,7-17 0,-17 8 0,-2-2-90,6-9-720,-32 19 1237,45-46-3305,12-22-271,15-7-1528,18-21 4677,-3 15 0,2-5 0,3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8.5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42 207 22064,'22'-32'1170,"4"-5"-6460,-9 13 5560,0-2 1030,-10 13-580,-1-2 363,-6 9-993,-1 0-1984,-5 12 2074,2 0-90,-5 13 0,2 0 169,-1 12-169,1 1-90,2 0 90,17 42-90,-4-40 2268,16 31-2268,-4-47 3392,5-8-3392,1 0 0,9-24 0,-13 3 0,6-14-90,-8-4 0,-8 7-3482,-1-16 3392,-8 13-888,-18-36 978,3 28-2094,-25-31 2184,14 40 133,-26-9-43,24 22 2070,-13-1-1800,15 11-1273,-20 35 1093,17-12 1986,-11 48-2076,32-40 90,2 18-90,14-1 179,29 30-179,14-1-1173,-6-28 0,3-5 993,16-2-135,-18-19 0,-2-6-2078,1-8-845,10 0-1799,-29-8 4947,-3 1 0,-10-1 0,2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1.9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1665 24 10051,'-30'-13'2969,"7"3"-1530,-5 10 405,-21 8 0,-6 2-855,-20 6-584,3 1 0,-3 3-46,25-3 1,3 1-90,-34 12 90,9 3 0,1 1-2318,-6 4 2048,13-5 0,2 1 686,-6 6-596,20-8 0,0 1-716,-25 18 626,25-16 0,3 1 0,-16 15 0,4 3 90,5 5 0,0 3-180,-2 6 45,9-8 0,5-3 44,17-8-81,3 39 172,27 9-180,-2-3-1442,26-16 1442,-6-41-903,3-3 993,3-1 426,18 10-516,13-7 0,5-1 0,16 11-986,-14-14 1,1-3 895,17-4-45,-26-10 0,1-1 868,-10-2 1,0 0-779,8 0 0,-5-2 45,4-1-180,37 3 90,-38-5 90,34 4-89,-62-6-1,6 2 90,-23-3 830,-2 4-920,-20 11 90,-2-1 0,-39 27 3169,18-20-3169,-37 24 0,31-25 45,-11 7 0,-2 1-45,2-2 0,5-2 0,2-2 673,4-4-583,-2 2-3482,0-3 3392,0 3 90,-21 14-90,18-10 90,-10 7-180,29-18 90,12-9 90,6-2-90,12 0 0,-1-2 0,16 3 90,11 0-90,12 3 3392,1 0-3392,16 7 0,-28-7 0,11 7 0,-26-7 90,-4 5-90,-7 6 0,-2 0 0,-3 8 90,-18 29-90,4-16 89,-15 26 1,6-28-90,-2 0 90,-3 1 0,0 0 0,-1 0 0,-11 20-3302,-1 3 3212,0 2 180,-1 17-993,16-33 903,0 16 0,9-20 89,0 15 91,0 36-90,5-14-90,3 1 0,6-39-90,1-19 3035,0 7-2856,0 32 1172,0-22-1261,0 41 0,10 12-90,-4-9-933,6 11 933,-6-39 0,-1-19-3053,1 19 3143,0-15-245,2 35 155,-1-34 0,0 17 0,2-3 0,-3-14 758,3 13-758,3 12 0,1-8 0,1 9 3397,0-19-3397,6 4 0,-1-10 346,4 7-346,-4-19-356,6-4 356,-5-7 45,23 5 0,4-1-45,-4-5-62,20 1 0,4-3 62,-6-14-1632,0-2 1,0-1 1631,7-3 0,-13-4 0,-2-1-2272,2 1 2272,17-8 159,-23 8-159,1-1 0,2 0 0,20-3-120,-17 2 1,-4 1 119,-7 0 2143,-11 1-2143,-14 2 3293,3 0-3293,-8-1 0,1 2 0,-12 1 569,-2 2-569,-2 1 0,-3 0 0,-10 7-402,-2 0 402,-11 5-168,-45 17 168,26-12 0,-37 14-90,2 0-400,29-12 490,-27 11 289,38-14-289,2-1 0,2 0-104,-18 10 15,24-10-1,-10 7 90,32-12 604,13-3-604,2-2 0,27-2 0,-5-5 0,28 1 0,-16-2-3392,54-10 3302,-56 7 0,32-7-180,-57 9 180,2 12 1,-10-4 89,-2 18-90,-20 7 90,-1 0-90,-9 8 3482,-14 9-3482,6-5 90,-6 6 0,16-16-3482,11-13 3482,2 2 0,4-9-2269,2 2 2269,4-7 0,22 14 0,10-7 90,10 8-135,13-11 0,1 1 1813,-2 23-1768,-6-2 0,-6 6 90,-29 35-90,-13-25 0,-5-1 0,-9 19 3279,-1 4-3234,6-23 0,0 0 45,-4 16-90,4-16 0,1 6 45,0 37 0,4-3 44,-1-3-617,5-14 0,1 13 0,2-17 618,6-5-1377,7 12 0,1 1 1287,2-9 0,-3-14 0,1-2 53,2 4-53,1 1 0,8 24 90,1 8-90,2 3 0,-12-28 0,1 10 0,-2-9-1083,6 29 1083,-1-3 0,0 1 0,-11-41 0,-2-3 0,2 8 0,0 1 0,0 0 0,-1 0-643,0 0 1,-1-3 642,4 25-507,-2-5 0,0 1 507,3 20 321,-3-20 0,0-2-321,-1 4 1289,0-1-1289,-3-20 0,0 0 1419,3 30-1419,-1-13 0,-1 1 0,2 8 0,-3-28 0,0 1 186,-1-4 0,0 1-186,0 2 0,0 2-941,1 14 0,0 0 986,-1-15 0,-1-3-45,3 46 363,0-2-363,-2-23 0,0 1 0,-1-21 0,0 0 921,2 24 0,1-7-921,-2-23 602,4 9-512,0-9-90,-4-20 0,3 6 3362,-4-18-3362,-1-5 180,2 5-180,-3-9 90,2 4-90,-1-7 542,1 0-542,6-2 0,24-21 90,-8 7-90,17-17 0,-17 14 0,12-8 0,-9 6 0,10-4 0,-11 6 0,1 2-90,12-4-90,25-1-270,-18 6 180,13 2 1,-42 11 89,-2 0 90,-2 10-180,-9 1 0,-1 9 180,-8-6-270,-22 27 270,14-23 0,-15 21 0,18-28-89,2-3-1,1 0-1080,-1 4 901,37-7 269,-7-2 90,22-6-90,-10-8 270,-13 4 179,-2 2-629,-14 15 181,-12 3-181,-8 12-90,-3-3 90,1-1-5577,-4 15 5847,10-13 0,0 9 0,9-18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0.7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81 11490,'4'-19'7016,"-2"3"-9977,0 4 3950,-1 3-269,1-1 1318,-1 3-1048,1 2-631,0 3 1130,7 12-1039,5 27-90,7 30-180,1 31 2720,-6-5-2945,-8-30 0,0 0-2405,-1 18 2315,-2-29 0,0 0-285,1 17-2188,3 27-2908,-1-25 5516,-2-16 0,2-3 0,4 4 0,4 9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0.9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0 103 9781,'14'-28'6297,"-3"4"-3329,1 0-1888,-6 10 1258,0 1-1708,2 31-180,-3 6 224,1 40 1,-2 16-361,-2 1 1,-1 2-1891,1 9 1,0 0 1575,-3-8 0,2-4 0,3-15 0,1-3-88,-1 4 0,1 1-2,2-1 0,1-1-45,-3-8 1,1-1-2745,-1 9 1,0-4-1620,2 15 4498,-3-18 0,0-5 0,-3-19 0,0-6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1.1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 80 14369,'-19'0'7196,"2"-3"-6477,12 2 361,6-2-810,30-3 179,40-5-629,19-2-89,5 1-1,-20 4-180,-25 4-2181,4-1-337,-2 1-4435,5 2 7403,-5-1 0,-1 1 0,-4-1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1.3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87 276 9512,'-21'-37'4587,"2"2"-2788,3 3 719,2-6-1618,5 13 809,2-3-1259,16-3-450,3 13-540,38-7-4471,-4 18 2762,5 12 1,2 4 2248,14 2 0,25 16 0,-36-9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09.9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7 309 12210,'-4'-14'7106,"1"34"-6476,3 0-1,0 35-89,0-8 0,8 50-4432,-3-9 4072,1-26 0,0 1-16,-1-14 0,-1 3 76,1 12 0,1 8 0,0-5-151,-1-1 1,0 0-30,0 1 0,1 6 0,-1-8 30,-1-10 0,0-5 0,-1-1 0,1 4 135,2 42 0,0 0-135,-2-43 0,-1 0 0,4 44 0,-1-7 90,-2-34 0,0 6 269,-2-29-359,-3-17 0,0-7 0,-2-25 0,-1-10-90,-1-15 45,-1-10 0,-1-3-286,-2-22 196,2 11 0,0-2 2025,-2-22-2070,4 41 1,0-2 44,0-1 0,1-1 0,-1-1 0,1 0-901,-1-2 1,1 1 900,-1 0 0,1-2-643,-1-19 1,1-4 597,0 1 0,1-2-484,0 15 0,1-2 1,2 1 528,2-22 0,2 4 0,-2 17 0,2 5 109,2 10 0,2 6-154,2-13 0,2 6 0,4 5 90,2 7-660,20-1 660,-4 19 1151,21 4-1151,1 31 0,-6 3 0,7 15 90,-15 0-45,-1 8 0,0 4-45,13 18 0,-3 5 0,-1 3 90,-1 10-90,-18-28 0,1 6 30,-1 6 0,3 7 0,-4-6-30,-3-6 0,-1 0 0,5 9 0,2 7 0,-5-8-109,-9-13 0,-3-5 109,1 4 0,0 1 0,-2-1 0,0 5 30,-1 8 0,0 7 0,-1-5-30,-2-3 0,-1 0 0,5 35 0,-3-4 90,-7 1 0,-3-23-282,-9 11 1,-3 0 280,-3-5-16,1 0 0,-3-4 17,-5-17 0,-2-9 0,-1-5 270,-45 20-270,27-35 0,-26 14 1379,35-40-1469,-11-11 0,5 0-1077,-29-17 807,25 8-5217,-25-15 1255,28 12 4232,-10-6 0,16 4 0,1 1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4.8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27 152 15088,'-14'-10'3239,"2"1"-901,12 7-1888,10 0-90,7 1-90,7 0-2943,44 1 2943,-24 0-1225,6 0 1,4 0 1224,30 0-1037,3 0 812,-30-3 0,1-1-572,-4 0 1,-1 0 571,0-2 0,0-1-45,-1 2 0,1 0-135,12-1 0,-2-1-45,18-3 154,-7 1 0,-3 0-243,-8 1-631,17-2-1259,-31 4-1189,-1 0 3348,-8 2 0,-8-3 0,-4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5.0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97 11131,'-15'-12'3688,"5"2"-1620,23-2-628,18-4-901,4 2 1,13 0 359,9 5-5749,10 4 5299,-9 0 1065,10 10 0,0 5-1064,-13 9-1065,1-7 1,-4 5 884,-16 23-270,-22 0-180,-2 4 2268,-10 3-2447,-14 14-2250,-5 12-359,-8 6 2816,9-25 1,-3-2 0,-9 10 0,-9 21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2.5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41 22194,'4'-24'2699,"-3"11"-2160,3 9-359,3 37-2465,-2 1 2375,4 26 90,-2 24-180,-2-18 0,-1-7 0,-1-1 464,1 14-779,1-4 1,0 0-1935,1 1-3658,6 30 1229,-4-55 4216,0-4 1,3-5 0,0-2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2.7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0 130 8972,'7'-27'7016,"-1"4"-4857,-2 4-630,-2 5-270,0 3-270,0 1 990,0-2-1529,-1 5 540,1 0-541,9 47-89,0 17-1921,-1-4 0,-1 2 1651,4 32 0,-5-29 0,-2-2-2269,4 13 2179,0 18-199,-1-23 109,1 22-1304,-2-33 0,-1 0-1754,5 33-1620,1-1 4768,-6-50 0,2-4 0,1-1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3.0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1 123 10141,'8'-28'6656,"-1"3"-10517,-1 7 6290,0-1-1620,-2 8 1859,0-4-1049,-1 8-1439,1 12 90,-1 13-90,1 18 0,1 11-90,-1 7 0,1 7-1409,-1 4 1229,0 4-804,-1-19 1,0 1 713,1 27 45,-2-29 0,1 5-4781,2 39 1,0-2 4858,-1 2 0,0-3 0,-1-6 0,-2-30 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3.2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175 137 8882,'-42'-3'3598,"4"-1"-1889,7 2-270,7 1 2339,6 0-2519,3 4-719,10-2 0,3 3 584,46-2 0,22-5-854,12-6-1262,7 4 1,1-1 991,3-11-726,-12 4 0,-1 1 276,4-1-675,-17 2 1,0 1-6162,26-3 6700,-25 5 0,17-2 1,-30 5-1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03.5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1 103 12300,'24'-34'6386,"17"0"-4677,18 17-1079,-10 4 89,17 9 1,6 4-720,20 0-1661,5 5 0,2 3 762,-42-5 0,-1 1 899,42 10 0,-4 1 0,-10-1 0,-20-4 0,0 1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5.5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91 218 11670,'-21'0'9085,"3"0"-6836,5 0-630,0 0-1349,-1 2 0,8-2-90,1 2 359,21-2-359,31-1 0,38-11-1741,-22 4 0,2-2 1606,-13 0 0,0-1-45,1 0 0,-3 0-1642,8-3 1642,-1 0 0,1-1-89,-3 1-1696,18-5 1605,-18 3 532,0 3 1,-1 1-5750,-3 1 2451,19-3 2946,-50 11 0,-10 1 0,-2 1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5.8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161 162 16438,'-26'-11'1619,"0"-2"1079,-14-8-2068,19 8 1169,-13-10-1349,28 17 1079,-2-3-1170,34-12-179,-7 11 360,73-19-360,-38 24 30,16 16 0,19 11 0,-15-2-210,1 4 45,23 16-1,-16 2-1025,-67-21 981,0 7 90,-21 17-90,-2-15-1395,-23 21 1,-7 2-1754,3-11 3148,-9 4 0,0-2 0,12-16 0,-8 6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8.9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57 13829,'-2'-17'6027,"1"3"-4858,0 8-270,1 1-89,0 0-180,0 1 269,0 0-539,0 3 539,0 7-719,2 29 360,-2 54-450,2-8 45,-2 15 0,0 6-1786,0-27 0,0-1 1651,0 17 0,0-1-186,-1-21 0,2 3-804,3 19 1,2 11-1,0-12-1672,-2-23 1,0-1 1042,2 22 0,1 11 0,-1-20 1619,2-13 0,-2-3 0,1-3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0.4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68 294 8432,'14'-36'4767,"-1"-8"-1618,-5 17-2430,-11-3-89,-2 25-180,-7 4-1,2 16-89,-1 4-3392,-3 13 3302,0 3 90,-1 27-91,4 33-179,3-16 0,14 20 0,9-52 0,12-13 0,-6-14-90,14-29 0,-12-4 3572,24-29-3392,-16-1 0,-2-3-90,14-20-1741,-17 16 0,-4 1 1741,-10 2-112,-4-2 202,-3 2 0,-4 10-2232,-1 1 2322,-14-15 90,-4 13-1364,-9-8 1364,-5 28 90,-23 42-270,20-5-175,-19 29 175,32-12-90,2 5 179,-2 29-89,6 12 96,3-8-186,8 1 1559,15-11-1649,8 10-1437,7-1 1257,6-11 1497,10-17-1676,-6-16-181,15 3-4767,12-21 1079,-23-5 4228,20-4 0,-12-11 0,10-3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9.1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 21385,'28'22'1529,"52"10"-6189,-31-19 4749,41 8-89,-46-17 999,26-2-1179,-20-1-135,4-8 0,-1-1-1968,-2 1-2664,40-18 4587,-54 13 1,4-9 0,-17 4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1:59.3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35 299 9602,'-13'-35'4947,"1"1"-990,3-4-1078,48-35-2699,-14 33-270,43-19-1529,14 48-450,-27 6-540,34 2 1761,-13 16 0,-16-5 0,21 10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3.8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48 0 19316,'-26'3'3238,"10"-2"-2968,11 2 0,9-3 90,2 0-180,25 0-1,-4 1 1,23-1 90,17 0-180,-12 0 0,23 0 90,7 0-90,11 11 0,-15-6 0,4 1-45,-11 3 0,-1 0-1741,1-3 0,-3 0 1696,-17-2 0,-3 0-1135,0-2 1,-2-1 1044,29 3 0,4-2 1,-26-1-1788,40-1 1697,-31 0 0,11-5 0,0-1 1517,-15 1-1517,31-9 1999,-42 8-2269,-13 0 180,-2 1-90,-15 1-989,-5 1-720,-6 1 2069,2-3 0,-8 3 0,0-2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4.1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225 189 13565,'-26'-23'2789,"0"2"-361,-19-16-1798,17 16-3841,-17-14 5010,21 16 189,7 4-1358,3 2 359,14 9-809,5 3-2015,24 4 1925,12 7 2268,14-1-2268,3 5 0,12 0 90,6 2-90,17 4-45,-37-5 0,-1 1-45,27 11 0,-7 2 90,-33 5 3302,-29-10-3662,-25 47 90,-6-31-90,-21 29-3481,10-31-1646,-17 20-1549,7-13 6946,-13 17 0,11-20 0,-1 1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7.7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0 177 18147,'1'47'2788,"-2"-10"-2068,11 25-91,-4-14-4251,8 29 4432,0 13 0,2 4-676,-8-41 1,2 2-151,2 24 0,3 10 0,-2-11 105,-5-26 1,0-3 45,3 19 0,0-1-45,3 20 135,-3-19 0,-1 5 0,0-5 0,-1-1-180,0-2 0,0-1 269,-1 1 1,-2-11-45,-3-23-180,-1 9 2675,-4-40-2675,-6-21 2075,0-10-2165,-6-20-3392,2-2 3392,-1-4-90,-5-34 90,5 15-701,5 26 1,-1-5 610,0-20 0,-1-6-582,4 15 1,0-3 0,0-5 611,-1-21 0,0-5 1,1 4 29,2 18 0,0 3 0,1 5 947,0-19 0,1 14-917,2 14-90,0 11-1744,0 11 1744,0-8 711,0 22-801,0 11 2232,0-2-2232,8-9 180,-7 13-90,7-8 3293,-8 16-3203,0 0 481,1-3-481,-1 4 0,0-3 0,0 4 90,0 0-180,0-4 0,7-7 90,-2 4 0,11-1 0,3 14-90,23 6 90,-1 3-3392,33 15 3392,-28-7-15,17 10 15,-22-8-213,2 3 213,21 20 0,6 14 0,-24-16 0,1 2 0,-12-9 0,1 4 45,15 26 0,-2 6-1142,-11-6 1,-3 2 1141,8 12 0,-3 3 0,-9-2 0,-5-3-45,-12-28 0,-3-2 0,5 44-422,-12-30 422,-2-15 90,-9 49-90,0-44 216,-8 38-216,2-44 0,-6-3 90,-28 23-90,12-25 90,-23 16-90,23-34 538,-3-1-538,0-4 0,-20 4 0,10-8 1134,-36 6-1134,33-12-180,-11-2 0,0-1 0,7-1-90,-40 1-6475,51-4 1978,15-1 4767,-2 0 0,16-1 0,3 1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8.5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306 285 11580,'1'-20'9830,"1"0"-8866,-11 8-244,1 8-360,-9 8-91,1 13-89,-2 7 90,0 3-3482,-5 18 3302,6-7-2268,-6 29 2268,10-16-955,2-3 865,7-11 0,3-20 0,9 5 0,-2-11 1840,8 3-1840,-5-13 0,8-3-90,24-19 90,-12 5 2752,16-17-2752,-25 9-180,5-26 2113,-9 9-2113,3-37-1795,-13 30 1885,-1-3-350,-5 18 350,-8-14 90,-8 11 0,-6-7 0,-4 26 90,-4 12 0,-21 28 45,13 10 0,0 5-45,-20 24 701,26-15 1,6 1-792,10 5 613,3 5-568,7-6 0,1 2 45,0 13-90,6-5 0,5 1 0,13 11 45,9-24 0,4-3-45,17 12 90,32-13-45,-13-56 0,0-12-3038,9-1 3038,7-26 0,-8-8-45,-34 1-244,-11 2 1,3-12 0,-6 5 153,-9 7 0,-4 0 90,10-24 0,-3 2 0,-9-15 0,-10 33-2056,-1 0 2056,-15-13-90,-6 21 90,-2 6 0,0 34 0,7 22-90,-5 46 90,7-13-90,-2 42 0,24-17 2057,8 13-1967,0-35 0,2-2 549,16 28-549,3-15 0,2-2 0,-1-3 1696,-5-9 0,-1-1-1516,-1 3-90,-11-13 90,3 18 90,-16-23-90,-11 33-91,-5-31 91,-19 34-180,6-36 90,-24 19-431,16-24 251,-11 6-180,-15-2 180,27-15-5847,-15 6 1440,31-30 4497,12-3 0,4-18 0,10-1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8.7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53 11580,'15'-18'5307,"-2"2"-3957,-7 9-181,-1 2-90,0 1 1800,-2 2-2430,3 27 1,-3 0-3482,3 29 3302,-4-8 0,0-6-2089,-2 25 1999,9 22-295,-3-12 115,2-20 0,2-5-90,0-6-1629,5 15 1539,-6-31 1450,0-1-1810,0-12-2428,-3-9-90,4-10 3058,-4-34 0,0 8 0,-3-18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8.9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30 248 8516,'-12'-76'899,"3"15"1453,3 4-2532,4 24 0,12 17-1169,10 12 449,6 4 1252,20 28 0,-16-1 1,11 15-1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9.7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275 233 10771,'9'-21'6476,"-4"1"-4137,-3 7-1440,-10-17 900,-16-9-1349,4 4-4072,-24-6 3892,25 29 769,-11-4-949,9 11-2538,-2 12 2358,8-2 0,2 9 90,12-6 2179,7 9-2179,14 13-2179,4 1 2179,9 7 90,-4-11 0,0 0 0,1 1-601,32 46 691,-27-28-388,-5-5 0,-3 1 388,-9 0 1478,4 26-1478,-8 7 90,-2 13-270,-6-16 90,-14 10-258,0-28 213,-2-5 0,-2 2-923,-5 9 878,-6 18 0,4-29-1023,-1-2 1023,-21 32 90,4-24-90,-9 11 234,12-37-234,13-21 843,-20-21-933,16-3 90,-13-22-90,21 3-90,1-12 91,3-4-91,1-40 1694,5 21-1604,3-27 734,7 28 1,2 2-735,2-24 45,1 19 0,2 1-135,8-9-1178,6 3 1178,5 1-794,-5 28 0,4-1 704,2 3 0,2 1 82,-1 2 0,2 2-82,29-23-270,-1 24 941,-12 20-581,6 19 0,-10 47 180,-19 5 1174,-9-5 1,-3 7-950,-6 10 0,-3 1 45,4 33 1464,-7-39 0,-1-4-1554,-1-6 222,0-13 48,0-2-360,1-7 0,2-17 0,7-7-90,5-13-3302,5-10 3302,0-4-1085,2-6 1085,-1-4 0,10-21-90,10-16-90,-4 6 180,-5 10-180,-14 28 0,-10 20 3035,6 13-2855,-3 13 0,1 13 1622,2 22-1622,1 18 0,3 0 0,-1-5 0,-3-28 90,-2-12-180,1-11-450,1-1 1,23-27-181,-5-14-90,23-26 451,-19 6 89,-3-3-180,-4-1 720,6-4 90,-8 11 179,2 3-269,-20 31 450,2 0 449,-6 8-899,4 14-90,-6-4-3392,3 22 3392,-4-4 90,2 51-360,-3-25 0,1 22-180,7-20-90,-3-30-2248,11 9 2608,-4-31 0,-2-3 0,0-5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19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17247,'31'6'-1102,"-19"9"0,22 42 0,-26 1 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0.9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212 210 11131,'0'-20'4587,"-1"2"-3238,0 5-179,0 0-181,0 1-89,0-1-3573,1 1 3303,-1 2-91,0-1 361,0-4-2539,0 1 1909,0-1 180,-2 1-270,2 6 2178,-1-2-2178,0 3 0,-1 3-90,-20 19 3302,8 4-3392,-17 17 135,8 19 0,3 4-2543,-1 1 2408,1 3 0,3-2 90,10-10-222,4-1 132,2-9-225,13 18 0,5 1-45,2-10-90,6 12 0,11-3-9354,37-18 9714,-7-11 0,19-10 0,-32-19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20.4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0 604 15088,'16'-8'4678,"-3"1"-9259,-9 2 5480,0 0 3029,6-4-3029,-4 5 141,17 15-861,-12 7 91,14 33-90,-2 25-90,-6-15 0,5 14-90,-9-35 90,22 22-90,-10-23 90,26 16-90,-23-39 0,8-3 0,-4-10-2178,9-18 2178,-2 0 0,7-17 0,-13 4 90,11-24-90,0-11-726,-3-5 726,-5-3 90,-11-18-90,-7 20 135,-7-25 0,-3-2-135,-2 19 45,-5-4 0,-4 2-45,-11 24 725,-3 4-635,-7 12-90,10 27 0,-11 19 0,10 13 0,-7 18 2269,1 30-2269,6-7-90,-2 27 90,10-15 0,2 15-173,11-18 1,5 5 217,4 10 0,2 0-387,0-8 1,1-1 341,1-4 0,1-7 90,2 5-90,-2-4-133,-4-7 1,-1 0 132,2 17 45,-5-19 0,-3-3-45,-6-10 2753,-2 0-2663,-25 25-2468,5-26 2423,-17 4 0,-5-5-45,-5-14 287,-13-5 0,-3-4-287,1-10 523,-28 0-613,19-20-359,21-16-1800,-1-4-899,24-9 1242,23 14 1906,10-20 0,4 8 0,9-20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20.9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34 656 9332,'0'-60'7915,"0"-27"-12046,0 21 4805,-4 11 1,-1 1 1601,2-5-567,-9-32-540,9 37-359,-1-3 876,3 16-1326,0 21-180,3 8-1,-1 15 3251,7 20-3340,0 12 22,9 62-67,-11-48 0,-1 3-1497,2 19 1,-1 7 1481,-3-13 0,0 5 0,0 4 15,0-1 0,0 6 0,-1 1 0,1-3-15,0 8 0,1-2 0,-1 7-12,0-9 0,1 10 0,0 1 0,0-4 0,0-12-521,1 19 1,0-4 532,0-2 0,1 6 0,0-2-30,0-9 0,1-1 0,0-4 0,1 16 0,0 2-410,0-11 1,0 5 0,-1-9 364,0-8 0,-1-8 55,-1-9 0,0-4-2528,4 41-630,-3-29 3148,3 32 0,-5-53 0,-1 8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21.6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40 272 10411,'-9'-37'6296,"1"5"-4587,1 5 1350,0-4-1440,3 15-1169,-1 5-181,5 28-3031,0 26 2942,1 7-62,3 11 0,1 9 107,0 18 0,-1 3-135,3-10 0,0 4 0,0 3 0,0 6 0,0-9-1024,-1-11 0,1-6 1024,2 14 0,0-4 180,0 17-90,-6-69 0,-3-9 2137,1-17-2227,-4-37-90,3 5 90,-8-54-180,5-3-436,-4-7 526,5 12-90,1 19 0,1 0 90,0-11 0,4-10 0,2-2-1061,0-2 1061,1 34 0,2-2-73,-1 8 0,4-1-152,11-23 0,8 4-180,6 29 1,1 5 314,-5-12 0,0 15 452,24 61-722,-43 39 180,-6-10 2920,-2 12-3010,-16 29 1418,0-38-1193,1-9 0,-1 0-722,-8 12 677,0-4-384,-6-1 0,-2 1 114,-5 16 225,7-23 1,2-5-226,8-12 223,11-27-313,5-7-925,5-7 1375,20-27 0,-2 3 0,17-23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22.5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1 474 16348,'28'-80'2653,"-1"1"1,4-10-1395,1-6 0,-4 14-989,-18 62-4342,5-12 4342,-22 97 0,-10 36 81,10-51 0,0 2-321,-3 24 0,-1 12 0,2-3-30,4-14 0,1-1 0,1-2-239,-2 23 1,1 2 238,4-17 0,2 4 0,1-10-1074,0-14 0,3-5 1029,1 6 0,3-1-45,2-6 0,1-3 2058,6 19-2148,6-13 1,3-5 322,2-10-323,27 9 180,-20-50-90,-2-8 491,-3-15-491,-2-20 2085,-8 4-2085,3-18-2929,-13 11 3019,-5-4-61,-2-2 151,-5-8 89,-10 10 1,-3-1-90,1-10 0,-19-24 90,2 53-90,11 17 835,-17 10-1015,7 63 0,9-13 3267,-1 35-3806,28 9 179,15-13 286,4 12-466,38-15 180,-16-42 181,10 3 179,-23-25 90,-4-18 359,8-28-89,-9-1-3302,-3-20 3122,-22 23-1998,-14-22 2087,5 29 1,-9-22 0,9 36-180,-1-1 90,3 9 180,2 6 2088,1 7-2358,2 4 0,4 15-90,1-1 3302,12 25-3481,9 5 179,-6-10-90,12-3 90,-22-31 0,6-1 90,-5-19-90,-6 5 90,11-25 0,-14 13 0,7-18 0,-8 10 90,1-6 0,-1 9 0,-1 2-90,1 13 0,-2 1-3392,1 5 3392,0 0 0,4 2 0,4 10 0,-3-4 0,3 13-90,-3 0 90,1-1-2269,0 4 2180,-2-8 1961,3 4-1872,-4-9 0,5 3-90,-1-8-2167,-2-2 2167,8 0 2257,-1-2-2257,18-10 396,6-3-396,-1-5 90,-2 1 0,-16 5 0,-3 1 0,1-1 3392,-6 4-3392,3-2 0,-9 6 0,1 0 0,-3 4 90,9 20-180,-5-2 90,7 18-180,-5-5-359,14 41 269,-7-27-180,25 44-90,8-35 270,-7-11 91,10-10-1,-22-26 0,-7-4-450,47-30 360,-41 9-3482,34-23 3393,-49 15-3079,-3-3 1639,-3 0 1419,-4-5 1,-3 6 0,-3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23.0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0 257 8612,'19'-29'3508,"-1"3"-1079,11-4-1350,-7 14 1620,36 22-1890,-17 24-404,-2 10 0,0 5-3515,15 36 3290,-2 4-445,-19-37 0,0-5 445,4-2-45,9-2 0,3-5 225,9-17-46,0-14 1,1-7-135,0-14 90,-14-6 0,-4-8 449,2-37-404,-24 22 0,-4-3-180,0 2 0,-6-3 90,-13-16 0,-7 1-45,-6-7 2033,-14-9-2213,9 55 180,5 18 1965,-25 41-2055,12 17 0,-13 18-90,21 6 135,12-2 0,3 8-45,2-2 0,2 4-333,2-10 1,1 4 0,1 1 302,0 3 0,1-1 0,1-5-15,3-3 0,-1-3 0,-1 15 0,-4-4-249,-3-25 1,-2-4 203,-3 36-635,-10 7 635,0-31-1072,-4-10 1,-3-1 1071,-9 11-944,7-16 1,-2-3 943,-6-5 220,-2-7-130,-19 4 368,1-10-368,2-48 0,1-14 2089,7-2-2239,27-19 0,8-21 0,9 11-210,24-18 135,2 7 0,5 3-2114,10 8-3257,6 2 648,6-2 4845,4 6 0,2 3 0,1 4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23.2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18506,'27'0'2609,"-4"0"-450,-4 0-1530,-6 0-179,5 0-3598,8 9-4138,-11-3 7286,8 6 0,-15-5 0,-5-2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1.6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19 15448,'-14'-6'2879,"2"0"-2250,10 5-89,1 0-90,-1-1-1,1 1 901,3 0-1081,36 4-89,-12-3-90,53 12 0,-32-7-392,20 8 302,-16-7-3142,2 1 3231,-1-1 1,3 1-45,3 0 0,2 0 45,17 2-625,0-1 1,0 0 624,-1 0 179,22 1-224,-35-2 0,1-1-45,-6-1 0,0-1 1302,11 3 0,-1-1-1302,-14-3 0,-4 1 0,23 1 45,9-1 0,5-1-45,-24 1 0,0-1 852,23 1 1,1-1-853,-18 0 0,-7-1-291,12 1 291,-11-1 0,0 0-2917,7 1 2917,20 0 0,-7 0-292,-29-2 0,2 0 292,38 2 0,-42-2 0,-2 0 0,8 0 0,-4 0 0,-1 0 0,-2 0 0,43 2-1885,-35-2 1795,33 2 1666,-45-1-1576,2 0 463,-2 1-553,37 3 90,-30-1-1020,-3-1 1,-2 1 929,-3 1 1,14 2 89,-21-3-90,0 1 374,33 4-374,-29-3 90,17 2 0,-40-5 0,-9-3 0,-1 0-90,2 1 2116,-5-2-2566,5 2 3483,-9-2-3213,2 1-2788,-3 0 359,0 0 2699,0 1 0,0 0 0,0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2.1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16 16528,'46'-6'2428,"1"1"-1888,1 3 0,5 1 224,12 1 1,3-1-495,21 1-2876,2 0 1,9 0 2875,-3 0 0,-3 0-225,-16 0 0,4 0 230,11 3 1,8 2 0,-7-1-276,-9-1 0,-2 0-376,-15 1 0,2 2 0,-5-2 331,6-1 0,-9-1-45,22 1-1478,-8 1 1388,-6 0 1298,-7 1-1568,-6 0-1318,-4 1 1768,12 5 0,-20-1 0,9 4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6.0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7 296 13919,'-1'-20'5307,"-1"1"-4228,1 11 1710,-1-8-1710,9 34-539,10 77-450,-1-14 0,-5-14 0,1 12 0,-1-10-3392,3 28 3362,-2-19 0,2 13 0,-1-9-16,-3-19 1,-1-2-1134,3 25 0,1-2 1179,-1 9 90,-7-50 0,0 1 0,-9-32-90,-6-34-90,-7-24-90,0-27 0,0-7 45,7 29 0,0-1 0,-5-30 0,2 1-45,1-3 2358,3-2-2358,1 8 0,0-1 90,0-18 30,2 19 0,0-13 0,1 15-30,0-4 0,0-5 0,1 9 0,2 46 0,0-4 3302,2 24-3302,6 5-90,30 31 90,-6-4 0,37 39 0,-28-24-3392,31 31 3302,-24-24 90,18 16-499,-16-14 409,0-1-2103,18 22 2193,-16-15 0,11 15-284,-27-19 0,-2 3 284,-7-6 0,-2 2-45,6 9 0,-4-1 45,-1 33-45,-21-15 0,-6-1-158,-4 8 248,0-7 0,-3-3 1721,-12-15-1766,-1-1 767,-16 17-767,8-20 90,-27 23 251,6-27-341,-3-3 0,2-13 695,-7-15-784,16-9-91,-8-2-3263,-23-24 3443,18-29 0,-5 11 0,27-14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6.5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248 140 14099,'-10'-31'4587,"1"5"-9348,7 20 5391,1 1 1858,-2 0-2038,0 3 1039,-3 6-1219,-3 11-90,-2 7-90,-2 9 0,2 3 0,-9 34 3302,11 1-3392,7 16-344,9-31 344,15-23 0,-6-21 0,7-5-3278,34-35 3278,-25 11 0,27-29 0,-31 6 0,0-25-90,-7 0 90,-5 2 0,-15 18 230,-10 16 40,-15-8-2449,2 19 2269,-9 3 2359,8 17-2270,-35 22-89,16-5 0,-25 22 90,20 4-90,14-4 0,-4 17-268,16-9 178,4 5 90,5 3 0,6 7 3169,19 12-3214,4-23 0,5-1-45,16 22 90,16 3-180,-2-35-480,13-9 480,-2-5-301,2-11-778,-4-12-1080,-21-1 2249,44-22 0,-54 10 0,22-16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1.1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 59 12030,'-8'-27'4947,"5"8"-3867,-6 8-181,6 10-179,0 1-91,1 3-89,1 2-1112,10 53 1,7 16 751,-4-16-135,4 19 0,2 1 45,2-13-360,-2-3 0,0-3-720,-3-5-4047,-9-27 5037,0-3 0,-5-14 0,-2-7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7.2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273 18 12660,'-18'-10'2968,"2"2"-2338,6 9-1,-7 4-89,-3 2-90,-7 5-4342,1 1 4252,0 2 1939,-26 39-2030,30-30-89,-16 32-90,44-25 540,39 33-450,-2-12-2269,30 16 2539,-1-19-90,-3-1-180,-3-1 0,-12-7-507,-9 2 507,-20-16-1201,2 9 1561,-23-21 750,-14 13-1110,-2-7 90,-23 19-90,-8-15 910,-15 4-1000,-10-11-90,12-6-360,-23-6 90,47-4-2338,-24-1-4948,43 0 8117,-5 0 0,11 0 1,2 0-1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7.7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390 132 10436,'7'-26'8185,"-2"2"-6173,-4 8-1203,-11-7-78,-2 6 1158,-29-2-5001,13 13 3652,-41 27-46,23 29 1,3 9-731,-18 14 281,18-11 0,9 5 126,18 27-81,16-10-886,1-33 1,2-1 795,15 21-90,29 7 90,-15-34-682,5-7 0,3-4 412,4-10-649,20 0 649,-17-14-690,14-5 601,-14-2-1890,9-1 411,4-11 1838,6-4 0,0-5 0,-6-1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8.1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564 84 11041,'2'-19'5037,"-1"3"-180,0 3-3598,-1 0-899,-9-4-90,3 11 0,-13 8-90,5 14 90,-5 8-91,1 5-3301,-4 23 3122,5-10 90,0 19-202,8 5 22,4-15 90,2 5-90,2-20-2141,14 8 2141,3 1-1402,7 1 1492,0-13 1402,0-16-1222,-7-8-15,4-2 195,-4-27-90,-39-59-270,11 22 45,-11 7 0,-5 3 2223,-7 8-2358,-21-16-135,9 18 0,-2-1-135,5 6 1,0 2-766,-4-2 1,1 5 1124,-13 5 0,39 16 0,0 2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8.3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22914,'10'51'899,"-1"-3"-584,11 14 0,3 0-405,-3-6-2126,2 4 1,0-6 2035,-8-30-353,4 4-1626,-8-12 2159,3 2 0,-10-15 0,0-2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8.5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41 9332,'13'-22'-1170,"6"3"-179,-1 22-66,7 3 0,0 9 0,-2 2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8.9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0 430 20665,'16'11'2069,"1"10"-1619,-12 3 0,7 15-4342,-3 2 4252,6 6 89,3 22 556,0-13-825,2 15 89,-1-13 1,1 3-135,-1-4 0,0-1-45,3 8 0,-2-4 0,7 18 90,-19-51-90,-7-19 3240,-1-1-3240,-3-14 0,-10-23 97,2 0-187,-9-25-506,6 7 1,1-2 415,-6-20 90,6 15 0,1 1-90,-1-8 90,3 0-202,1 1 112,0-28 90,4 19 0,1-27-90,4 15 90,11 21 0,3 1-90,1-18 45,6 23 0,4 7 45,-1 22-90,6 0 90,-8 20-90,-1 4 991,6 13-901,11 24 0,-9-3 222,2 17-42,-21 25-180,-18 5 0,0 8-495,-17-24 1,-4-5-1755,1-9 720,1-5 0,0-3-3149,0-8 4678,2-3 0,0-5 0,1-3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9.4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92 1590,'3'-22'6836,"1"3"-3050,-2 2-2527,0 5 1289,-1 0 61,0 3-876,-1 24-1463,-1 22 0,-5 34 2856,1 7-2946,-2 7 0,4-7 45,2-15 0,0 1-135,0 30-1425,1-30 0,0 1 1380,4-4 0,0-3-45,1 33 0,0-34 0,1 3-135,0 6 0,0-2-45,2 20-45,-1-14 0,-1-1-2763,-2 3-4658,0-8 7646,-3-23 0,-1-29 0,0-6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9.7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26 179 13740,'-13'-17'2159,"2"3"1280,9 8-3169,15-5 1074,26-4-1255,6-2-638,39-4 639,-29 9 0,17-3 0,2 1 0,-16 4-90,18-2-90,-4 5 90,-19 3-90,3 1 1584,-15 3-1494,-10 10-90,5 1 90,-14 6-90,-10 0 90,-9-4-90,3 33 90,-4-16 0,4 41-90,-2 0 0,-1-15 1378,6 25-1648,-1-39 180,2-2-180,-2-13-539,1-10 899,1-3 0,-1-4 0,0-5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2:59.9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1 148 12120,'24'-55'4857,"-6"14"-9887,8 11 4760,-11 19 329,5 2-1768,-4 7 1688,12 16 1,-3-2 0,8 12-1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00.2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14549,'18'34'6206,"3"12"-4767,15 39-809,0 2-270,-8-22 0,0 0-181,6 12 1,5 6 270,-6-22-270,-15-28 0,7 13 899,-13-33-989,2-16-3212,-2-16 3302,-1-16-163,-7-20 1,-2-7-18,2-26-90,0-4 0,1 2-359,2 17-631,3-10-1168,11 93-811,-8 5-1528,12 20 4587,-10-2 0,0 6 0,-1 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1.3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0 177 9961,'0'-38'1260,"0"3"-7101,0 10 5571,8-3-989,0 5 1948,5 4-2847,-3 10 2372,5 11 1,3 9 0,6 4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00.6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1 171 14549,'9'-28'2428,"0"2"-1618,-3 1-91,-1 6-89,-2 2-90,0 3-90,-1 3 989,0-1-1259,-5 6 629,-2 14-629,-4 22-90,3 5-90,11 34-3302,23-34 3302,-4 6 0,9-29 0,6-22 0,-5-6 90,23-27 0,-27 14-90,-4-11 180,-20 16 3572,-26-11-3573,6 15 181,-28-4 0,13 23 180,-28 29-360,27-10-1,-13 25-89,30-17 270,5 27-270,23 12 0,10 8-3662,42-2 3212,-20-35-1888,17-11-6007,-13-17 8255,-11-5 0,10-2 0,-16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05.4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 1395 23094,'-4'35'899,"0"-8"-449,23 38-135,5-19 0,6 0-136,3-3 1,2-2-90,4 5 0,4-12 90,54-36-90,-49-12 0,20-22-3392,-40 9 3392,-1-4 0,-2-2-2268,-2-3 2178,-2-5 90,-3-5-45,-6-21 0,-2-4-135,-1 4-302,-1-17 0,-4-3 392,-16-6 917,8 40 1,-1 0-918,-5 0 0,-1 0 940,-3-4 1,-2 0-986,-2 0 0,-2 0 45,0-1 0,-1 2-45,-1 5 0,1 5 45,-10-14-252,-5 6 0,-3 2 252,-4-5-771,5 10 0,0 4 771,3 16-90,-14-3 0,3 14 90,-6 11 0,15 14 578,10 17-578,11 10-1824,4 8 1689,6 12 0,4 6 45,8 32 45,-3-30 0,1 0-45,16 18-1607,-2-22 1607,6-2-331,5-7 0,6 2 151,-3-14 1,2 0 134,6 10 0,2-3 1187,26 6-1322,-19-24-450,21 1 360,-16-12 91,18-1 1536,-23-11-1536,-9-3 89,15-1 90,-9-11 180,3 3 270,6-19 252,-33 13-252,4-7-90,-18 11 629,0-3-719,-3 4 3357,1-3-3447,-4 7 1010,-1 1-740,0 2-180,-2 11-90,2 3-3482,0 25 3392,7 0-90,0 7 90,13 8 0,-5-19 0,7 6 0,-5-17-2268,5 0 2268,-6-9 1920,4-1-1920,-8-9 0,0-2 0,3-1 90,30-16 0,-21 7 0,21-12 180,-22 1 3309,-4 2-3579,0 0 611,-7 4-611,-5 8 0,13 30 0,-2 7-2437,5 18 2437,-9-6 0,-4-11 0,3 10-90,1-1-180,3 3 91,-7-13-271,-1-7-360,-4-10 998,-1-1-3156,1-4-1350,-3-4 4318,1-1 0,0 0 0,0-1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05.8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400 533 9332,'0'-43'6206,"0"-4"-4227,0 9-1295,-11-28 576,4 14 31,-10-15 1137,-21-18-1014,-16 21-964,-5-7-1842,10 82 0,1 17 1482,12 10 6,2 28 1,7 14-52,18 4 0,7-1-349,-3-22 1,2 2 333,3 17 0,3 10 0,0-13-30,5 20 45,0-11 0,2 0-45,-3-33 0,1-3 45,1 1 0,1 4 15,6 18 0,3 10 0,-1-5-978,1 5 0,2 0 948,-3-7 0,3 4 0,-3-9 210,-3-13 1,0-5-331,2 7 0,-1-3 90,4 13-90,-6-20 1,-1-1-361,1 3-2339,-5-8-2768,-2-10 5557,-5-15 0,-4-21 0,-2-3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07.3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4 558 13559,'-4'-20'7196,"12"-12"-12406,4 15 5929,31-20 960,-8 21-1499,17-6 0,8 9-630,27 3 0,6 1-893,-2-4 1163,7 4 0,-8 1 180,-46 2 0,-5 0 90,-17 2-90,-17 2 180,-2-1 630,-1 1 1940,-11 2-2660,5 1 90,-9 5-90,9 0 3024,-1 2-3024,2-1-90,1 1 90,1 1-90,1 0 90,8 11-90,1-6 0,7 6-90,26-9 90,-5-19 0,13 1 0,-14-16 0,5-19 90,-21 19-90,11-17 180,-27 23-180,-10-2 90,3 5 0,-19 2-90,12 12 179,-37 16-89,16 12 0,-14 7-90,19 5 90,13-9 0,-1 39-90,8-32 0,12 41 0,5-54 0,15 8-3392,-1-19 3392,5-4 0,7-6 0,12-15-90,11-11 90,-6-7 0,-1-5 0,-20 1 0,-1 0 0,22-47 3392,-20 29-3392,15-29-3302,-21 18 3392,-6 5 0,-2 0 0,-11 11 0,-16 17-90,-1 8 0,-7 4 0,-2 13 3482,4 5-3662,-22 62-3302,24-28 3392,-12 39 0,22-41 0,12 12 90,-2-5-180,18 32-2178,5 4 2268,-5-13 90,2 4-90,-17-35 90,-4-3 2269,-2-3-2269,-3 3 0,-3-6 0,-12 23 0,6-22 3392,-9 13-3392,11-24 89,0-2 271,0 4-270,11-6-90,7-2 0,30-22-3482,-2-2 3392,11-12-180,22-20 91,-14-3 89,12-12 0,-12-8 0,-17 10 180,-1 4-90,-8 3 180,-14 22-90,-5 2 3481,-5 4-3391,-2 4-90,-3 4 270,-3 4-180,-2 2-90,-8-5 0,2 9-90,-6-2 90,4 13 0,-3 2-90,-14 28 0,9-11-90,-10 27 0,20-28 0,1 3-90,23 0 90,-7-14 0,12 4 90,-12-17-90,8-15 90,-7 2-180,8-22 90,-14 16 0,-2-6 90,-5 12 0,-8-9 0,0 7 0,-10-8 0,-4 7 90,3 7-90,-5 2 90,7 9-90,-1 0 90,-33 22 0,24-4 0,-28 54-90,43-28-3302,0 20 3302,11-24-87,12 14 87,8 13 0,8 1 0,3-8 0,31-1-2150,-23-29 2150,25 13 1629,-31-32-1629,-2-2 0,-8-4 90,11-2 79,-4-18-79,18-22 0,-14-2 0,4-32 134,-23 30-224,1-17 641,-8 15-552,0 1-2348,-4-3 2439,-2-11-270,-1 22 90,2 8 0,1 42 2104,0 8-2194,5 50 90,-3-27-180,8 50 3482,-3-47-3392,7 20 0,-4-33 90,2 2-90,9-17 90,2-20 0,32-49-90,-15-6 90,6-23 0,-22 27 90,-9 17 0,6-7-90,-3 8 90,1 3 0,-6 14 90,-6 10 0,13 16-90,-8 5-1,10 16-89,-12 2 90,-3 5-90,-2-1 0,-1 1-269,3 27-3213,-5-28 3212,2 18-7594,-6-22 3367,0-13 4497,0 7 0,0-17 0,0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07.9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19 18057,'-1'-18'3867,"2"33"-9077,0 7 5794,4 38 1,1 7-225,0-2-283,0 1 0,2 1 193,1 5-350,0-3 0,0 1 170,4 20-1,-3-22 1,0 0-564,-2-16 1,0-4 563,8 28 868,2 17-1048,-5-38 0,1 0-270,8 34 225,-9-37 1,-1-2-226,6 16-1889,-9-30 33,0-6 2216,0 1 0,-4-16 0,0 2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08.2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1 258 14099,'22'-35'3598,"2"3"-2339,19 6-809,-5 5-90,18-4 89,7 3-179,10 2-533,-3 0 353,14 0-90,-39 10-3,23-5 3,-35 9 540,1 0-90,-16 20-270,-13-5 539,6 80-599,-9-45-31,4 54 91,-2-50 0,7 24-90,-2-18-3194,12 35 3464,18 2-360,-13-28-180,9 3-3418,-25-54 720,-4-21 2878,-3 1 0,-3-22 0,-3 4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08.9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279 1031 17337,'-3'-17'2159,"-8"2"-7370,-4 8 6021,-5 2 869,1 2-1410,1 1-1408,-2 2 1679,-31 32-1697,11 14 1337,-10 13 736,27-1-826,17-20-159,3 5 69,9 2 180,10 7-180,4-13 90,5-5 0,-4-16 1892,18-3-1622,20-24-270,-11 3 1057,5-23-877,-27-5 348,-8 6 102,11-45 3031,-17 36-3391,5-24-270,-13 41-90,-1 6 90,-1 9 180,0 2-270,4 11 90,1 7-90,3 13 90,3 5-90,10 17 90,7 2-1208,4-1 1118,4-11 90,36-9-90,-35-18 0,35 4 90,-9-33-90,-2-32 0,0-17-225,-11-11 1,-3-6-23,-10 26 0,-1-2 0,-8-1 67,-10-31 0,-13 2 45,-4 30 0,-3 2 90,-4-14 0,-2-4 0,-2-15 0,-2 2 45,0 27 0,0 1 45,-3-17 0,0 8-45,-1 16 0,-2-11 0,-2 36 1222,-1 24-1132,-10 37-3181,8 11 3136,7 5 0,2 4-19,-1 19-26,6-21 0,0 3-45,2 9 0,2-2-45,0 15-60,6-1 0,3 16 0,1-10-657,2-22 1,0 0 716,0 6 0,0 7 1,1-9-361,11 26-1799,-7-37-2530,1-2 281,-1-4 4888,0-3 1,-2-8-1,-1-2 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09.2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63 68 10951,'-22'-24'4857,"3"3"-1259,-3-2-3598,29 45 0,-11-19 0,27 43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11.6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14 203 9602,'-8'-15'2158,"2"0"-7368,9 11 5839,1-3 3412,39-26-3592,-17 16 883,31-20-73,9 10-1079,-32 13 0,25-8 3325,-42 17-3145,-3 1 201,-2 3-381,1 0 0,9 13 270,3 10-270,0 7-1,-2 7 1,-11-4 0,0 7 0,0 6 90,-2 6 0,-1 3-90,4 14 59,-1 3 1,1 14 0,-2-10-60,3 24-1161,-1-14 0,1 14 1,-1-14 1070,-6-32 0,0-3 0,3 14 0,1 7 0,-2-8-257,7 31 302,-4-15 0,1-1 44,3 13-1226,-7-32 1,1 1 1181,1-1 0,-1-2-114,5 32 69,-2-16 0,1-1 1249,1 9-1294,-6-30 0,1 2 85,2 11 0,-1-1-130,4 20 89,-1-7 1,0 2 0,3 20-45,-7-38 0,1 1-880,-1-1 1,0-3 834,4 31 645,0-9-645,-6-25 90,4 18 159,-4-16-204,1 2 0,-1 3-45,2 8 45,-2-9 0,0 1-45,1 7 2244,-2-10-2154,-2-12 3267,-2-17-3357,0 6 0,-1 0 106,1-4-106,0 16 0,-1-16 0,1 26 0,-2-22 0,2 38-3392,-2-30 3392,1 14 0,-2-24-435,0 29 435,0-21 0,0 28 90,-13 25-2214,1-2 2124,3-38 0,0-1 0,-6 27 2124,6-37-2124,0-2 0,-9 21 0,4-13 221,-6 14-311,5-20-2107,-9 15 2197,-1 1 0,-2-3 2197,3-6-2197,8-20-2287,-2-1 2287,1-2-1171,-16 17 991,10-18 1796,-11 12-4224,3-17-5038,-10-4 7646,4-4 0,-6-7 0,14-6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13.0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625 179 12300,'-16'-36'5847,"-9"-4"-4948,6 17 360,-16-10-719,14 18 539,-20-5-629,21 14 0,-22 0-360,9 16 90,-4-2-90,1 11 180,-8 16-180,17-9 0,-14 22 44,19 0 1,4 4 45,-10 34-1125,7-12 0,2 1 1035,1 12 0,5-2 475,6-24-341,0 9 1,2 3-135,-2 12-137,2-2 1,-1 5 225,3-27 1,1-2-90,0 6 0,1 0-484,-1-4 0,1-4 484,1 19 90,0-6-90,0-24 0,0 23-1557,9 30 1557,-4-35-568,3-2 1,0 0 567,-1-6-90,2 19 40,4 15 50,-4-34-90,4 29 0,-5-43 90,-1-2-90,1 2 90,5 35-90,-4-28-568,0 5 1,1 1 567,0 8 1882,7 29-1882,-1-1-1020,-5-29 1020,2 7-499,-7-33 499,1 0 2016,6 31-2016,-1-2 0,3 10 0,4 18 0,-9-44 0,5 25 0,-2 0 0,-4-23 0,1 1 0,6 35 0,-6-30 0,-1-5 0,-1-11 45,1 14 0,1 3-135,2 6 2154,5 34-2154,-9-51 1472,-3-17-1382,5 41 0,-5-31 0,7 57 90,-8-60-90,5 45 0,-7-49 0,3 18 0,-3-28 0,1 20 0,-1-14 0,2 16 0,-2 3-2324,0-16 2324,-1 11 0,1-4-258,-2 18 258,2-14 0,-2 26 0,0-43 0,0 61 0,8-34 0,-2 34 0,6-45 0,-4-2 0,-2-18 0,3 11-996,3-1 996,0-3 0,3 6 0,-3-11-90,10 13 0,-5-8-90,16 21-90,-4-7 0,-1-1 91,-2-1-2763,7 15-1825,-12-18 4767,10 22 0,-15-26 0,-1 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1.6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274 184 10141,'10'-25'8455,"-2"-6"-7465,-5 9-181,0-3-179,-10 0-4432,-1 6 4162,-8-5 1219,-18 11-1399,2 17-90,-19 17-2358,19 10 2268,1 13 0,12-3-138,6 23 1,4 10 92,7-3 0,3 2 90,-3 11 0,2-1-45,7-17 0,6-2 224,12 4 1,4-5 135,15 25-180,-7-19 0,1-4 0,3-7-1546,-7-12 1546,-14-19 1012,-4-5-1103,-3-2 91,-4-5-90,-2-2 170,-4-2-440,-34 27-89,-3-13 89,-19 17-720,-7-15-1349,22-13-350,-11 6 2599,4-3 0,14-5 0,-7 3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15.1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64 300 12300,'-17'-8'3418,"3"2"-2608,9 4-91,2 1 450,-3-1-719,3 1-90,-2-1 629,2 1-629,-1 0 0,2 1-180,0 0 270,6 3-1,1 1-359,35 14 270,41-4-3662,-7 4 3392,22-10 0,-58-7-281,6-1 281,-6 0-90,9 0 90,6 0-45,13-6 0,6 0-45,-18 3 0,3 0-1058,32-5 1,0-1 1057,-37 6 0,-1 1 45,41-4 0,-1 0-45,-3 1-98,-10 0 0,-3 1 98,-12 2-1410,-1-1 1410,26-2 90,10-1-90,-2-1 0,-3 1 0,-31 0 0,0 2 51,-7-1 0,3-1-51,36-5 0,-36 5 0,0-1 0,-4 0 0,-5 0 1173,10 0-1173,16-3 0,-25 4 0,9-1 0,3 0 0,6-1 0,-6 2 0,-1 0 0,-9 3 2041,0 0-2041,42-2 0,-16 2 0,17-1 0,-33 1 241,-18 1-241,-2 0 0,0 0-1824,20-2 1824,-15 0 0,12-1-123,19-2 123,-28 2 0,28-2 0,-34 2 90,18-2-90,26-2 2207,-14 3-2207,25-1 0,-52 4 0,12 0 0,2 1 0,-15 0 0,5 1 185,-2 1-185,-1 0 0,5 0 0,0 0 0,0 0-2179,5 0 2179,-1 0 0,-3 0 989,-16 0-989,-1 0-1845,1 0 1845,34-9 0,-9 5-892,14-5 892,-21 6 90,-25 2-90,1 1 1402,-7 0-1402,5 0 1063,2 0-1063,1 0 90,28 0 0,3 0-90,-8 0 1192,8 0 0,-3 0-1102,-28 0 2304,1 0-2394,-1 0 0,0 0 90,1 0-90,1 0 0,2 0 0,18 0 90,5 0 0,0 0-90,-3 0 90,-18 0 255,19 0-255,25 0-1696,-31 0 0,1 0 1606,34 0-2178,3 0 2178,-49 0 89,41 0 1,5 6-90,-10-4 0,15 7 90,-40-6-90,-2 0 180,37 2-180,-47-5 2359,31 3-2269,-8-3-1,0 0-89,15 0 90,-16 0-90,-17 0 90,45 0-90,-32 0 1432,33 0-1432,-41 0 28,11 0 0,3 0-28,9 0-154,-11 0 0,4 0 154,0 0 0,-5 0-2629,10 0 2629,-11 0 0,4 0 45,-1 5 0,-4 0 1206,13 1-1251,-2 2 0,15 1 0,-9 0 45,-19-2 0,-1-1-966,33 4 0,-1 0 921,8-1 0,-45-5 0,3 0-55,16 1 0,2 0 55,-12-1 0,-1 0 0,9 0 0,-4 0 0,7-1 0,-20-1 0,2 0-180,28 3 90,-30-3 0,4 1-4826,27 3 1,-2 0 4711,10 3 1,-11-2 0,-5 0-1,-14 3 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26.7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78 13020,'0'-25'9084,"-6"-4"-8454,4 18 539,-4-2-359,8 20-1,13 49-539,-3-11-90,3 7 0,0 3 0,2 7-90,7 21-453,-5-19 453,2 0 0,2 4 45,7 5 0,2 2-45,4 8-46,-3-11 1,-2-4 88,-3-18-43,9 14-90,-9-18 90,6 9-90,-12-22 0,-2-6 0,0-4 0,-2-3 90,-1-7-219,37-24-2030,-23-4-1079,31-22-1709,-31 1 4947,1-2 0,2-4 0,0-1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27.0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28 493 12390,'-17'-6'5217,"7"1"-4318,13-8-269,11-1 0,9-6-4432,5-4 4252,4-3 769,2 0-769,37-33-450,-26 22-180,-1 0 0,2-1-630,10-10-179,-1 2-990,-10 9 1979,-10 13 0,-16 13 0,3 2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27.5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0 716 17967,'28'-19'2338,"4"-5"-1708,-3-5-5841,6-4 5886,9-6 0,3-3-1393,29-22 808,-15 12 0,2 0-310,-15 15 0,-3 3 130,26-18-1104,9-1 1014,-37 27 1105,8-2-1195,-14 13 180,-14 8 1517,6 49-1337,-22 1 2178,1 29-2178,-12-12 0,-4-2 3302,4 1-3347,-3 5 0,0-2 45,6-14 0,-1 19 180,2-30 90,3 5-180,0-27 179,15-34-269,-6-9 90,15-56 0,-16 31 0,-2-4-90,1-3 0,-1-2-45,-1 2 0,-1-1 224,0-7 1,-2 6-3572,0 11 3482,1-25-180,-5 59 180,-1 5-90,0 4-90,-1 7 90,-1 5 0,0 11-90,2 11 45,4 21 0,5 6-45,12 28 0,-3-14 0,4-2-394,24 15 304,-3-21 90,-2-13-180,18-13-180,-8-28 180,9-2-90,-19-28 0,-16-2-9561,12-58 9725,-21 33 0,6-33 1,-21 51-1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27.9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1 282 23634,'30'42'719,"0"1"-6199,2-3 5839,22 32 1149,-7-11-1373,-6 0 0,12 19 0,1 4 0,-9-14 300,-7-11 1,-1 2-414,10 15 1,8 18-1,-1-3 1,-14-21-2179,-3 6 2336,-3-5 0,-2 0 360,-10-7 1885,-16-5-2335,-27-54-20,-17-33-70,-2-23 0,6-4-90,-3-8 30,9 6 0,-3-11 0,2 5-1075,4 7 1,1 0 1104,-4-10 0,-3-6 0,5 8 30,-4-27-90,9 10 1,2-1 89,7 32 0,0 0-182,-3-26 0,3 1 92,3-22-22,6 43 0,2-1 67,5 4 0,2 2 45,2-30 2021,10 46-2021,-6 24-89,0 8 3112,12 18-3023,7 41-2496,-5-6 2496,0 32-90,-19-28 37,-1 38-127,-4-21-225,0-10 1,-1-2-149,-1 4-4844,0 27 4846,0-45 0,0-9 0,0-20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28.4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47 160 10321,'-9'-35'6926,"1"4"-5217,1 6 1619,-2-3-2608,4 12-180,-1-3-91,4 13 631,3 9-631,16 29-179,11 18 0,4 6-180,16 29-550,0-4 0,1-2 370,4-3-45,-10-16 0,6 3-180,8 0 0,1-4 180,-8-8 1,-1-4 44,5 3 0,-4-9-90,1-12 90,-28-21-3297,11-20 3297,-18-3-180,9-23 180,-19 8-1623,-14-38 1893,-1 30 180,-19-34 359,1 30 2179,-8 3-2538,8 15-360,7 31 0,21 10-90,7 15 0,12-5 3392,4-3-3482,3-3-179,41-6 179,-4-21 180,8-2 0,-25-18 270,-22-13-90,-23-17-91,-11-10-89,-31-4 0,-29 9 0,18 24-89,-9 3 89,32 23-90,4 3 0,4 3-630,6 3 540,1 11-899,32 8-1170,-5 0-719,31 1-1260,-20-14 4228,5-2 0,10-12 0,9-3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28.7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0 328 21475,'10'-33'899,"-3"1"-179,-3 3 899,-3-10-810,0 9-89,-1-2-630,-5 7-90,5 19 90,-3 1 90,25 42-180,-4-9 90,30 47-90,-17-29-3392,27 33 3392,-23-33 0,10 10 0,-15-20 0,8 6 90,-12-13 0,2 2 0,-15-17 3302,-6-4-3213,-1-5-179,-4-7 90,-6-6-90,-7-12 90,-6-8-180,-6-7 45,-4-10 0,-1-3-44,-3-6-31,4 5 1,1 1 29,8 7-180,-2-16 91,9 19-271,2-7-2159,19 8-3852,3 15 1694,11-7 4213,-1 18 0,3 3 0,3 2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29.3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98 1549 14024,'16'-20'1349,"-4"5"1468,-11 2-2097,-3 3 690,-1 1-781,-6-6-449,2 9 0,-5-3 647,1 6-737,2 3 0,-4 1-90,5 2 90,-10 14 2217,4 1-2307,-1 6 0,10-2-90,20 15 0,17 2 90,-2 0-3482,5-12 3482,-19-22 360,11-14-180,-13 0-90,7-9 180,-16 1 179,-5 0-269,1-3 0,-2-7 3302,1 9-3482,0-4 90,3 16 0,52 52-90,3-16-1651,-5-5 0,2-7 1651,24-27 0,-17-21 0,-21-12 90,-10-17-2269,-9 11 2179,-3-26-263,-12 31 263,-9-7 0,-3-1 2003,-4-11-2093,-5-7 0,-3-2-2093,-9-7 2093,8 25 0,-3-1-90,-5-4 0,-2 1 835,5 11 1,-1 0-701,-8-15 0,-1 2 294,-19-26-249,2 5-489,12 27 0,-6-7 1,5 8 578,-16-20 958,-3 0 0,12 30-914,49 91 1,13 24-45,-1 10-257,8 6 0,7 6 167,1-22 0,6 2-30,0-5 0,5 4 0,-2-2-306,-6-12 1,-2-2-1,2 0 306,7 9 0,2 1 0,-1-6-60,6-1 0,-1-5-45,-2-2 0,3-2-90,7 6 1,-1-3 1176,-15-17 1,-2-5-1222,22 14-9562,-22-26 9222,-20-16 0,-9-8 0,-19-11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0.0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356 1390 18686,'-79'-9'3238,"19"2"-2518,-13 0-90,30 4-181,4-2 631,-2-5-630,21 2-181,20-27-224,30 0 0,12-1-135,19-27-1651,-13 19 0,-2 1 1741,4-2-2358,16-17 2268,-3 2-404,-2 3 584,-12 9 0,-22 22 0,0-4 2204,-12 8-2204,-8 5 3026,-10 11-3116,-7 8-2108,-12 15 2108,8-1 90,-19 29-180,21-13 90,-2 11-270,39 21 90,-8-35 90,26 22 0,-16-42 0,-3-5 1,2-3-1,-4-1 3302,25-23-3212,-6-9 0,1-6 90,-20-7-90,-19 22 0,-14-22-593,2 15 683,-13-11-3196,-3 2 3196,6 11 90,-7-8 0,12 17-90,1 0 0,7 9 306,14 5-396,7 10 3392,14 2-3482,2 8 0,2 2 0,-1 1-180,13 8 181,-12-9-1,7 5 0,-18-11 0,-4-3 90,-4-1-90,-2-4 0,-3 0 90,2-3 0,1-11 0,-1-4-90,3-14-3302,-5 0 3392,-1-7-1490,-3-5 1490,-1-5-880,-1-4 880,-2-2 90,0-31-90,-1 25-66,0-41 156,0 53 2096,0-9-2096,0 25-90,-8-3 1850,6 14-1760,0 0 1499,10 24-1499,10 9-90,3 16 652,6 7-472,24 32-180,-9-13-353,-3-6 1,4 2 441,-5-10 1,1 1-1594,11 11 0,3 1 1549,2-1 0,-1-1 0,-11-11 0,-1-3-840,-2 0 0,-2-3 885,10 11-1636,-4-1 1546,-3-3 255,15 37-255,-24-27 0,6 32-90,-30-47 1717,-23 48-1717,-15-16-418,-9 20 418,-8-21-90,-13-5 0,12-16 32,6-13 1,-5 0-2912,-5-9 1,1-4-1529,-18 11 4587,-23-22 0,72-28 0,-10-12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0.9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363 514 9512,'-38'-27'6026,"0"0"-4047,2 1-450,-1-1-270,2 0-4521,2 1 4072,2 2 1309,-5-7-950,3 2-899,6 7 180,9 5-181,19 20-89,8 10-90,13 14 2939,10 11-2939,6 8-1051,0 2 1,9 12-1,-5-6 961,-10-13 0,0 1 0,10 12 0,4 7 0,-7-7-2078,16 25 2168,-16-22-67,-11-15 1,0 0 245,7 13-179,-3-3 201,-12-17-21,-56-47 1976,14-3-2246,-38-29-45,24 2 0,3-3 45,-13-18-45,-2-4 0,2-3-950,-1-9 950,10 12 0,0-4-321,8 3 1,3 0 365,1 1 0,4 0-45,2 5 0,7 4 45,16-23-90,50 32 90,-19 16-45,17 27 0,3 11 45,-7 12 0,35 19-211,-31 4 0,-3 4 211,17 17 391,-15-10 0,-3 2-391,2 13 90,-5 5-628,-7 12 0,-3 4 538,-16-39 0,-2 1 0,12 38 0,-5-3 172,-16-12-172,-4-16 318,-11 26-498,-7-18 0,-2 0-90,-7 26 839,4-25 0,0-8-2818,0-23-5666,-6-8 8698,8-23 0,-4-18 1,8-17-1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1.9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73 3838,'11'-29'6567,"-4"8"-3136,-2 8-1363,-2 7-1528,-2 3 2128,4 42-2308,-2-9-750,2 25 1,-1 7 479,5 26-270,-3-22 0,1-1-90,4 20-90,0-11-89,-4-25-9382,5 22 9548,-4-30 0,2 11 1,-6-37-1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1.4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1553 0,'27'-43'4648,"6"-11"-498,-12 20-1451,1 0-211,-16 32-1498,-4 7-960,-9 35 959,-5 9-539,-1 13-90,1 2-90,6-14 0,4 14-181,0-16 2039,10 29-2128,-1-34 0,19 29-90,-5-43 1,14-7-1,-10-34-90,2-37 180,-12 5 0,-1-18 0,-9-12 90,-18-14 3367,2 7-3097,-11 20 0,-3 6 74,8 18-344,-17-23 270,29 55-90,9 41-3099,3-9 2919,11 33-90,4-21 90,3 0-45,28 7 0,7-1 45,-4-11-90,6 7 0,0-13 0,-10-46 90,-16-20 0,-4-7-90,11-17 45,-18 7 0,-7 0 45,-12 8 0,-4-10-90,-13-20 0,-9-11-1258,-5-4 1,-4-2 1227,9 23 0,0-2 0,-2 4-15,-12-21 0,-6 5-114,-8 1 1,-1 6 203,18 28 0,-1 2-759,-18-27 1,1 5 803,1 9 0,5 9 90,-8-8 1337,15 20-1427,-10-3 2178,31 44-2268,7 13 0,20 25 90,10 7-90,8 6 0,6 6-135,-3-10 0,4 3-297,7 5 1,2 0-739,2 4 1,2-1-360,1-2 0,-1-4-810,-11-14 1,-1-3 1911,0-2 1,0-1 0,35 25 0,-1-4-1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1.8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86 907 9961,'-36'8'5037,"7"-1"-2428,9-2-180,40-23-6141,1 2 4162,36-24 819,19-17-909,-15 8 0,2-4-315,-12 11 0,1-1 14,-1-2 1,2-3 0,-7 5 30,20-19-45,-26 23 0,0-3 115,1-7 1,-4 2 19,2-12-90,0-19 270,-74 83 2949,-2 11-3219,-17 28 0,24-11 460,3 0-370,-7 35-270,18-15-175,-3 12 265,28-12-180,13-13 180,6-2-90,9-11-3194,-13-20 3194,4-3 0,29-34 1,-8-5 178,15-18 219,-27 3 142,-1-29-404,-18 29 224,7-32-90,-21 49 3371,-1 2-3191,-3-1-180,0 8 90,-8-16-1,5 21-179,-6-3 335,9 20-425,1 4 0,6 17-270,18 16-5217,33 39-284,0-6 5771,-20-24 0,0 0 0,15 18 0,-2 1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2.4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129 707 10591,'-22'-13'6656,"2"2"-2878,-3-1-1799,10 4-1529,-2 7-91,13 2 361,20 41-540,-1-12-3302,16 31 3482,12 7-2449,-6-15 2179,-4-6 0,1-1-1517,8 6 1517,12 13 0,-22-27 360,21 23-270,-24-27-1,15 16 1,-32-35 90,-4-7 1697,-42-72-1877,-4-3 1044,7 15 0,-2-4-1134,-3-5 0,2 3-90,-10-21-666,13 22 0,-3-9 0,3 6 756,6 11 0,1-2-30,-8-18 0,-2-10 0,5 10 1984,-4-19-1999,9 23 0,3 1-45,5-9 0,15 12 90,18 20-90,34 37 90,26 51-574,-26-8 1,1 4 573,-9-6 0,2 3-90,19 20 0,-1 1 45,-22-21 0,-1 0-45,13 11 0,2 3-1169,1 2 0,-2-2-184,-15-13 1,0 0-987,11 10 1,-2-1 1952,10 13 1,-9-8 0,-5-3-1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3.6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255 2706 1500,'-50'15'8545,"-15"2"-4935,20-7-1631,-5 0 182,27-7-1532,4-13 1253,17-21-983,28-55-629,4 16-180,-4 19 0,2 1 0,13-10-848,12-11 0,3-1 668,4-7-77,-15 24 1,5-7-1,-7 11-13,3 0-90,-3 8 1,-2 6 269,-10 17-90,20 12 180,-33 23-90,12 33 180,-2 23-91,-4-10-89,3 13 90,5-5-90,-11-29 180,20 24 974,-23-45-974,5-2-29,-1-13 28,12-40-179,-6 10 90,6-33-90,-18 19 180,0-26-180,-6 14 45,-3-2 0,-2 0 45,0 0-90,-1-21 90,-3 39 2981,0 5-3071,1 6 698,-1 9-877,39 42-91,4 10 180,14 11-3392,-9-9 3392,-22-25-90,10-5 90,-10-4-90,29-28 0,-15-21 180,4-2 0,-14-27 3392,-23 42-3392,-23-38 0,0 40 270,-43-30-180,28 41 0,-18-6 180,16 18-180,10 4 180,-5 0-270,12 12 0,6-5-90,20 23-180,44 9 90,-15-9 90,24 7-270,-14-22 270,-20-6 90,13 1-90,-23-7-599,-2-12 959,1 3-181,-9-7 181,0 8-270,-8 4 90,5-1-180,-5 3 90,2-1 870,0 0-870,2-4 90,4-4-90,3-8 90,3-6-90,-3-6-3302,2-25 3392,-5 10-2269,-1-11 2359,-15-33-90,-1 35 90,-17-35 0,-5-3-545,-1 11 455,-9-7 0,-4 2 0,-4 10 387,16 27 0,-2 0-387,-22-22 0,-10 1 0,-2 0-45,30 33 0,0 0-45,-11-8 0,-5-6 0,8 11 2560,-3 0-2740,-27-18 180,52 60-89,-1-2-2024,37 46 2023,30 26 958,-4-10-913,-8-15 0,3 1-45,22 29-203,-24-34 0,1 1 203,1 0 0,0 0 45,0-1 0,2 1-90,13 12 0,4 1 45,-1-4 1,3-1-1,9 7 0,0-4 90,-15-16 0,-2-5-90,30 14-1834,6-23 1924,-43-13 90,31-11 1473,-54-20-1473,0-2 230,-22-33-185,-16 12 0,-6-3 90,-3-6 0,0 1 55,-2 2 0,0 2-10,-25-34 3001,40 53-3271,11-3 202,21 27-202,17 9-90,3 6 90,4 2-309,4 2 219,4 3-3175,2 3 3085,-2-3 0,4 0 1,34 9-688,-34-10 0,-1-2 777,23 2 0,-27-7 0,18 4 198,-19-2-108,22 16 0,-24 3 2414,1 23-2414,-16 17 90,-15-14-90,-8 8 2317,-18-3-2317,2-5 0,-11 21 0,-12 9 0,7-30 0,-2 0 0,4-9 0,0-3 0,-6 6 0,0-7 0,-4-8-270,-13 5-3001,13-21 3091,-2 1-564,0-38 474,20-5 56,-17-49-4464,26 13 1,5-4 4459,-2 12 1,1-3 0,6-36-1,3-3 1,1 25 0,0 0-1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3.9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1 756 10045,'22'-72'971,"1"1"1,-1-1-1,1 0 1,1-3-1,-1 0-671,6-18 0,4-8 0,-9 24-31,-8 30 1455,-16 86-1634,0 15 0,2 9-135,6 14 0,3 0 430,-1-11 0,6-6-385,30 19-90,5-33 90,-11-15 2071,18 5-2071,4-10 3141,-11-7-3141,29 9 0,-36-13 0,7 4 0,-28-6 0,-4 0 90,-9 6 486,-23 32-576,-3-11-1606,-13 3 0,-4 0 1606,-5-2-1036,-32 22 1036,38-36-180,-4-1-2698,17-17 2878,13-77 0,9 25 0,4-9 0,0-1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4.1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0 314 3864,'28'-62'4812,"-2"6"0,0 1-1697,2-1-326,21-28-1980,-19 95-449,-9 1-90,6 28 836,-7 2-1556,21 36 91,-12-24-2529,13 18 729,-27-51 203,-1-7 1956,-4-6 0,-5-4 0,-1-3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4.2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74 356 17067,'-31'-32'2159,"6"0"-1529,8-9-450,28-13-540,21 1-90,18 4-1197,4 23 1,6 5 1646,35 0 0,-42 9 0,-2 2 0,19 5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4.4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131 0 17247,'-7'23'2699,"-13"9"-2160,-4-9 91,-14 19-1132,20-14 952,-1 6-83,15-7 83,45 41-360,-13-29 45,16 4 0,7 0 315,31 5-46,-6-9 1,2 1-1870,-22-10 1,-3-2 1554,9 1 0,-5 1-329,2 15 419,-31-17-270,-12 48-719,-28-25-1440,-8 16-719,-8-28 2968,-4-17 0,10-10 0,-8-3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5.5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37 381 12300,'-18'7'4587,"4"-1"-1079,9-4-2968,19 10 0,3-2 269,46 11-179,6-12-181,13-8 1,5-4-1216,-36-1 1,1-1 945,43-8 0,-4-4 90,-12-3-225,-28 6 0,-1-1 135,16-10-306,-9 1 0,2-2 36,-14 3 1,0 1-354,9-5 0,-2 0 263,11-9-2509,-28 13 2419,-4 2 953,-6 2-10514,-6-4 9877,-9 5 1,-15-6-1,-8 5 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5.7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202 116 11394,'-57'-6'1799,"16"0"-989,-10 0-451,29 1 1365,2 1-824,10-2 357,22-6-987,20-4-180,13 1 2268,14 0-1998,40 3-180,-47 6-45,2 1 0,6 3 89,4 13 1,-2 4-45,33 10-90,-31-7 0,-6 4 0,-19 10 3392,-22-2-3302,-6 31-180,-26 28-477,6-37 1,-2-1 296,-23 43-179,2-25-4557,7-22 1,-1-2 4866,-6 11 0,7-10 1,2-2-1,3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7.93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105 209 7919,'13'-43'5307,"-2"2"-1628,-2-4-1341,-5 16-4799,-10-7 2911,1 28 839,-9 1-929,5 21 313,2 10-43,-1 22-451,5-3 1,11 36 58,1-26-58,10 20 0,0-18 90,19 24-180,-6-17-572,-1-9 1,1 0 571,6 9 30,-6-9 0,6 12 0,-9-3-165,-14 4 0,-4-1-211,19 17 0,-8-3 166,-41 19-90,-4-63 0,-4-2-720,-50 19 451,31-24-856,-5-6 1,-1-4-3275,5-11 4579,-21-20 0,28-1 0,-3-13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2.0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2 137 7533,'0'-47'-45,"-1"12"0,1 2 0,0 11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36.5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259 299 1860,'-72'-63'8005,"27"23"-4025,-25-26-2631,39 34-899,5 3 2088,12 9-1998,33-1-361,2 11-973,52-7 974,-6 25 1961,13 1-2006,-13 16 0,-2 7-135,10 7 45,-12-4 0,-2 1-597,5 13 552,-1 2 0,1 4-135,-7-5 0,5 5-90,-1 0 0,1 1 180,1 0 0,-2-1-45,-11-9 0,-4-5-269,10 7-181,4 0-270,-16-14 540,-6-15 1,-36-23 2538,-12-24-3438,-33-32 809,7 9 324,-23-24 126,-4 4-1868,14 20 2228,-21-20 89,23 28-179,2 3 180,2 2 314,3 3 1,-1 0-585,-1-4-91,-26-23-89,51 42 270,4 3-270,17-1 90,44 1-90,-15 6-90,37 2 0,-8 18 90,27 7-45,-15 5 0,1 1 1276,-22-6 0,1 1-1276,22 11 0,-5 1 80,-9 1-35,-6 2 0,-2 5 90,4 19-3245,6 11 3155,-37-9-90,-21-13 0,-3-8-270,-24 42-1075,-5-28 0,-3 0 220,4-2 1,-2 0-405,-9 6 0,1-5-2879,-5 3 4408,3-3 0,2-1 0,2-2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45.3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719 794 13020,'1'-24'5666,"-15"-6"-3417,-25 8-1709,8 4-91,-18 7 1,9 28-90,2-1 134,-10 25 1,-2 9-135,-10 29-394,18-26 1,4 4 168,15 1 0,8-2-45,2 21 0,6-23 0,3 2-45,10-2 0,3-2 44,5 38-1699,0-40 0,2-2 1610,12 20-2123,5-5 2123,25 13-1391,-11-23 1391,-3-19 0,4-4-850,33-4 850,-10-6 1014,-5-16-1014,-17-20 0,-8 1 90,12-16-90,-18 1 1517,-8-3-1427,-6-31-90,-10 25 2268,-17-43-2178,-34-4-495,2 9 405,9 28 0,-4 1 45,-1 7 0,-2 3-45,-7-6 0,-2 1 0,1 1 0,-1 0 0,0 2 0,0 1-49,2 3 1,-2-2 48,-18-20 0,-2-3 0,11 8 0,1-1-407,-4-5 0,7 2 317,8-11 353,25 18-442,9-7 89,31-34-90,18 5 180,-14 40 0,3 3-799,33-20 799,-12 24 69,3 5-69,1 4-90,-9 10 0,7 4 45,9 11 0,1 3 45,-10-4 0,0 7 0,12 24 0,-12 11 2688,-25 8-2688,6 33 0,-29-14 0,-10-5 0,-3 5-45,1-7 0,-1 1-180,-6 19 0,-1 4-2429,4 3 1,1-4-3618,-2 15 6271,7-32 0,3-4 0,12 5 0,2 8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45.7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275 182 16348,'-37'5'3328,"2"4"-2519,6 14 225,-2 15 1,0 6-675,-1 10-3011,3-5 1,3 1 2830,14 1 1161,3-1-1161,6-12 359,23 47-449,-4-48-1266,23 36 1356,-9-55-90,-3-8-681,31-26 0,7-15 681,-24 1 0,-1-6 681,26-16 0,-13-13-771,-44-9 0,-19-10 0,-3 9-45,2 19 0,-6 3 97,-18-45 1,-8 14-413,-4 52-4413,7 17 276,2 0 4497,10 28 0,20-4 0,-1 13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45.9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68 95 10014,'-16'-22'7196,"-4"-7"-6387,8 14-269,-1-4-90,9 13 902,2 3-1442,2 2-352,5 6-1447,8 10-2429,3 2 4318,19 22 0,-9-13 0,9 8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46.2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299 1 17877,'-7'44'2069,"-1"4"-2210,-1 0 591,-1 9-2010,2-6 0,0 4 1830,-5 32-693,1-3 0,0 6 603,2-14 0,0 4-158,0-1 0,-1 7 0,1-3 38,1-10 0,0-2 0,1-1-15,-5 32 0,1-7 0,3-25 0,0-7 45,-3 18 45,0-7 0,0 1-45,-4 20-135,5-30 0,0-5-135,3-12-39,5-27-140,-1-6 1441,3-4-1082,-1-5 0,5-1 0,1-3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46.4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91 14639,'7'-18'4137,"-2"3"-3417,-3 9-360,1-6-720,-1 6-809,1-6-3239,1 7 4408,0 0 0,0-2 0,0 3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47.63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3626 496 13379,'-9'-52'4678,"1"15"-2160,-20-26-1888,10 32-90,-9-14-91,7 23-89,-2 0 0,-3 0 180,-16-9-181,-12 1-134,6 8 0,-2 2-45,-24-6-45,2 8 0,-5 2-90,24 9 0,-1 1-854,-11-2 0,0 1 809,9 3 0,5 1 90,-11 1-295,15 0 0,-8 3 235,-13 6 0,-9 3 0,5-1-30,1-2 0,-2 1 0,-12 4 0,-9 4 0,10 0 0,14 1 0,6 1 0,-3-1 0,-2 2 0,-18 9 0,3 0-926,31-8 1,2-1 925,-15 8 0,1 0 0,-25 13 0,29-11 0,-1 1 0,18-9 0,-4 5 0,-10 9 0,-11 8 0,-1 3 0,10-5 0,-2 5 0,2 1 204,2-1 0,-9 6 0,2 1 1,13-8-205,13-7 0,5 1 0,-6 15 0,-3 8 0,9-8 454,-4 13-454,-1 10 0,4-1-989,16-20 989,-2 17-2171,6 1 2171,6-18 0,-1 17 90,7 5-90,0-3 0,6-13 0,0 1 287,0 17-287,8 15 1747,-8-44-1747,2 1 3179,0 1-3000,8 43-134,-5-45 0,1 1 45,3 11 0,2 0-45,2-4 0,1-3 45,10 17-90,2-6 180,6-4-90,-8-17-90,10 13 1005,-10-21-915,17 16 0,2-10 0,3 1-768,20 18 678,-17-21 0,-2-4 90,-1-8 0,28 10-90,-16-11 45,-4-4 0,0-2-2844,15 3 2799,-26-9 0,5-1-1046,30 6 1,1-3 1045,12 4 45,-11-4 0,-2-2-1110,-10-7 1065,3 0-22,-3-6 1,2-1 66,-21-1 0,-1-1 57,21 2 0,1-3-102,-16-4 0,-1-2 45,1 0 0,0-1-45,-1-1 0,2-2 0,18-3 0,-4-1 0,14-4 504,-28 5 1,-2 0-505,21-7 0,-1-2 0,-2-1 0,1-1 45,-25 7 0,6-3-45,30-13 0,4-4-657,-13 6 0,0-2 657,10-4 0,-6 0-144,-34 15 1,-5 0 233,41-25 1060,-23 12-1150,17-13 477,-6-8-477,-17 12 90,13-17-90,-23 17 1998,-4-3-1998,-1 0 90,10-28-90,-12 16 329,10-22-284,-19 20 0,-2-1-470,8-20 425,-8 16 0,-3 0 90,-2-8-90,-3-1-984,-9 20 0,0-2 984,3-29-710,-6 28 0,-1 2 800,-2-7 23,-3-8-113,-8 7 0,-6-7 0,-6-13 0,-4-2 616,3 0 0,-7-1-586,-4 12 0,-7-2 0,-5 7-30,-3 15 0,-4 6 0,0 0 0,6-2 0,-1 0 0,-2 3 0,-3 4 0,-3 3 0,-4 2-60,-12-3 0,-3 2 0,2 3-30,-9-4 0,0 1 30,7 4 0,-3-2 0,4 4-1199,-9 2 0,10 5-1979,-10-5 3463,22 11 0,2 1 0,1-6 0,-11-4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3:49.0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3341 247 15808,'16'10'3958,"-2"-3"-2339,-12-5-900,-1 1-269,-3 2-180,-1 1-90,-2-1 90,-14 15-90,3-4 0,-22 23-91,12-15 181,-39 30-270,27-26-565,-43 29 655,36-30-3235,-16 8 3235,-9 2 0,17-12 0,-2 1 0,-35 17 0,7-6 0,-2-1-46,32-15 1,0-1-1052,-27 11 1,0-2 1006,28-11 0,3-1 90,-45 13-1014,1-5 1014,21-7-90,-22 4 90,29-10-90,1-1-69,2-2 159,-11-3 0,-3-1 1612,3-1-1702,4 0 0,0-2-290,4-13 290,11 4 90,-1-7 0,0-3-90,-3 0-289,-4-6 1,2-1 288,9 0-131,-5-6 1,1-1 130,7 3 0,-24-18 90,19 6 0,14 9-90,-10-13 0,4-4 0,12 9 619,-9-13-619,5-3 0,10 10 0,-7-13-1054,11 15 1144,-17-34-90,15 29 0,-18-35 0,26 50 864,-10-15-864,16 29 150,-2-4-150,8 15 1916,-1 2-1916,2 14 2864,1-2-2864,4 24 0,0-12 1593,6 29-1593,0 11 0,3 3-238,1 9 238,-4-18 0,1-3 0,0 0 0,-1-3 0,2 14 0,-2-16 0,2 14-3154,-4-26 3154,-1-5-248,1-6 338,-4-14 0,3 2-90,0-21 0,1-6 0,0-15 0,2-23 3314,-4 12-3314,1-15 0,1-1 0,0 3 90,2-41-90,-3 69 0,-1 9 506,1 4-506,0 6 0,2-2 0,4 7 0,3 4 0,20 0 0,10 13 0,3-6-3482,2 9 3212,-13-6-2069,5 0-5666,21 7 8005,-11 0 0,15 5 0,-19-4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4:09.5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31 279 8792,'0'-36'7556,"-9"-39"-6387,6 38-180,-8-26-179,9 48-5751,1 2 5931,0-1 778,-1 4-1408,1-1 1039,1 6-679,3 12-540,1 11-90,5 14 90,2 31-90,-1-11 3392,1 21-3393,-3-14 1,-1 0-353,1 20 263,-1-16 0,0 0-3185,-1 10 3185,1 0 90,-1 2-90,-2-23 0,1 0 90,2 28-90,-2-29 0,1-2-1711,2 17 1711,2-3 90,6 19-1596,7-2 1506,3-4 90,2-12 1520,-2-26-1700,4-1-90,5-4-180,4-3-179,5-4-1710,2-3 2249,50 6 0,-35-15 0,37 5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4:09.9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347 86 9152,'-43'-7'3148,"11"3"-1979,-4 2-440,-8 15 261,6 0-4111,-13 14 3841,19 0-180,4 7-961,-3 30 960,20 9 1,15 6-1174,30-4 1,8-1 633,-22 2 0,9-10-441,36-23 0,3-24 441,-20-31 90,24-28 382,-33 8-292,6-20 180,-10-18-180,-11 11 45,-8 6 0,-2-3 1221,-2-33-906,-3-2-270,-6 18 89,-3 19 988,0 23-1257,-9-5 180,4 31-180,-6 2 83,7 28 7,3 16-90,0 2-45,9 7 0,4 6-135,5 2 0,3 1 706,5 10 1,4 0-887,3-2 0,1-6-2104,14 9-6981,29-14 9355,-43-38 0,35-12 0,-35-18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2.7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158 107 10501,'7'-38'8275,"-2"9"-7555,-4 5 1619,-19 9-1980,6 17 271,-23 30-3842,16 10 3482,-4 24-2359,8-13 2269,3 3-343,3 2 1,1 2 162,-1 17-600,2-16 0,3 2 690,7-5 0,2-5 1045,3 16-1045,10 28 1853,6-49-1853,14-10 983,-1-9-983,2-13 3258,-8-30-3258,-12 3 0,6-15-2896,-8-11 2806,-7 5 180,-1-26-1218,-7 20 1128,-11-31-90,1 20 134,-15-32 1,-2-4-1939,5 17 1804,-2-3 0,3 5-270,13 29 180,23 6 1632,-2 6-1632,22 10 1077,-14 14-987,3 1 3056,40 14-3685,18 23 449,-4-4-3416,-7 25 3326,-56-28 90,-1 12-793,-9-7 793,-4 1 90,-1 2-360,-2 19 270,-8 11 180,5-13 90,-4-4 270,14-22-270,-2-19 2843,18-1-3113,13-51-269,5-13 89,3-14 1040,-14 8-1130,-11 18-3727,29-44 4177,-21 44-1074,22-28 1163,-30 58 1081,33 34-900,-26-2 89,24 28-89,-33-10 0,-2 4-1566,3 29 1565,-5-13-134,-4-4 0,-1 1 181,-1 12-586,1 25 1678,-2-29-1408,3-6 0,3 0 0,4-4 0,14 30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4:10.38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 73 8137,'-9'-26'4138,"1"2"-1935,2 10 226,2 6-550,3 14-710,14 57-3577,7 21 2587,-7-31 1,1 5 90,3 14 0,1 3-907,-2 1 0,0-1 727,-1-1 0,1 2-730,3 20 1,-1 2 774,0-7 0,-1-3-194,-3-14 0,-1-2 104,1 1 0,1-2 135,0-9 0,-1-8-90,2 1-17,12 28 17,-17-74 1528,10-19-1528,5-23-1412,10-37 1412,-5-3-90,-2-16 0,-8 21-69,7-3 0,2-1 69,-8 25 0,1 1-23,9-21 0,1 6 23,7 13 0,11 24 0,-10 25 1490,9 7-1490,-9 42 0,-17-9 1793,3 23-1793,-12-13 54,-2 35 36,-7-29 0,-1 1 0,1 39-45,-3-43 0,-3-3 135,-9 23-2190,2-17 2190,-10 13 206,3-28-296,-3-7 0,-4-5 119,-15-1-119,6-12 2178,-18-3-2538,-8-22 683,10-2-862,-11-13-3192,23-2 583,3-5-1529,1-8 4587,7-3 0,5-4 0,3-1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4:10.9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250 231 13829,'4'-16'6207,"-10"4"-5038,-20 21-719,0 3-91,-13 15 361,0 15-540,11-6 270,-13 37-270,22-26-90,0 19 89,12-18-89,4-11 0,3 2 90,17 26-90,8-10 0,10 12-3392,14-30 3392,-3-25-2358,6-17 2358,-11-6-908,-4-26 908,-19 10 90,0-48-90,-37-22-90,7 8 954,-5 40 1,-2 1-955,-14-35 90,8 15 1524,-3-11-1614,14 34 1430,8 23-1430,3 3 0,10 2 0,1 6 0,18 4 0,-7 6-1939,26 11 1939,8 7 128,2 5-218,22 16 0,-18 1 0,-4 1-90,3 21-90,-20 0 180,-3 3 0,-9 0 0,-13-19-180,3 42 270,-8-43 270,5 38 3510,-11-68-3420,7-54-90,-4-21 0,-1-12-180,1 0 0,0-2-1649,0-12 1,0 6 1558,0-15 90,-2 37-2628,2 9 2268,-1 8-9561,3 10 9702,5 33 1,-8-5 0,3 24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4:11.4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465 450 1680,'-6'-97'4915,"-3"49"0,-7-2-3399,-28-19 0,-4 5-1336,-3-7 106,6 38 0,0 15-106,9 32 1308,-19 27-1398,11-1 1679,-2 20-1589,27 0 985,25 11 0,16 3-1255,13-25 0,4-2 45,-8 21 0,6-12 45,17-38 0,-3-18 2410,-15-11-2410,11-13 0,-1-17 0,-4-14-3114,4-22 3204,-18 13-2038,-6-18 2038,-15 36-1303,0-18 1393,-4 34-110,-2 0 109,0 13 1518,-5 15-1697,3 33 2179,-3 15-2359,11 45-90,0-26-1035,2-13 1,2-1-1754,3 11 3001,1-11 1,2 0 0,7 6 0,8 15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4:11.8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43 150 10231,'-10'-50'6117,"-3"-5"-3959,5 26-1348,-2 13-180,8 36 314,10 55 1,4 16-766,-5-34 1,1 3-1507,2 13 0,2 9 0,-2-6 1462,1-2 0,-1-3-46,-1 4 1,1 3 205,-2-8 1,1 4 0,0 7-386,3 11 0,1 11 0,0 0 0,-1-8-790,-1-8 1,-2-5 0,2 3 339,0 0 1,1 5-1,-1-2 1,0-12 539,0 3 0,-1-13 0,3 17 0,-3-25 0,-1 1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4:12.34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28 121 10411,'-11'-24'5037,"1"5"-719,3 0-3689,15 7 181,20 3-630,5 4-150,38 11 0,27 7 0,-8 0-584,-19-3 1,0 0 523,16 2 0,10 1 0,-13 0-15,-14 0 0,-14-2 45,-11-2-1718,16 6 1898,-43-8 180,-3 5 719,-16 20-2663,-12 10 1764,-7 7-1610,-12 13 1700,9-8 965,-2 16-1145,11-9-1478,23-1 1478,7-33 961,11-3-1636,-11-97 0,-11-28 2011,-11 42-1471,7-37 0,-14-1-101,-23 56 0,-5 8 326,-14-16-135,12 10 0,1 3-45,6 8 90,12 10-90,15 18 0,7 3-630,24 46 181,-2-15-4139,11 16 1,3 2 4587,1-3 0,21 24 0,-23-38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4:12.6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0 323 9062,'7'-38'4677,"0"2"-1079,-2-5-2249,-1 14-269,-1-2 449,-1 11-989,-1 8-91,1 0 631,-2 8-900,-1 14-3303,1 13 3483,-1 27-288,2 5 108,6 27 0,2 4-90,-1 4 0,4 9 0,0-3-90,-1-24 90,-1-7 0,2 0 0,7 2-2323,2 12 2323,-4-51 0,-3-24-90,11-22 342,24-64-297,-25 31 0,-2-4-759,5-10 1,-2-1 713,-9 8 0,-3 0 45,1-4 0,-1-1 0,-1 0 0,0-4 429,6-24 1,-1 2-475,-6 30 0,-1 2-1664,3-15 0,1 17-1485,-2 45 549,2-3 2600,-5 58 0,-2 3 0,0 5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4:13.15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16 219 13469,'-7'-18'5757,"5"9"-5127,-4 33-91,5-3-89,2 26 0,8 12-3213,5 24 2943,5 2-668,3 2 668,-2-29-2047,4-5 2136,19 3-89,14-17-90,4-42 0,2-11-90,12-6 682,-25-24 1,2-18-1,-10 6-682,-2-22-755,-4 7 0,-2-4 845,-13 16 0,-3 5 2269,6-16-2359,-2 5 0,-2 5 179,-4 19-179,3 9 90,-10 74 0,-3 13 0,-1 27 0,-3-9 0,-2-12-2268,1 14 2313,-1 8 0,0 3 683,0-27 0,0 2-788,0 4 0,0 5 0,0-5 15,0-7 0,0-5 0,0 1 0,0 3 14,-3 7 1,0 6 0,-1-4 30,2-6 0,-2 5 90,-7 15 0,-6 17 0,-1-1 0,2-18-135,2-23 0,-3-3 15,-7 27 0,-5 8 0,-4-31 30,-24-52 0,1-6-90,1-35 90,10-33-180,14 7-180,14-2 0,2-15 0,6 2-2429,7-5 1,5-3 2698,0-4 0,2-7 0,3 9 0,5 1 0,3 8 0,3 7 0,0-1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5:11.0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1430 4192 8612,'-16'8'2609,"-2"1"-2250,12-8 181,-7 2-180,6-3 90,-2 2 89,2 0 451,-4-2-181,-2 3-449,1-2 0,0 1-90,1-2 899,-35 1-899,23-1-90,-23 0 180,33 0-181,-1 0 181,2 0-90,-1 0 0,1 0 0,-2 0 0,-9-12-180,11 7 0,-7-11-3123,-1-8 3123,1-7-90,-5-4 90,7 4-90,4 10 90,-6-14-90,-1-1 0,-18-32 0,19 35 3392,-7-11-3392,19 33 0,1 0 0,0 1 0,0 1-90,-6-9 90,3 3 0,-10-16 0,9 14 0,-3-6 0,-1-1 0,-2-5-3392,-3-4 3392,2 4 90,1-1-90,2 4 90,-5-11-90,7 12 90,0 3-90,-3-6 90,-1-2-90,-5-4 3392,2-1-3392,1 7 0,6 7 90,1 1-90,6 11 0,1 1 0,-3-4 0,3 3 0,-5-11 0,-1 2 0,-5-22 0,3 16 0,-8-31 0,1 7 0,-1-8 0,3 9-3392,4 5 3482,6 16-545,-2-7 455,3 8 0,1-1 0,-2-8 0,3 6 0,-3-27 3167,2 22-3167,2-23 590,-1 20-590,1-10 0,1 16-90,0-11 0,1 20 90,1-5-90,0 11 90,0-5-90,0-2 90,0-6-90,0-11 0,0 0 0,0-20 90,0 21-90,0-8 90,0 1 0,0 17-90,-10-28 90,7 31 0,-8-11 0,9 14 0,-2-6-89,-8-33 89,2 13-90,-8-30 90,6 28 0,4 13 0,1 3 0,5 16 0,0 1 0,-1-15-90,2 14 90,-2-54 0,3 48 0,-1-53 90,1 48-3482,0-10 3392,0 13 0,0 11-2269,0-6 2269,8-4-133,-5 4 133,6-2-89,-7 11 89,-1-10 0,2 2 0,-1-8 0,2 6 2202,1 3-2292,3-9 3384,1 4-3294,2-7 297,4-4-387,-1 7 0,9-18 0,-6 18 0,6-10 90,-6 18-180,16-15 180,-11 17 0,11-9-90,-11 14 90,2 0 0,1 0-90,3 0 90,3-1-180,56-18 180,-36 13-45,22-7 0,0 0 45,-19 8-832,-5 0 1,-1 1 831,-3 1-346,40-14 436,-10 5-90,14-5-90,-6 3 180,-33 13-90,13-6 0,-7 6 0,0 1 90,7-3-90,-8 3 0,5 0 0,1 3 0,-3 2 0,19-3 0,2 0 0,-1 1 1703,-6 4-1703,-3 0 0,1 0 0,22 0-309,-27 2 1,-3 1 308,6-1-76,-8 3 0,0 0-14,8 1 90,-16 0 0,-1 0 0,12 0 0,-3 0-199,-15 0 199,15 0 789,-4 0-879,5 0 1,28 0 89,-30 0 0,5 0 169,-34 0-169,2 0 0,-2 0 0,1 0 0,32 5 135,-22-2-135,23 3-3392,-29-5 3392,39 2-491,-23-1 446,40 3 0,7 1 45,1 0 0,-5 0 0,-2 1 0,-12 1-45,-30-5 0,2 1-1008,4 0 0,0 1 1053,37 1 0,-27-3 0,-2 0 90,-5 0-90,19-1 0,4-1 2196,-19 0-2151,-9-1 0,1 1 446,9-1-401,19 2-90,-39-2 3482,4 1-3392,14-1 45,10 0 0,7 0-922,-17 0 1,1 0 831,17 0 0,-3 0 45,1 0 0,-26 0 89,44 0-89,-34 0-205,8 4 1,1 1 294,7 1-1503,-20 1 1,-1-1 1322,10 2 1160,-5-2-1160,-15 2-2094,21 4 2094,-12-1 0,33 8 68,-13-1-68,-5 1 89,15 3 2158,-3 3-2247,-2 0 0,-6-2 45,-15-3 0,-2 0 2707,-8-6-2752,0 2 0,1 2 406,10 2-406,-22-6 0,23 9-210,-5-1 300,-16-6-90,12 6 0,3 1 90,11 4-90,-20-7 0,-1-1 0,10 4 90,0-2 0,2 2-90,-2-3 0,-7-2 90,-3 2-90,-14-6-2719,11 6 2809,-3 1-450,9 14 360,-7-5 172,1 8-172,-23-16 0,0 3 0,16 23 90,-13-18-2211,9 16 2121,-9-12 305,9 14-305,-6-10 170,8 9-80,-18-29 0,0 1 52,6 3-52,0-3-90,0 1 90,2-2 0,10 8-90,-9-7 90,10 7-90,-16-10 2249,0 1-2160,14 12-282,4 6 193,0 1 225,6 11-225,-21-20 0,8 12 0,-9-13 0,-1 1 0,3 3 0,19 24 0,-14-17 0,15 17 90,-22-25-90,2-1 0,-1 0 0,3 1 0,10 9 0,-7-6 117,18 16-117,-20-19 90,19 18-90,-20-20 90,20 20-90,-20-21 180,34 34-90,-9-8 0,9 9 0,-14-13-90,-18-18-2179,-4 0 2179,-7-10 90,5 10-90,-8-12 0,-2 0 90,-3-3-90,-3-3 0,14 44 90,-9-25 2178,11 35-2268,-11-22 0,-2-11 3392,0 7-3302,4 18-90,-4-21 0,9 40 0,-2-20 0,-1-1 90,10 27-90,-13-38 0,13 36 0,-6-18 0,-3-15 90,0 1-90,-8-25 0,1 8 0,0 17 0,-1-14 90,-2 5-180,-4-22 90,-1 3-90,-10 31 90,2-16-90,-8 25-89,-6-13 89,4-12-90,-18 22-90,-11-3 180,8-11-90,-24 15-426,30-33 606,-11 7-448,-26 10 448,29-21 0,-31 16 0,38-25 135,-15-4 0,-3 0-135,1 2 45,0-3 0,0-2 45,2-1 237,11-3-237,-10-1 544,-32 0-544,36-1 0,-9-5 0,-5-2 270,-38-5-270,14-5 90,4 6 0,-2 2-46,30 3 1,1 0-90,-24-1 0,1 0 45,-21-1 0,31 4-90,27 3-3212,-17 1 3212,16 0 160,-22 0-70,24 0-90,1 0 0,0 0 0,1 0 0,-12 0 0,9 0 0,-22 0 90,23 0-90,-13 0 0,14 0 90,-18 0 0,-22 0-90,-7-13-2246,4 8 2336,16-10-90,19 12 0,-5-2 0,1 1-1517,-24-2 1517,17 2 0,-35-5 0,37 6 90,-17-3 758,22 2-848,0 1-1295,-24-5 1295,18 3 1295,-18-2-1295,2 0 1573,16 2-1573,-15-2 830,-1 1-830,-31-4 0,17 2 0,6 0 0,-4-1 0,20 5 0,2-1 0,-4-1 0,2 1 0,-38-1-134,26 3 134,11 1-841,-26-3 0,-4-1 841,7 1 0,4-1 0,5 0-489,22 1 489,-27-3 0,-6-1 0,-2 1-1279,9-1 1279,25 4 1307,-24-5-1307,24 6 0,-2-1 633,-35-4-633,18 6 0,4 1 2268,10 0-2268,-28 2 0,41 0 0,-5 0 0,-3 0-421,-18 8 1,-6 1 420,-22-2 12,13 4 0,-3 0-12,22-5 0,5-1 0,-25 4-414,35-4 1,3-1 413,-1 0 0,-3 0 0,3-3 2532,-40 10-2532,5-4-1817,-9 8 1817,20-6 0,25 1-24,1-2 24,-42 9 0,14-4 0,-10 0 0,0 0 0,3-1 287,19-2 0,4-1-287,18-4 0,-34 7 0,4-5 0,-9 4 3204,18-6-3204,7 2 0,12-4 0,-11 2 0,0-3 0,16 1 0,-16-1 567,-2-1-567,17-1 0,-36 9 0,42-4-90,-18 6-3302,2 0 3302,8-1 0,-21 6 0,23-5-2448,-32 10 2358,29-10-1427,-26 8 1517,26-9 973,-1 1-973,-3-2-411,-40 4 322,9-3 89,-16-1 0,25-2-90,2-2 2109,16-1-2019,-12 2 0,5-2 2884,16 0-2794,-26 0 318,33-1-318,-12 0 236,-7 2-236,24-2-90,-27 3 0,42-3-3188,-7-1 3188,12-1 505,0 0-775,-4 0-180,2 0 271,-5 0 89,5-1-90,-6 0 0,-1 0-180,-26-11-629,0 0 629,-4-6 1234,8 1-3213,19 6 2429,-2 0 0,3 0 0,0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0.1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54 11400,'1'-17'5397,"0"3"-4137,-1 7 449,1-1-1080,-1 4 900,1 0-809,5 85-360,-4-26-1831,1 27 0,0 3 1651,-2-11-91,0-19 1,-1 4-1044,0-4 0,0 0 1044,0 39-759,0-8 1,0-1 758,0 12-209,0-35 0,0-3 209,0 14 0,0-6 0,0-7 90,0-9 1265,0-9-1266,0-11 2207,6-12-2116,-5-32-180,4-1 90,-5-52-180,-9-5 45,5 15 0,0-9-75,-3-12 0,-3-9 0,2 6 396,2 7 0,1-6-402,2 7 0,0-16 0,0-3 0,1 7 0,2 18 36,6-31-45,9-18 0,12 36-2313,18 123 2358,-8-4 0,4 14-448,-9 5 1,2 18 0,0 6 0,-1-2-1,-4-11 358,12 19 0,-1 1-185,-11-17 0,5 12 1,0 4-1,-3-6 0,-6-15-40,-2-3 1,-5-7-424,2 1 0,-2 0-2995,0 4 0,-3-4 3733,0 3 0,-2 10 0,-6-30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0.5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1 450 13919,'37'-22'1979,"4"2"-1979,26 1-90,-9 2-5930,19-7 5480,-17 4-1077,2-2 1077,1-3 228,-7-2 0,3-2 312,-12 7 0,0-1-416,8-6 1,-1 1 1134,14-8 3081,-7 2-2990,-26 14-181,10-4 2366,-35 18-2455,-6 4 1424,-7 5-1244,-14 17-180,-7 9-361,-4 7-2087,1 16 1998,13-15 360,2 48-360,29-8-90,12 14 90,12-24-1,20-13-89,-24-26-1439,12 7 1439,-20-18 0,-3 0 1113,0 0-1023,-9-5 2153,-3 2-2333,-40 30-180,-32-4 0,-2 14-135,11-32 0,1-6-1843,0-4-2603,-17-1 4851,31-9 0,0-2 0,10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2.8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26 8792,'10'-14'0,"-3"3"0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0.9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33 10861,'18'-26'7825,"-3"20"-12406,-11 23 5391,-1 22 1318,-2-3-1498,0 11-180,-1-2 859,0 15-859,0 9-618,0 8 392,6 11 1,2 3-135,-4-33 0,1 3-30,5 27 0,3 14 0,-2-13-60,-2-28 0,0-2-30,1 9 0,2 8 0,0-8-15,1-9 0,0-4 1632,-1-1 1,1-1-1633,10 13 0,0-9 45,-2-17 0,24 9 0,-28-60 0,6-17-89,-7-5 89,-1-13 44,-5-4 1,-1-2-458,2-22 593,-3 8 0,-2 1-2118,-2-9 2118,-1 8-704,-3 16 614,-10 29 0,-8 14 0,-3 11-90,-1 19 90,7 18-90,7-4-135,13 17 0,6 2 45,4-2 234,2-5 0,3-4-234,6-14-90,5-6 90,3-4 232,31-4-7698,13-22 7556,-2-2 0,-5-20 0,-33 4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1.1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8162,'16'1'0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1.9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69 39 13919,'-13'-19'5127,"2"4"-1709,4 11-2338,-10 67-811,10-25 1,-2 12 0,4 5-90,18 20 90,9 18-1786,4-36 0,3-2 1606,14 22-464,-8-34 1,1-8 463,5-12-15,20-3-75,-25-16 269,48-44-179,-42-10-225,-15-15 0,-8-4 46,-11-5-46,-19 11 0,-5 9 45,7 30 2881,-6-8-2881,11 31 0,2 4 1361,0 8-1361,14 31 272,0-8-272,25 41 0,-10-33 90,13 11-90,6-7 0,-9-15-3302,24 10 3392,-27-25 90,7-3-90,-16-9 90,15-24 0,-17 6 0,16-40-360,-28 27 90,0-17 0,-10 20-2538,-9-16 469,-2 3-2948,-13-28 5197,7 25 0,-3-9 0,6 18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2.3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 92 1230,'-6'-28'6836,"1"-4"-1460,0 13-4657,1 6 1464,2 15-654,1 53-1079,1-11-91,5 36 1,2 9 118,-3-39 1,1 3-277,3 17 1,2 15-1,1 4 1,-1-7-54,2-2 1,-1-4 0,0 2-120,2 13 0,-1 4 0,1-8 15,3 10 0,0-14 80,0-7-35,0-6-2081,-2-11 2171,-1-3-1287,4 2 1197,-5-22 1532,4-6-1622,1-38 0,-2-12 0,5-15-1562,6-52 1472,-10 27-45,-1-1 0,-1 0-45,-4 3 90,6-13 423,4 12-423,-6 30-90,8-5 91,-8 31-1,10 20-180,16 30 180,5 22 90,-2 4-90,-10-10 0,-1-1 0,-1-5 439,-3-5 1,1-1-440,8-3 1,-8-15-1687,8 2 1057,-14-23-1104,17-15 1823,-6-19 0,5-8 0,-11-10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2.6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69 618 9826,'-10'-44'7196,"0"-1"-10509,-1 1 4482,2 1 1976,-3-18-1167,3-17-1708,1 17-1148,23-33 1058,0 60 109,17-18-109,-2 30-90,5 4 0,3 6 1586,3 5-1587,-9 4-153,2 3 64,10 13 180,23 26 2888,-2 23-3068,-29 1 0,-6 4-1881,-4 10 1881,-16-23 0,-5 3 0,-11 0 0,-4-1 263,0-1 0,-1 3-398,-8 28 0,-1 1 45,5-28 0,0-3-1213,0-3 0,1-3 1033,-3 18-90,2-5-5037,-2 19 810,7-23 4382,-1 13 1,8-33 0,1-3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2.8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14459,'19'10'3957,"-2"-2"-3417,-10-7-3508,3-1 1905,0 1 0,-4-1 0,-1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3.3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0 118 17877,'35'-16'1709,"6"1"-1619,0 4-810,28-6 450,-10 5-2518,17-3 2788,-17 6 0,1-2 0,1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3.7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90 15448,'36'-4'3778,"12"-5"-3238,-18 3-360,21-5-7190,40-7 5121,-28 6-629,35-3 2636,-47 7 0,-2 5 0,-2 0 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5.0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198 190 16618,'12'48'2248,"0"-1"-6919,-1 18 5121,-1-12-90,1 23 542,-2-10 0,-1 0-722,0 8-607,1 0 1,-2-4 606,-2-22-91,0 5 631,-2-12 1711,-1-18-2341,-5 7 685,-2-28-775,-6-8 3482,-1-21-3482,-3-12 45,3-6 0,-2-11-90,-1-37 0,1-4-295,2 24 0,1 1 340,-1-25 0,5 11 0,5 36-117,6-7 0,5-1 117,14 6 0,7-41 0,8 73 0,-13 16 0,65 46 0,-40-13-635,11 14 1,1 4 634,-5 7 0,-21-18 0,1 4 0,7 15 0,-4 0 0,11 19-183,-8-5 0,-4 3 183,-22-23 0,-3-2 90,11 50 103,-14-23-193,-27 17 90,1-44-90,-18 35 0,-19-27 45,7-24 0,-3-2-45,-32 19-921,27-24 0,2-6 921,-7-5-90,-16-4-821,23-12 0,-2-3 641,-28-6-4646,8-30 1,8-9 4599,20-6 0,6-1 0,8-2 0,23-9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5.6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213 840 9062,'25'14'2968,"-5"-1"-7909,-18-8 6201,-5 1 1138,-9 5-959,-16 12-2308,1-2 1319,-10 9-1158,0 2 1248,1 6 1425,-3 14-1605,13 2-1517,12-4 1157,18-3 1247,5-15-1157,12-4 2089,2-13-2089,3-5-2088,-3-6 1998,4-2 90,24-19 2091,-17 3-2137,10-17 1,-3-4 45,-10 1-45,-2-11 0,-4-1 45,-15 13 538,0-18-358,-9 25-90,-1 7 0,0-3-90,-7 8 0,5 8 3391,-4 5-3211,16 41-180,-1-8 0,11 31 0,7-1-45,7-16 0,4-1-45,14 16 0,-11-22 0,-1-8 0,2-19 0,4-6 90,25-33 0,2-33 0,-34 20 0,-3-8-45,-2-40 0,-9-8-1831,-11 24 0,-4 0 1786,1-4 0,-5-4-30,-7 11 0,-5-4 0,1 10 3,-3-23 117,1 17-1,-2-12 1,1 10-90,1 17 0,1 6 0,-6-48 0,4 105 0,8 18 90,-1 61-700,1-34 520,0 19-45,6 11 0,4 11-225,-1-6 0,2 1 240,-2-20 0,1 2 1,1 0-151,2 0 0,1 0 0,-1-7 45,1-7 0,0-4 45,3 15 1,2-2-316,1-13 0,-1-4-28,8 22-1681,-4-22 1,-1-3 2203,-2-9 0,3 3 0,-13-29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6.94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44 206 7741,'-6'-29'5577,"-2"-11"-1080,0 1-3417,1 5-151,1 8-119,4 17-271,0 2 401,1-2-310,-1 3 20,1-1-470,0 8 60,2 3-60,3 18 0,2 5 0,2 16-1101,6 27 0,4 22 1,-2-10 965,-6-26 0,1 2-322,2 9 0,3 12 0,0 2 0,-2-10 411,1 10 1,-1-7-90,1 4 0,0 1 45,1 7 0,-1-4-447,-6-32 0,0-1 447,1 10 0,-1-4-90,0-2 2535,4 20-2266,-8-37 1386,-1-16-1655,-2 2 0,-3-18-90,-1-3-2457,-1-7 2187,-3-10-1978,0-11-720,-1-8 3058,-3-26 0,4 12 0,-1-16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6.0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148 219 7803,'-33'-26'5127,"-8"-9"-1619,4 3-1619,10 6-1440,18 9 451,52 18-720,13 6-90,21-1 0,-2 2 44,-3-14 1,3-3 45,24-4-90,-27 2 0,-5 0 90,-12-1 0,-30 4 0,-5 2 90,-6-2-3572,-7 3 3392,-4-2 25,-20 6-115,-1 5 0,-14 6 0,6 4 0,2 2 0,4 2 0,-1 10 2910,6 11-2999,4-5-91,22 14 96,2-26-186,26 9-1019,-11-18 1109,4-4-657,15-17 567,-20-2 90,41-28 540,-32 0 90,12-19-90,-25 17-91,-8 6 181,-9 16 1681,0-4-1321,-1 7 624,-1 2-1344,3 21 0,-2 10-180,3 14-2968,26 58 2379,7-14 1,-18-29 0,0-2-1,20 12 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6.9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23184,'15'76'449,"-4"-22"1,-1 0-270,4 20-665,-5-22 1,1 3 664,2 7 0,-1 0-1734,-1-13 0,-1 0 1599,3 15 0,0 3 44,0-2 1,0 1-703,1 1 0,-1 0 613,0 0 0,0-2 0,0-6 0,-2-3-178,3 14 88,-1-5 0,-2-4-1291,4 13 1291,-5-21-163,2 4 73,-7-29-180,0-6 90,-2-11-600,-3-14-4347,2-27 5217,-3-28 0,-4-30 0,2 36 0,0 1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7.4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236 68 11221,'-16'-13'1889,"3"2"-990,8 7-269,0 2-1,1-2-89,-1 1 989,-1-1-989,2 0 269,-3-1-359,4 2 270,0-1-450,1 2-1,1-2 361,0 2-450,9 0 180,16 2-270,5-1 0,34 10-546,-17-3 546,18 7 90,9 1-90,1 6-113,-19-3 1,-2 5-68,20 24 90,-14 5-90,-41-10 0,-49 23 0,-15 1 90,3-8-45,-8 10 1,-7 0 44,13-32 0,2-5 0,-25 18 0,8-10 0,1-1-90,-7 2-90,-15 8 446,35-21-715,4 0-3250,9-3 821,7 0 269,24 2 2609,12-10 0,27 2 0,3-10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7.8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543 41 10321,'12'-23'5127,"-9"6"-3148,-23 22-1169,-6 9-4432,-9 13 4161,1 4 258,1 15 0,1 5-528,-2 9-122,-1 20 0,6 5-12,25-34 0,6-1-992,-2 19 0,4-3 947,17 18 1723,8-26-1633,19-20 0,-18-23 651,33-13-472,-38-37-359,2-3 90,-27-21 285,-21 11-465,-7 0 0,-10 2 3008,1 13-3008,-4 2 50,-3-1-499,-39-20 269,30 19-1745,7 5 1,1 3 1565,9 5-4948,-2 1 5397,26 17 0,9 4 0,8 6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8.8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31 475 9512,'22'-20'3508,"-3"0"-720,-2-2 810,-6 1-3328,-10 3 0,-2 8-1,-7 9-89,2 5-3392,1 1 3392,1 1-2268,-1 7 2088,3 3 0,1 2-180,20 25-1427,4-14 1337,17 11 180,-12-25 1172,2-11-1082,-6-17 2097,6-9-2097,-10-3 0,-3-7 0,-27-8-90,-1 12 90,-12-11 3227,-6 24-2868,-29 20-269,19 1 450,-37 52-360,56-27 90,-11 26-90,29-17-2711,14 7 2621,0-1-90,14-1 13,-4-18-13,8-4 90,30-4-90,-4-10 0,43-21-1164,-43-2 1164,10-18 2686,-34 10-2776,-2-2-2623,-4-4 2623,0-1 0,-4-1 0,9-18 1177,-12 16-1087,2-5 92,-14 23-2,-5 16 3481,-3 4-3031,-14 63-1741,5-5 0,1 5 1290,-2-9 1,1 1-326,1 19 1,2-3 325,4 2-877,1-17 1,3 2 876,2-3 0,1 0-45,-1 2 0,1 1 39,4 1 0,1-5 6,2 10 2063,3 8-1614,3-10-179,-8-38 453,9-3-723,-12-92-90,0 15-45,-8-12 0,-3-3 2584,-1-11-2629,-1 22 0,0-1 0,-4-41-1191,3 23 0,-1-2 1236,3 15 1,0 0-1,-2-17 0,0-3-45,3 2 0,1 2 45,1 16 0,1-2-428,7-37 0,3 3 383,5-3 90,1 36 0,2 6-90,8 9 456,23 1-456,7 20 2391,4 15-2391,-5 22-2893,-20 19 2983,-2 6-90,-5 8 626,4 31-536,-6 17 0,-13-30 0,-2 2 0,-2-9 0,-4 0-1131,-6 7 0,-4-2 1041,-2 16 0,-11 8-90,6-30-360,-9 35-269,8-34 449,2 10 1273,33-75-1363,0-13-90,12-24 1,11-20-1,-3 2 1664,7-17 1,0-1-1335,-5 12 0,3-4 0,-6 7 390,-1-3 0,-7 12 89,-6 10 2180,-20 35-2000,-2 6-269,-6 6-90,-2 5 0,-7 10-2178,-12 21 2178,2 0 0,-16 32 2178,18-18-2358,-2 16-2448,11 13 2358,7-30-360,21 26 1,15-11 269,26-61 180,17 63 90,-10-128 0,-43 26 0,4-12-1072,-11-7 1162,-6 11 1512,-2-16-1512,-6 24 449,-22-37-269,13 62-90,-14-28-90,20 81 0,10-1-180,4 13 1586,5 1-4464,24 27 0,-12-28-1260,21 22 3721,-17-41 1,5-10-1,2-2 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9.4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499 11 10861,'-18'-9'3958,"-7"8"-8360,3 12 7011,-39 39-1979,24-11-629,3 3 0,1 9 583,10 16 1,5 3-300,3-15 0,3 2-106,7 35 1,10-4-82,23-17 172,30-1-90,-6-71 0,-7-13 0,-10-18 1887,-13 4-1707,-1-23 1088,-10 11-1448,-1-10 0,-20-20-2116,-1 27 1936,-12-30 2268,-16 12-2267,6 18 89,-18-12-180,-9 10 180,14 14-615,-16-5 525,22 18-270,-7 0-629,18 9 3267,-2 11-6956,37 23 4768,4 4 0,22 10 0,0-10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49.7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124 34 16887,'-13'-19'2699,"2"5"-2159,2 15 899,-28 31-1259,21-15-1,-18 24-179,30-20-179,24 26 89,-4-18-270,40 19 180,-19-37-270,22-1 180,-5-19-2576,-9 0 2487,15-19 449,-19 0 89,-5-2 271,-9-10-270,-30 11-90,1 5 270,-33 10 269,-34 30-449,17-6 90,-34 23-90,56-14 180,-13 31-360,29-22 2486,-3 16-2666,23-5-90,5-5-719,24 32-1170,-2-26-629,17 8 2788,-6-21 0,3-8 0,0-3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50.3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14 306 18147,'-14'-13'3598,"23"-3"-2339,71 7-989,-5 1-2846,0 4 1,2 2 2665,17 2-45,-31 0 0,2 0 0,-10 0 0,-1 0-45,6 0 0,10 0-240,-2-1 1,14-1 0,7 0-1,-2 0 1,-9 0 209,2-1 0,-7 1 0,11-2 0,-4 1 0,11-1 0,7-1 0,-1 1 0,-6-1 0,-12 0 159,0 0 0,-10 0 1,10-2-190,0-1 0,13 0 0,7-2 0,0 0 0,-6 1 0,-12 1 30,6-1 0,-11 1 0,15-1-746,-18 2 0,14-2 0,8 0 1,4-1-1,-1 1 0,-5 0 1,-9 1-1,-15 2 776,34-3 0,-9 1 0,-3 0 0,13-1 0,-6 1 0,-28 4 0,-19 4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51.0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97 15898,'26'23'3958,"4"-3"-3059,8-9-179,7-5-91,-6-1-134,10-9 0,3-1-135,13-3-226,-10 0 1,8-2-285,7-3 0,8-3 1,-8 2-3101,-14 3 0,-1 0 2260,16-3 1,8-3-1,-13 5-3327,5 2 3964,-6 4 1,-16 4 0,-8 2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51.6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42 13919,'-16'-7'4767,"2"1"-9528,10 4 7100,0-1-300,6 2-1859,23 2-1679,24 0 1274,13 4 0,4 0-135,18-4-79,-22 3 1,7-1-1991,18-6 1,-1-3 2615,-23 3 0,2 0 1,7-2-1,6-1 0,-5 0 1,-3 1-1,-1-1 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7.68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454 151 11940,'-17'-24'4408,"3"2"-1080,-20-13-2789,14 15-89,-16-9-90,19 21 0,0 3-90,1 1-3213,-7 2 3213,3 0-180,-17 14 90,12-4 90,-17 20 0,2 12-270,8-5-2179,-1 16 2179,20-19-232,3 6 232,3 2 180,12 51-180,2-38 980,6-1 0,6-4-980,10-15-970,20-7 0,4-6 880,-8-5 0,48 1 1210,-26-29-1570,-22 5 90,27-12-5757,-15-3 6117,-24 8 0,13-6 0,-28 11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52.1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77 166 11490,'-26'-18'5847,"5"3"-4408,11 9-359,3 1-181,2 0-89,0 1 1348,2-1-1798,21-3-180,3-1 90,25-1-360,52-5-90,-22 5-572,2 1 1,1 0-1498,12 1 720,-31 2 0,0 1-2788,25-1 3533,2 0 1,1 3 0,1-1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53.6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1 11580,'-9'18'-5037,"2"0"5037,9-10 0,-1 3 0,1 1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53.8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14998,'1'14'3239,"0"-2"-6657,1-13 3418,8 0 0,-4 1 0,6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6:58.0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32 18057,'4'-15'2518,"0"2"-1978,-3 11 359,1 1 1,0 2-630,5 20 90,0 5-91,3 22 1,0 2-90,0 3-3122,4 34 3122,-3-17 29,-2-4 1,1 13 0,0-7-947,-3-13 1,1-1 796,0 10 0,1 7 0,0-3-831,-1 9 1,0-2 905,2 8 0,0 5-75,-2-15 0,0 4 0,0-3-81,2 16 0,1 0 81,-2-14 0,1 3 0,-1-6 511,-1-3 0,1 0-511,0 4 0,1 8 0,2 6 30,0 2 0,3 7 0,-1 0 0,-1-7-264,-2-7 1,0-6-1,1 5 196,1 6 1,1 7-1,0-3 1,-2-16-23,-2-8 0,-1-8 956,1 1 1,0 4-927,-1-8 0,0 6 0,1 4-420,1 7 1,0 6 0,1 2 0,-1-6 389,-1 0 0,0-4 0,1 6 0,1 7 0,0 10 0,0-4 0,-1-13 216,-2-6 0,0-3-216,0 7 0,1 8 0,0 1 30,1 5 0,-1 1 0,0-3 8,-1-12 1,-1-3 0,0 2-39,2 9 0,-1 3 0,0-4 30,-2-16 0,0-3 0,-1-2 7,2 12 0,0 1-37,-1-12 0,0 4 0,1 3 251,2 18 0,0 6 1,0-3-252,-1-10 0,0-1 0,0 2 0,-1-12 0,0 3 0,0 1 0,-1-2 0,3 21 0,-2-2 0,1-3 30,-2-13 0,1-4 0,-1 1-30,0 3 0,0-1 0,0-1 0,0-3 0,0-1 0,-1-4 0,1 7 0,0 1 0,-1-9 0,0 4 0,1 1-525,0 2 1,0 1 0,0-1 524,0 0 0,0-1 0,0-1 0,-1-4 0,1-1 0,-1-4-48,0 6 0,0-4 48,1-2 0,0 5-395,1 12 0,1 9 0,0-7 395,-1-3 0,0 1-115,1-1 1,-1 7-1,0-5 115,1 9 0,-1-4 0,2 5 0,-1 0 45,0 1 0,0-3 297,0-5 0,-1-6-342,-2-22 0,0-2 0,0-2 0,0 3 0,4 38 0,1 3 0,-1-21 0,0 2 30,0-1 0,1 6 0,-1-8-30,-1-12 0,1-5 0,0 4 0,-1-7 0,0-4 0,-1-8 1353,-3-8-1353,4 12 0,-6-24 1664,3 12-4273,-6-35 2609,-14-83 0,5 27 0,-1-6 0,1 1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00.1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49 359 15358,'-15'-14'2789,"1"2"-2160,11 8 1260,-3-3-1349,3 2-360,-2-1 719,3 2-809,10 0 0,-2 2 180,32 0-180,-15 3 0,37-1 0,-23 0 0,32 0-90,-25 0 90,15 0-3482,22-13 3482,-26 6-997,0-2 0,1-2 997,1 2-90,22-4 0,7 0-1667,12 0 1712,-48 7 0,2 0-45,15-1 0,-2 0 1667,14-1-1622,6 0 0,5 0 0,-26 4 0,-2 1 389,16-2 0,-2 1-434,-18 2 0,-5 1 0,24 1 90,-7-1 0,2 0-90,20 0-612,-25 0 0,10-1 1,-10 1 611,25-1 45,9-2 0,-2 0 45,-16-1-140,-21 1 0,-1-2 140,28-3-90,-21-1 382,-14 3 1,3-1-383,-1 1 0,-2-1 90,38-6-90,-32 5 0,-4 1 2210,-5 2-2210,9-2 0,-26 6 90,2-3-90,-13 3 175,4-2 365,-13 3-181,0 0 181,-2 0-90,-1 1-450,4 8 3392,-8-3-3392,2 8 0,-10-5 90,1 9-90,-1-2 90,1 29-90,0-10 90,-8 41-90,5-25 90,-10 39-302,8-27 1,2 0 301,-5 32-90,4-29 0,1-3 90,0-2-3282,0 1 3372,0 26-870,2-12 690,0 12 90,1-19-90,0-9-775,4 15 0,2 2 865,0 11-45,2 6 0,0-2-402,0-15 357,-4-26 0,0 0 1908,4 20-1863,0-5 0,1 7 0,2 6 0,1 2 256,-1-4 1,1 6-272,5 14 0,1 10 0,-2-15 756,-5-32 1,-1-1-757,4 18 0,2 9 0,-3-12-30,3 19 30,-3-21 0,2 11 0,-1-8-30,-3-8 0,1 0 0,2 9 0,0 6 0,-1-9 0,5 26 45,-9-51 0,0 5-45,9 42 0,0 3-890,-6-35 0,-1 1 935,8 35 0,-1-1-45,-8-44 0,-1-2-975,5 25 1,0 1 974,-4-20 0,1 2 30,1 5 0,1 6 0,-1-6-15,-1-5 1,1-1-16,1 7 0,2 7 0,-2-7 208,0-6 0,0 1-178,1 5 0,1 7 0,-1-6-30,-1-9 0,0 3 0,6 27 0,3 13 0,0-3 0,-5-20 0,-1-2 0,1 1 0,3 11 0,1 2 0,-2-5 0,3 16 0,-1-8 0,-5-22 0,2 0 0,-2 0 0,2 5 0,0 3-65,5 13 0,1 4 0,-1-3 65,-3-12 0,0-2 0,-1-2 0,-1-6 0,0-1 0,-2-10 0,6 23 0,-2-3-55,3 7 1,2 6 54,-8-23 0,1 0 0,6 23 0,0-3 154,-10-32 0,-2-7-154,6 18 0,-3-2 2172,7 22-2172,-5-21 0,-1 1 1064,-3-19 0,-1-1-1064,4 17 0,-1-6 0,-2-10 80,1 5 1,0 3-81,5 19 0,-5-23 0,-2-1-2930,6 20 2930,-8-31 0,5 29 0,-5-29 0,2 11 763,0 1-763,-3-13 0,4 15 169,-5-16-169,1 2 0,2 20 0,5 21 0,-4-12 0,5 22 0,-8-49 0,2 13 3392,-3-17-3392,1 0 0,-1-1 0,8 27 0,-7-24 0,4 19 0,-2-9 0,-2-1 0,1-3 0,-3-6 0,-3-26 0,-1 4 0,0-5 0,0 2 0,-1-5 0,1 1 0,0 8 0,0-2 0,2 16 0,0-4 0,-1 5 0,0-4 0,2 33 0,2 20 0,1-5 0,-2-18 0,0-4 0,-1-9 0,5 28 0,-2-20 0,-1-13 0,9 41 0,-8-43 0,4 17 0,-5-22 0,-4-16 0,2 5 0,-3-11 0,-1-5-90,0 3 90,-1-7-180,-1 1-5487,1-2 540,-3-1 4279,-1-7 0,0-2 0,0-5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02.1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32 362 14729,'-18'7'3058,"7"-5"-2518,9 6 359,7-4-179,14 5-361,4 0 181,29 5-270,-12-6 90,36 3-46,-23-7 1,2-2-225,23 2-1741,-23-3 0,-3 0 1741,-2-1-108,18-6 0,5-2 108,12 1-658,-8-2 1,-1 0 657,-4 3-90,3 0 90,0 0-1881,6-1 1836,-22 3 0,1 0 1532,35-3-1577,-33 2 0,-2 0 0,23-1 90,-1-1-45,-25 3 0,3 1-765,4-2 0,0 1 720,2-2 0,-1 1 0,-5-1 0,0 0-297,5-1 1,-2 1 386,35-4 626,-35 5 0,-1 0-626,26-3-73,-20 2 1,13-2 0,-2 1 27,14-1 0,2 0-15,-16 1 0,4-1 0,-5 0-30,17 1 0,-11 1 90,-3-2-90,1 0 0,1 1 89,3-1-89,-7-1 0,1-1 0,-28 5 0,-1 0 745,12-3 1,1-1-701,-2 2 0,-2 0-45,0-1 0,-3 0 0,31-5 0,-36 5 0,-2 1 0,7-2 0,19-2-1883,-9 1 1883,12 1 348,-17 1-348,2 3-90,-43 5 2146,0-2-2056,-4 1 641,-7 1-821,3-1 3662,-5 1-3482,1 0 90,4 10-90,-6-5 90,1 9 90,-4 1-90,-1-5 180,7 37-270,-5-21 180,3 24-90,-4-15 90,-1-2-90,1 8 89,-1-2-89,0 4-445,1 22 445,-1-14 0,3 19 90,1 7-90,-1-15-3185,1 24 3185,-2-24 0,1 4-370,1-5 370,-2 6-1770,2-4 1680,-1 4-361,0 0 451,1 2 1603,-1 1-1603,1-3 0,1 12 0,-1-7-45,-1-17 0,-1 3-23,3 17 1,1 15 0,1 1-1,-3-18-22,-1-17 0,-1-4-538,5 44 0,0-3 538,-2-9 45,-2-8 0,1 6 402,0-12 1,0 1-448,0 12 0,0 0 45,-1-20 0,0-6-45,1 27 603,1-1-558,-3-20 0,0 1 34,4 34-79,-4-31 0,1 8 0,-1-8-351,0-12 1,0-2 395,2 31 0,-1-3-45,2 5 1398,-1-1-1398,-3-22 0,1 0-184,4 34 214,-2-21 0,0 12 0,0-9-30,-2-20 0,0-2-217,1 7 0,0 6 0,0-2 217,1 15 0,0-7 0,-3-25 0,0 2 0,4 45 0,1 3 0,-4-34 0,0-1 0,2 19 0,0-1 0,-2-18 0,0-4 0,0-1 0,0-5 0,2 23 0,-2-23 0,0 2 0,2 1 0,-1 4 45,3 30 0,1 3-45,-2-17 0,1-1 0,1 15 0,-1-5-117,-3-31 0,0-4 117,-1 1 0,0-3 0,4 22 0,-4-21 0,0 1 0,4 27 0,-2-15 0,1 1 0,-3-14 0,1-1-650,0 1 1,0-1 649,4 42 2117,-2-26-2117,1 26-1596,-1-21 1596,0 22 54,-2-36 0,0 1-54,-1-5 0,-1 1 0,2 8 0,0-1 0,2 34 0,-3-33 0,0 0 0,-1-3 0,2 24 0,-1-22 1394,0 20-1394,0-28 303,0 0-303,1 22 0,-1-17 0,1 16 0,-2-25 0,-1-1 0,4 19 0,-3-17-460,6 32 460,-6-36-425,6 35 425,-6-35 0,3 15 0,-3-22 2830,4 35-2830,-1-16 0,2 16 0,-2-24 0,-2-12-2830,3 35 2830,-3-26 0,2 25 660,-3-34-660,1-1 0,5 36 0,-1-7 203,0 12-203,-1-22-2269,-4-18 2269,0-3 2179,3 16-2179,0 1-2179,0 0 2179,0-4 182,-2-14-182,3 14 2268,-2-10-2268,6 34 0,-5-32 0,2 18 0,2-10 0,7 30 0,-3-14 0,2 6 0,-8-27 0,-2-5 0,0-7 3392,0 3-3392,-5-25 0,0 2 0,0-6-90,-1-1 0,-1-2-90,1 2-2518,-1-3-450,0-2 3148,-2-7 0,-1-13 0,-1-8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04.5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106 63 8522,'-24'-18'7196,"8"5"-5937,2 6-269,7 4 1618,-5-4-2158,5 5-90,-4-4 359,4 4 1,3-1-360,1 1-270,10 2 0,23 8 0,-1-3 179,58 7-269,-37-9-3302,23 2 3302,-29-5-923,-5 0 923,11 0-921,5 0 0,3 0 921,18 0 0,-16 0 0,1 0 68,38 0-23,-27 0 0,1 0-45,-12 0 0,-1 0 680,12 0 1,-3 0-681,7 0 0,0 0 0,-8 0 0,3 0 0,18 0 0,-19 0 0,-1 0 0,5 0 0,1 0 0,1 0 0,-1 7 30,-13-2 0,12 1 0,-8 1-30,-14-1 0,1 1 0,13 0 0,7 1 0,-11-2 0,13-1 0,-17 0 0,2-4 0,3-1 0,5 0 0,8 5 0,2 0 90,-3-2-90,24 7 0,-9-6-1128,4-3 1128,-16 0 383,-6-1-383,-40 0 24,5 0 246,32 0 305,-37 0-485,23 0 2569,-39 0-2479,-3 0 2665,3 0-2576,-5 0 181,-1 0-360,1 0-90,1 3 0,-6-2 0,0 3 270,-5 95-180,-1-53-45,0 34 0,0 2 45,0-26-45,0-2 0,0 1-45,0 2 45,0 6 0,0 1 45,0 6-324,0-15 1,0-1 323,0 8-90,0 0 90,0 2-348,1 31 348,2-27 0,2 2-1295,-3-12 0,1 0 1250,2 12 0,1-4-45,0 9-175,-2-21 1,0 4 219,1 3 0,0 0-45,-1 2 0,0-1 0,1-1 0,0-3 90,1 29-90,-1-7 0,0 2-389,-1-30 0,-1 1 389,2 28 0,0-2 0,2 7 0,-1 0 45,2-2 0,0 4-45,-3-31 0,1-1 0,2 33 0,1 1 45,-2-20 0,0 1-45,3 22 0,0 6 0,-1-19 0,0 4 0,0 0 30,0-1 0,0 1 0,0-1-636,-1-1 1,1 1 0,-1-7 605,0 5 0,0-6 0,-2-4 0,1 1-208,1 21 0,0-2 253,-3-32 0,-1 1-398,4 34 1,0-3 352,0 8 141,-4-48 0,1-1-141,4 46 0,-4-29 0,1 10 0,0-2 414,0-8 1,0-2 0,0 4-415,1 22 0,0 4 0,-1-6 45,2 4 0,0-8-45,-3-19 0,0-3 859,1 1 1,-1-3-860,3 33-264,-1-18 1,0 5 263,-1-2 0,0 1 0,1 3 0,0 1 0,-1-5 0,0-5 0,-2-16 0,0-6 0,3 21 348,0-1-348,-1-9 0,0 1 2937,2 17-2937,-1-4 0,0-1 0,0-3 0,-2-13 0,0-1 0,3 15 0,-3-16 0,0 0 412,2 12-412,1 16 80,-3-31-80,-1-2 0,4 25 0,-2-21 0,1-1 0,0 2 0,0 10 0,1-9 0,0 1 0,3 16 0,0-5-3099,0-7 3009,-6-33-648,8 39 738,-6-34-1828,5 21 1828,-5-23 0,-1-1-9,6 30 9,0-8 0,1 9 0,2-5 1825,-8-25-1825,4 12 0,-4-14-939,-1 0 939,0-3 2263,5 32-2263,-3-21 16,5 22-16,-7-31 0,-2-6 0,1 2 0,-2-7 0,0 2 0,-1-4 0,0-4 0,0 3 0,1 0 0,3 36 0,-1-5 0,0 14 0,-1-25 0,-3-17 0,1-1 0,-1 13 0,-1-12 0,1 16 0,-1-9 3392,0 3-3392,1 3 0,-1 18 0,0-17 0,0 16 0,0-8 0,0-11 0,0 19 0,0-13 0,0 5 0,0-13-90,0-4 90,0 33 0,0-5 0,0 41 0,0-45 0,0-2 0,0-33-3392,0 1 3392,0-1 0,0 1 0,0 7 0,0 9 0,0-5 0,0 1 0,0-12 0,0-1 3392,0 1-3392,0 7 0,0-6-270,0 5-9561,1 1 9590,0-13 0,2 2 1,-2-18-1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06.8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42 18147,'11'6'3598,"-3"-4"-3329,30 10-89,-9-5 0,1-4-90,3 3 90,2-1-90,3-1 180,49 1-180,-28-2-322,2 0 1,1-1 231,-1 0 90,23 0 0,3-1-90,-14 0 45,8 0 0,2-1-45,8 1-444,-20 0 1,-1 0 533,9 0-2975,-10 0 2885,6-1-62,-11 0 152,35 0-90,-22 0-826,-26 0 1,0 0 825,20 0 372,29 0-372,-25 0 0,20 0 2221,-8 0-2221,-21 0-708,16 0 708,-26 0 0,21 0 2399,-20 0-2399,13 0-742,-25 0 832,-3 0-90,-2 0-2536,13 0 2536,-14 0 667,22 0-667,-16 0-1653,10 0 1653,-17 0-1070,-6 0 1070,-13 0 1517,-1 0-1517,15 0 0,-7 0 0,11 0 0,7 0 0,-14 0 2268,15 0-2268,-20 0 0,2 0 0,45-18 0,-38 10-2268,32-13 2268,-51 16-1517,2-1 1607,-4 2-65,4-2-25,-9 2 180,6-1-180,-7 2 1845,2-1-1755,-2 2 2221,1 1-2222,3 1 3412,0 0-3411,-1 0 126,5-9-126,-7 6 0,2-6-90,-7 7 90,1 2-90,-1 0 89,1-1 1,-1 1-90,-1-1 90,0 1 90,-1 0-90,5 11-90,-2-4-3302,3 10 3392,9 24-1319,-1 7 1229,7 16-51,3 18 51,-10-30 90,4 19-90,-6-19 90,-2-3 0,1 5 0,1 7 0,-1 1 1199,1-2 1,-1 4-1230,0 5 0,0 6 0,-2-10 1657,4 31-1717,-2-12 0,-1-2 0,-2-1 45,-2-23 0,-1 1-45,3 31 45,-1-12 0,-1 0-45,2 14 45,-2-13 0,0 1-45,0 15 30,-2-32 0,0 8 0,-1-3-630,1 6 1,-1-2 644,1 16 0,1-2-1406,-2-21 1,-1-5 1360,2 26-289,-1-24 1,-1 1 288,1 35 0,0-33 0,-1 0 0,0 27-1465,-1 2 1465,1-1 45,-1-29 0,0 6-381,-1 20 0,1 2 336,-1-16 0,1 0 506,-1 11 0,0-2-506,0-18 0,1-4 45,-1-12 0,0 0 210,1 14 1,0 1-256,0-1 0,0-2 0,1 33 0,-1-33 0,0-2 0,1 22 857,2-1-857,-1 4 440,1-1-440,1 2-913,-3-27 1,1 0 912,1 32 0,-2-35 0,1 1 0,-1-2 0,1-2 0,1 29-178,0-19 0,0 10 1,-1-9 177,3 31-7,-1-15 0,0 5 7,1-6 0,-1-3 0,0-20 0,-1 1 537,2 24 1,1-3-538,1 13 0,-4-29 0,3 27 0,-2-21 0,3 22 0,-3-30 0,0 2-1290,3 22 1290,-2-19-370,-2-11 1,1-2 369,0 10 0,0-2 0,0 0 0,-1 1 0,3 30 0,-5-46-47,0-2 47,1 20 878,0-16-968,1 32 90,-1-35 0,1 13 0,0-1 1449,-2-16-1449,2 34 0,0-16 0,0 23 0,2 22 0,-2-10 0,-1-26 0,0-1 0,1 19 0,0 9 0,-1-18 0,-3-8 0,-1-39 205,0 12-205,0 16 0,0-21 0,0 20-1517,0-28 1517,0 0 1474,0 36-1474,0-22 0,0 26 0,9-16 0,-5 0 0,9 4 0,-11-17-1323,1-10 1323,-3 28 1592,0-17-1592,3 20 0,1 4 0,0 5 0,1-1 0,1-2 0,-2 0-1562,1 11 1562,1-18 0,-1 4 1607,1 0-1607,-2-7-271,4 35 181,1 4 90,-3-28 0,0-2 0,1 15 0,3 10 0,-7-55 0,5 23 0,-3-18 0,0-2 0,-3-10 0,1-2 0,-1-16 2268,-1 0-2268,0-1 0,0 2 0,0-2 3392,1 3-3392,0 1 0,-1-4 0,1 7 90,-2-11-90,2 4-2788,-1-6-361,-2 6-1888,0-7 5037,-2 3 0,-1-10 0,0-1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10.1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1 372 18506,'21'8'630,"-3"-3"-6110,3-4 5839,7 0 1140,2-1-1409,6 1 90,-9-1 0,17 0-180,-8 0 90,12 0 0,26-10-1319,0 5 1229,15-7 90,-16 7-477,6 1 432,-24 1 0,0 0 1630,38-3-1675,-38 2 0,-2 0 0,6 0 90,5-2-1,-2-1 1,27-2 707,-20 1-707,20-2-90,-28 4-1554,-1-1 1644,27-3 0,-20 1-233,20-1 233,-1-1 0,-22 3-90,17-2 89,18-1-89,-35 3 1651,33-3-1651,-47 6 0,-2 2 105,-3-1-105,-3 2 90,-2 0-176,14 0 86,-15 2 90,10 0-90,-18 0-361,-1 0 361,1 0 89,-1 0-89,-2 0-7,52 14 7,-38-8 0,38 10 636,-47-12-546,49 4-90,-33-2 90,37 3-19,-46-5-71,1-1 90,0 0-90,3 0 90,26 1-90,-16-1 0,21 0 90,-23-1-90,-2-1 0,2 0 2077,15 0-2077,-14 0 0,-1-1 0,12 0 90,17 1-215,-19-1 1,2 0 214,32 0-1444,-36 0 1,-3 0 1353,7 0-1186,1 0 1186,1 0 0,1 0 45,-2 0 0,2 0 344,19 0-344,11-4 0,3-2-45,-41 4 0,-1-1 0,12-2 0,-1-1 45,-19 4 0,0 1-45,31-1 0,7 0 0,8 0 0,2-1 45,1 1 0,-2 0-804,-6-1 1,-11 0 758,-8 1 0,2-1 0,9 0 0,6 0 0,-25 0 0,1 1 0,25-1 0,-4 0 0,14 1 90,-33 1 1335,0-1-1425,2 0 45,-6 0 0,3 0-45,-9 0 0,0 0 0,11 1 0,-1-1 0,29-1 0,-4 0-1422,-21 0 1512,22 0 1428,-29 1-1518,1-1-623,0 0 623,-2 1 0,21-2 0,4-2 0,0 1 45,-5 0 0,6-2-87,0 0 1,-7 0 41,6-1-296,-1 1 1,-6 0 295,-25 2 595,1 0-595,-7 0 0,4 0 0,37-3 45,-35 3 0,-1 0-45,22-2 0,-23 4 0,0 0 648,-1 1-648,1 0 0,25 1 0,12-2-1500,-1 3 1500,-3-2 0,0 2 1482,12-1-1482,-41 1 0,0 0 1522,40 0-1612,-15 0-1774,6 0 1864,-14 0 0,3 0 1006,-23 0 1,1 0-1052,34 0 0,-1 0 45,-33 0 0,-4 0-475,2 0 1,1 0 474,-3 0 0,1 0 0,1 0 0,-2 0-1297,30 0 1297,-31 0 0,4 0 749,14 0 0,1 0-749,-8 0 0,0 0 0,13 0 0,-2 0-479,-16 0 0,-5 0 479,24 0 0,-2 0-449,-5-1 0,1 0 449,20 0 0,-4-1 0,-1 0 1569,-2-1-1569,-30 2 0,1 0-709,-1-1 0,-1 1 709,3 0 0,-1 0 400,0 0 0,0-1-400,41 1 0,-35 0 0,-1 0 0,16 0 0,-3 0 0,-3 0 0,-17 1 140,43 0-140,-24 0 481,5 0-481,1 0-59,-26 0 59,-1 0 2245,-2 0-2245,-2 0 0,16 0 0,-2 0 2417,11 0-2417,-11 9 0,-20-6 114,-10 8-114,-4-8 372,-11-1-372,6 2 0,-8-1-90,-4-1 90,9 3-89,-8-2-1,8 2 90,-8-2-90,2 0 90,-3 0-90,16 6 0,15 2 90,-4 0 0,4-1-3482,-15-6 3482,-1 1 0,4-1 0,-5 0 0,7-2 0,-5 1-90,16-2 90,16 1 0,-2-1 0,0 0 3392,-19 0-3392,-15-1 0,22 3 0,-18-3 0,29 4 0,-32-3-90,8 1 90,-16-2-3392,-1 2 3392,-6-2 0,1 0 0,0 0 0,-1 0 0,7 1 0,-6 0 0,11 1 3392,-13-2-3392,4 2 0,-7-2 0,0 1 0,1-1-90,1 1 90,0 0 0,2 1 0,-2-1 0,0 0 0,-2-1-3392,1 1 3392,0 0 0,2 1 0,-1-1 0,4 1 0,-3 0 0,3-1 0,0 2 90,-1-2-90,3 1 3392,-3-1-3392,2 1 0,8 1 0,1 0 0,28 5 0,1-1 0,-3 0 0,-3-1 0,-28-3 90,3-1-90,-7 0 0,-1 0 0,4 0 0,-4-1 90,2 1-90,-3 0 0,2-1 0,-3 0 90,3 0-90,-2 0 0,-2-1 0,3 1 180,7 0-180,-5-1 0,10 0 0,-8 0 90,11 0 0,-8 0-90,7 0 0,-10 0 89,-1 0-89,1 0 0,-2 0 0,1 0 0,-1 0 0,1 0 0,-2 0 0,1 0-89,0 0-91,-1 0 180,1 0-90,0 0-90,5 0-360,-4 0-3418,5 0 1260,-6 0 2698,0 1 0,-6 0 0,-1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12.5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51 468 19046,'-13'11'540,"2"-1"-6111,10-9 5841,0 0 59,0-1-239,0 1 1000,-1 0-911,-1 1-89,1 0-90,-2 0 2882,3 1-2882,-1-2 1540,1 1-1450,-1-2-90,1 1 0,0 0 0,0 0-90,0 0 90,1 0-90,-1 0 0,0 0 180,10 6-3392,-3-4 3662,38 7-270,-14-7 180,30-1 0,8 0-90,17-1-1225,-11-6 1,0-1 1044,8 1 90,-3-9-86,-25 10 176,24-3 0,-11 0 0,5 0-135,-10 1 0,4-1 15,2 1 0,6-2 0,-7 1-15,-11 1 0,-2 0 954,29-2 0,3 0-909,-3 0 0,-3 0-357,-14 2 0,2 0 297,-3 0 0,3-1 0,0 0 15,20 0 0,-2 1 1453,-13-1 0,0 0-1498,10 1 0,6-1 60,-1 0 0,7-1 0,-10 1-794,-15 2 0,0-1 764,18-1 0,9-1 0,-10 1 15,-13 1 0,-8 1-45,-14 1 0,3 0-1044,40-3 0,1-1 1044,-39 3 0,0 0 45,42-3 0,0 0-121,-40 3 1,-2 0 75,19-2 0,-2 1 0,-23 2 0,0 0 45,22-1 0,-1-1-45,-17 2 0,0 0 0,18-1 0,-1-1-1649,27 0 1649,-48 2 0,0 1 0,-1 1 0,1 0-257,20-3 0,1 0 257,-18 3 0,1-1 0,15-2 0,-1 0 0,26 1-101,-8-1 1,3 1 100,-32 1 0,-1 0 0,31-1 0,1 0 0,-20 3 0,-2 0 471,-1 1 1,2-1-427,21 1 0,-1 0-45,-26 1 0,3-2 0,11-1 0,7-2 0,-9 0 0,-18 3 0,-2 0 0,43-5 0,0 1 64,-37 4 1,-7 1-65,33-1 0,-32 0 0,0 0 890,0 1 1,-5-1-891,15 0-1013,25 0 1013,-39 1-1187,41 0 1187,-18 0 1403,23 0-1403,-29 0-64,-6 0 0,4 0 64,-9 0 0,1 0 0,7 0 0,6 0 0,0 3 0,6 1 0,-10 0 2114,27-1-2114,-2 3 0,-4 0 0,-22-5 0,13-1 0,9 1 0,0 3 0,1 2-46,5-5 0,0 1 46,-1 5 0,-10-1 0,-8-4 0,-13 1 0,5-1 0,4 1 0,0-1 0,-13 0 0,2 1 0,38 0 0,-3 0-154,-13-2 154,-2 1 0,3 0 0,-26-1 0,0 1 0,17-1 0,1 0 0,-15 0 0,-2 0 0,-4-1 0,0 1-140,6-1 0,-3 0 140,26 1-951,-8-1 1,0 0 1040,7 0-222,-28 0 1,2 0 131,1 0 0,-2 0 0,29 0 0,-13 0 0,1 0 0,11 0 0,-10 0 0,-1 0 0,14 0-45,-13 0 0,3 0 45,-13-5 0,-2 0 0,0 3 0,0 1 0,-3-5 0,-3 1-1179,20 2 1179,-1 1 1336,-1-2-1291,-2 3 0,1-1-135,20 0 90,-21 1 0,2-1 0,-9 1 0,-5-1 0,17 1 0,-4 0 0,0 1 0,-3 0 0,23 0 0,3 0 0,-4 0-138,-12 0 0,1 0 138,11-8 0,-23 5 755,19-6-755,-30 8 0,-1-1 0,1 0-475,1 0 475,-1 1 587,20 0-587,18 0 1224,-16-2-1224,19 2 2986,-46 0-2986,10 0 0,-21 1 0,2 0 1226,-20 0-1226,11 0 0,-18 0 0,3 0-90,5 0 90,-8 0 0,13 0 0,-14 0 0,16 0 0,-11 0 0,20 0 0,-18 0-90,20 0 90,1-9 0,-4 5 0,1-8 0,-23 10 0,6-2 0,24 1 0,-18-1 0,17 0 0,-30 1 0,-1 0 0,-3 1 0,6-1 0,-7 2 0,4-1 0,-7 2-90,2 0 90,1 0-90,1 0 90,2-3-179,-5 2-91,-1-2 0,-6 3 270,1-2 0,-1 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8.14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544 1 13020,'-23'-1'3598,"-1"5"-2789,2 19-179,-3 3 539,-9 22-719,7-10-90,-6 17-1,11-12 136,1 16 0,0 7-135,-4 29-1859,7-24 1,4-4 1588,5 0 13,29 21-193,-3-55 0,20 33-400,-5-58 400,-6-4 0,16-14 0,-12 0 0,14-11 0,-11-1 270,24-40 2027,-33 21-2117,14-20 90,-59-8-1198,3 36 1108,-21-34 158,-46 22 1,-8 9-249,22 7-90,-21-8 0,10 9-90,54 28-2878,-14 13 270,22-4 2788,-13 13 0,31-14 0,3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14.8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0 362 21025,'42'12'630,"-1"-1"-361,-3-10 181,29-1-360,-16 1 0,23-1 0,-24 0 0,2 0-1420,0 0 1420,3 0 90,25 0-90,-24-5 0,2 0 0,40 1-578,-39-2 1,-3 0 487,11 3 90,4 0 45,21-1 0,6-1-135,-44 3 0,2-1 30,24-2 0,11 0 0,-11 0-1270,-23 2 1,-3-1 1239,22-1 0,0-1-535,-21 3 0,0 0 535,23-1 0,5-1-622,5-1 0,2 1 667,0 0 0,-1 1 114,-3-2 0,-5 2-114,-21 1 0,2 0 15,12-1 0,9 0 0,-6 0 366,0 0 1,0 0-397,2 1 0,6-1 0,-9 0-30,-9 2 0,-5-1 45,3 1 0,1 0 298,-2 0 1,1 0-299,-2 0 0,4 0-45,27-2 0,1 0 45,-22 1 0,3 0-45,5 0 0,7 0 0,-2 0 30,-15 1 0,-2-1 0,3 1-1,14-1 1,4-1 0,3 1-30,-13 1 0,2-1 0,0 1 0,-5-1 30,-2 0 0,-4 0 0,1 0 67,11 0 0,2 1 0,-9 0-97,-12-1 0,2 1 30,24-1 0,14 0 0,-6 0 0,-24 1 0,-4 0 0,4 0-30,24-1 0,6 0 0,-10 0 0,-5 0 0,-10 1 45,-21 0 0,-3 0-371,-3 0 1,7 0 355,32-1 0,14-1 0,-6 0-30,-1 0 0,-1 0-309,2 1 0,8-1 0,-14 1 309,-19 1 0,-7 0 0,5-1 0,-3 0 275,-16 1 1,0 0-276,16-2 0,0 0 947,24 1-947,-5-1 0,0 0 0,-4 1-438,11-2 0,4 0 438,-44 3 0,1 0 0,42-3 0,-3 1 1881,-12 2-1881,-26 0 0,3 0 122,2 1 1,-2 0-123,-7 0 0,-1-1 178,13 1 0,-4 1-178,0 0 0,15 0 0,4 0 0,7 0 0,-3 0 0,-1 0-2079,-5 0 2079,-28-1 0,2 2 70,-2 4 0,0 0-70,4-3 0,2 0 0,15 5 0,1 0 120,-20-4 1,6-2-121,16 2 0,17 1 0,2-1 0,-14 0 0,-2 0 0,-1 0 0,-4-1 0,11 1 0,-1 0 0,-13-1 0,-5-1 0,-12-1 0,12 1 0,-9-1 0,-1 0 2268,6 0-2268,-8 0 0,1 0 2610,9 0-2610,18 0-185,19 0 185,-37 0 0,12 0 0,0 0 0,-16 0-3071,41 0 3071,-58 0 0,14-5 512,2 2-512,13-4 134,-16 4-134,-6 1 0,-17 0 0,-1 2 0,0 0 0,0-1 0,34 0-90,12 1 90,-24-1 0,0 1 0,23 0 0,-13 0 0,-30 0 90,15 0-90,23 0 0,-13 0 0,-4 0 0,-3 0 0,-3 0 1651,3 0 0,3 0-1651,10 0 0,13 0 0,-3 0-3392,-30 0 3392,12 0-245,-18 0 245,-1 0 0,14 0 0,-11 0-910,11 0 910,-15 0 0,0 0 0,15 0 2626,19 8-2626,2-2 0,-3 3-2549,-4 0 2549,-11-2 0,18 1 0,-18-1 0,11 1 0,-28-5 0,9 3 922,-17-4-832,9 2 66,-10-2-246,24 3 3482,-16 1-3392,2-3 0,-12 1 0,-2-4 0,-10 0 0,10 0 0,-11 0-90,6 0 90,-5 0-89,5 0-1,5 0 0,-8 0 0,14 0-90,-10 0 90,6 0 90,-6 0-90,1 0 90,-8 0-90,6 0 90,1 0-90,-1 0 90,0 0 0,-7 0 0,3 0 0,-4 0-90,3 0 90,-2 0 0,0 0 90,1 0-180,-1 0 90,1 0-360,-1 0-6386,1 0 2698,-1-1 4048,-6 1 0,-3-1 0,-7 3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16.9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1395 16438,'18'9'1529,"6"-2"-810,-1-8 271,52-22-810,-26 11 44,2-5 1,0-1 45,0 2 45,6-1 0,5 0-45,35-9-1200,-39 10 1,-1-1 1019,37-6 90,-31 8 0,3 0-1449,-6-1 1,1 1 1268,12-2 0,-1 1 45,-14 0 0,-5 2-118,22-6 73,3 0 90,-3-1 0,-3 1 0,4-1-90,19-6 45,0-1 0,1 0-472,-3 2 472,-14 3 0,5-1 0,0 1 0,1 0-45,1-1 0,1 1 0,-5 1 0,-2 1 45,-5 1 0,-2 1-45,6 2 0,-2 0 0,-13 2 0,1 0-404,23-2 0,2 0 449,-16 6 0,-1 0-45,5 0 0,3-1 634,-12 3 1,3 1-1,-4-1-634,10-1 0,-2 1-159,9 1 0,-1 0 159,-16 1 0,-3 1 0,-13 3 0,-2 0 0,44-3 0,-27 4 62,-3-1-62,-1 1 0,25 0 0,10 1 0,-9 0 0,-2 1 0,-35 0-98,-2 0 1,4 0 7,37 0 135,-35 0 0,-1 0-135,24 0 90,-22 0 578,-2 0-578,26 11 0,-20-8 0,18 9 0,-2-8-80,-18-2 80,16 0 2674,-24 1-2674,43 1 0,-30-1 0,33 3 90,-18-3-1355,-26-2 0,1 1 1265,37-1-1009,-35 0 0,-4 0 1009,1-1 366,6 0-366,15 0-1377,-17 0 1377,5-4 0,2-2 1517,2 3-1517,-15-3 0,2-1 0,1 2 0,0 1 0,-4 1 0,3-1 0,21-2 0,3 0 1042,-11 2 0,2 1-1042,29-4 0,-2 1-215,-35 2 0,0 0 215,37-3 0,-5-1 90,-15 0-90,-25 4 0,-1 0-2065,20-3 2065,-21 4 0,3 0-434,2 0 0,-1-1 434,1-1 0,-1 1 99,-3 0 0,-2 0-99,22-2 45,-6 2 0,2 0-45,20-1 0,-6 0 0,-2 1 0,-7 0 0,-12 1 0,0 0 1732,9-1-1732,22-2 1484,-29 2-1484,30-2 0,8 0 0,-23-1 0,1-1-196,-24 4 0,-2-1 196,10-2 0,-4 0 0,8-1 0,0-4 911,3 4-821,-3-3-497,-5 4 0,3 0 407,-11 1 0,-1 0-995,12-1 0,-1 0 995,22-2 0,-25 3-224,8 0 1,2 0 223,10-1 0,-10 1 0,-2 0 0,-8 1 1185,26-2-1185,12-1 471,-1-1-471,-33 4 0,-2 1 0,12 0 90,23-1-90,-5-3 356,-28 6 0,1 0-356,-12-2 0,0 0 45,23 2 0,2 0-45,-10 0 0,-2 0 45,-10 1 0,0-1-45,24 1 0,-4-1 89,-2 1-89,22-1 0,-24 2 90,0-1-90,3 0 0,-23 1 0,2-1 39,27 1-39,2-1 0,0 0 3166,2 0-3166,0 0 0,1 0 0,-32 1 0,-3 0 346,5 0 1,2-1-347,6 1 0,-2 0 0,-9 0 0,-1 0-1653,0 0 1,0 0 1652,43 0 0,-30 0 77,-6 5 1,3 2-78,-10-5 0,1 1-184,22 5 1,-1 0 183,17-2-160,-10-2 160,3 5 0,0 0 0,-2-3 0,2 3 0,-4 1 0,-33-3 0,-3 0 18,14 0-18,-16-2 90,26 2-90,-17 0 0,-1 0 0,-9-2 359,-5-1-359,-10-1 170,2 0-170,-14-1 3392,-6-1-3392,-1 0 0,6 1 90,-5-1-90,4 1 0,-5-2 0,-3 1 0,1-1 0,-1 0 0,0 1 360,0-1-1260,2 0-1438,1 2-631,-1-2 1019,-3 3 0,-27-21 1,-6-4-1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4.5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225 0 24173,'3'16'810,"0"-1"-630,-2-6 0,-1 4-1,0 9 1,0 8-1888,0 11 1798,0 6 90,0 7-90,0 5-1,0 0 1,0 4-1304,0-7 1,0 0 1213,2 11 0,1 0 45,-3-4 0,1-2-1766,12 32 1721,-9-4-46,6-1 46,-8-49 648,0 9-648,-1-28 0,-4 4-90,1-18 90,-12-31-90,4-4 90,-11-31-90,7 15 2470,-2-8-2470,-6-29 2709,3 16-2619,4 9 0,0-1-3294,-3-10 3294,-3-20 0,7 31 0,3 5 0,0 0 0,-1-11-90,-8-30 90,14 39-90,1 20 158,11-26-158,7 35 3392,28-12-3392,-14 28 90,21 0-89,-16 9-1,29 11-90,31 17 90,-14 2-1331,-23-3 0,-3 2 1421,-4 6-90,10 12-2510,-2 26 2510,-24-22 90,10 31-1094,-29-5 1094,-7-28-658,-10 6 0,-7 2 748,-12 16-90,-11 17 930,0-21-930,7-26 90,-33 30-90,18-28 90,-26 22 602,26-37-692,0 0 0,0-6 0,1-1-270,-35 8 94,30-13-2792,-31 11 3498,46-23 1,8 2-1,10-8 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4.9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28 190 12030,'2'-22'9175,"0"3"-8635,-6 7-91,-7 56-539,4-17 0,-3 40 90,20-15-90,-2-21 90,13 14-179,24-10 179,-16-16 90,41-19-90,-42-17 0,14-18 179,-16-10-89,-6-7 0,-3-1-3392,-8 3 3572,-7 1-180,-17-8 0,-3 5 0,-16 10-90,-20 37 0,15 11 0,-14 14 0,24 3 0,3 4 3392,3 6-3392,3 44 0,10-35-45,9 15 0,6 0-45,8-13 0,14 30-90,0-37-359,42 11 269,-20-22-2226,32 4 2136,-43-25-89,3-5-810,30-22-719,-23 5-3256,31-22 5234,-38 10 0,-2-5 0,-1-2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5.2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221 242 16528,'10'-35'989,"-1"-1"-179,-4 7 359,-3-12-4791,-23 4 3892,9 5 0,-17 9 859,14 17-409,-6 3-540,-10 21-91,9 3 1,-2 13 0,40 32 0,2-28-90,32 40 0,-16-42 0,10 6 90,3-1-180,11 8 0,-3 17 0,-14-20 0,-35 16 1,-28-25-1,-6 5 0,-10-7-90,1-16 0,0-1 2071,-33 3-5039,19-11 3148,-31-9 0,46-8 0,-3-9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5.5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222 2 17157,'-25'-1'2159,"0"7"-1709,-2 18-1,0 8-3980,-7 20 3800,9-3-89,-4 14-1049,10 33 959,10-47-97,7 11 0,6-1 97,9-18-131,17 10 1,9-3-500,18-11 181,15 9-2610,-9-37 271,-15-19 2698,5 1 0,0-8 0,-17 3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5.9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455 0 18506,'-23'28'2609,"-12"21"-1800,-1 18-539,0 1 0,7 6-90,13-24-90,2 4 0,4-2-90,3 11-650,4-17 650,9 16 331,7-23-241,7 0 482,2-22-392,4-28 179,-11-18-179,0-4-90,-12-1 90,-2 7-344,-15-37 164,1 19 0,-14-17 0,-7-1 0,-26-6-45,27 26 1,-1 3-46,-21 0-450,24 26-5127,10 7 5667,-8 12 0,23 2 0,-4 11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6.1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0 21475,'-16'14'1439,"2"3"-1079,7 14-90,3 3-318,1 9 48,3-5 78,11 22-258,7 8-179,6-6-271,1-6 630,-9-35 0,0-24 0,-2-9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6.2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50 146 7675,'-18'-36'4947,"-1"-13"-3085,8 22-2671,9-5-140,14 31 949,11 5 0,4 12 0,1 4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6.7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107 113 15088,'0'-23'6657,"-2"3"-5938,2 16 540,-2 5-5060,3 37 4250,-1-3-1498,1 29 1319,-1-4-301,0 9 301,4 15 0,1 21 0,1-6-135,-1 0 0,1 0-467,-2-21 0,2 7 0,-1-1 0,0-10 377,2 9 0,-1-12 45,3 26 449,-1-9-539,-1-10 90,0-8 90,2 17-1,-1-16 54,-2-8-143,-3-31-90,-4-30 1665,-13-60-1755,4 7 45,1 6 0,-2-8-270,-3-27 1,0-2 864,4 28 1,1-2-671,-3-16 0,-1-8 0,1 8 1398,2 14 0,1 3-1323,-3-16 0,1-3 0,1 4 0,1-2 0,0-11 0,1-5 15,2 23 0,1-3 0,3 0 0,5 0 0,4-1 0,3 7-15,3-2 0,5 8 45,32-19 0,-13 62-90,4 23 90,-12 3-3145,25 26 3235,-9 11-1875,-3 4 1785,-9 4 375,-15-7-375,-5 1 0,-3 4 90,-5-13-180,-13 12 0,-3 1 0,-4-2 1134,-2 1 1,-2-2-1315,-5-6-4646,-7-1 1,-2 0 4830,-4 6 0,6-10 1,1-3-1,7-12 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8.39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19136,'10'39'1709,"0"2"-7009,-5 2 5659,3 2 1320,0 5-1589,14 24 0,4 7-585,-8-34 1,0 1 494,6 27 0,2-10 0,5-35 0,-16-41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6.9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83 10951,'17'-24'6296,"-3"2"-10427,-2 6 5300,-4 3 2759,-2 6-3299,0 13 771,-3 15-231,0 60-3168,-2-12 2134,-5 2 0,-1 8 0,2-8 0,0 2 825,-3 12 1,1 2-1051,2 4 0,2 4-150,3-12 0,1 5 1,0-8-1003,-1-5 0,1-3 118,3 30 0,0-9-2024,-1-29-1437,-1-6 4585,-1-9 0,-2-12 0,-1-8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7.1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45 15808,'-14'-20'5937,"2"2"-5668,19 11-3618,45 13 1,15 6 1190,-4-8 2215,14 7 1,0 0-1,-25-10 1,4-1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7.2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18596,'22'11'2699,"-9"0"-2429,-6 7 89,-11 12-89,0 15-270,-1 2 0,1 9-90,2-22 0,2-4-269,-1 1-181,1-11 180,0 3-2518,9-7 2030,-5-10 0,5-3 0,-8-13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7.4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77 11041,'-2'-24'5307,"1"-1"-6477,1 14-6109,7-3 7279,-2 11 0,10 9 0,-3 10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7.7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12300,'18'13'4857,"4"3"-3777,-13-6-91,7 9-179,-3 0 809,16 34-1260,-9-16 361,19 45-669,-20-36 129,6 13-3050,-4-6 3050,-6-16 0,2 5 1529,1-10-1619,-4-28 90,4-1-90,-7-29 0,-3-5 0,-1-48-270,-2 27-41,0-36 41,-2 43 3254,2 3-3254,-2 5 1,3 7-271,0 0 180,1 12-90,2 0-2248,5 12-7223,7 4 9700,12 13 1,-2-1-1,3 12 1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7.9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1 100 18147,'3'-15'2068,"0"1"-1618,-1 10 0,-1-1-180,1 1 449,2-1-539,-2 2-809,2 0-181,3 2-269,0 1-990,5 0 2069,12-9 0,-8-4 0,9-11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8.0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235 80 16707,'-24'-36'1440,"2"7"179,-4 19-1259,7 5 359,-27 21-449,24-2 0,-13 19 269,17 7-179,7 7-180,2 5-90,7 1 0,20 32-3392,-4-30 3302,18 32-2358,-7-48 2178,2-6-810,35 7 91,-22-18-1170,25 4-1247,-32-20 3316,-4-4 0,-12-1 0,-6-1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38.7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0 438 16707,'3'32'2879,"8"27"-7280,4 35 4625,-6-45 1,1 1 0,0 10 0,0 5-225,0 2 1,0 6 0,-1-5 134,0 0 0,0 0-9,1 5 1,0 5-1,-1-7 9,-1-10 0,0-4-658,0 0 0,0 0 613,-1-5 0,1 3 269,5 23 1,0 2 533,-2-11 1,1-2-535,0 3 1,2-8 1440,2-6-1710,-8-63 1225,-4-24-1225,-3-10-90,-15-52 2890,4 17-2935,-5-8 0,-2-4-265,6 33 0,1 0 265,-5-20 0,1-1 45,3 16 0,0 2-45,1-1 0,0 0 45,0 0 0,1 1 0,0 0 0,0 1 0,1 1 0,1 1-1449,0 3 1,0-4 1448,-2-33 0,2-1 0,3 29 0,1 2 0,-4-20 0,5-1-45,10 11 0,3 8-1778,3-7 1778,1 15 0,3 5 45,7 8 463,5 9-463,5 10 2178,-6 9-2268,5 8-2178,14 25 2178,-7 0 2252,33 46-2252,-33-17 90,-9-1 0,-3 7 0,-8 8 0,-5 2-45,0-6 0,-4 1-1117,-7 21 1,-7-2 1071,-10 10 0,-1-39 0,-1-2-540,-12 23 361,-1-3-226,-1-12 0,-2 0-1754,-5 13 765,7-18 0,1-4-3136,2-5 4620,3-7 0,3-6 0,3-5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40.0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1 189 9246,'24'-42'5037,"-2"4"-3687,-1 3-4580,-4 6 4130,-3 8-91,-4 5 1910,-3 8-2180,-2 15 824,-3 5-914,-1 24 271,-1 16-843,-5 10 1,-2 22 0,-1 7-1,2-7 213,2 1 0,1-3 0,-1 9-36,1-6 0,-1 10 0,0 2 0,1-3 0,2-12-54,0-4 0,3-8 0,1-3 45,3 21 0,5-9-1472,11 10 1517,9-15-90,1-10 0,13-26 0,-7-41 0,0-10 0,-1-19-45,-11-17 0,-2-5 45,2-10 758,-5 9 1,0-4-579,-5-4 0,-3 4-180,3-1 1054,-3 8 1,-2 6-965,-5 29 3223,10 51-3313,-6-7 90,15 59-1978,-12-33 1798,4 18-2687,5-2 2687,7-4-46,3-5-43,29-10-91,-1-47 90,1 0-30,-2-43 120,-35 8 0,3-17-90,-13 8-940,-5-5 940,-5 8 1762,-3-21-1672,-12 2 122,-1-18-32,-6 18 0,2 11 0,4 19 0,2 9 125,1 4 145,4 11 2956,-2 12-3047,3 3-89,1 33 0,10 5 414,1 11-594,19 34 127,-10-45-37,11 23 0,-12-45 0,2-5 0,19-3 0,-12-11 0,24-12 90,-25-6-90,6-12 0,-10 3-3315,-3-2 3225,-4-1 247,-1-8-157,-2 1 0,-2-10 0,-3 15 0,0 4 0,-3 12 0,0 4 3482,1 1-3482,13 11 0,-7-6 0,10 8 90,7-10-3482,21-26 3302,-2 8-1156,9-24 1246,-25 11-319,8-20 139,-3-14 180,-1 1-90,-10-2-90,-10 4 180,-5 17-90,-2-8 0,-5 17 0,-9 8 90,3 7 2661,-7 9-2751,4 10 1775,0 2-1685,-17 37-3141,13-11 3141,-11 32 90,18-17-969,3-4 969,1 6 0,13 18 89,1-14 1,2 4-90,3-1 0,1 0 0,0 0 0,1-4-1857,12 17 1857,-11-23 1220,9 25-1220,-15-27 985,3 15-985,-26-19-90,-3-13-90,-26 14 0,7-24 0,-12 0 2726,16-11-2995,-7 0 1376,-1-12-1287,10 4-359,0-13 269,31 2-4112,32-35 4113,-6 16-91,26-21-1021,-19 25 1021,3-1-656,21-19 836,-14 12 225,-9 5 0,0 0 135,4-6 90,10-12 360,-10 4-181,-14 13 1,6-8 2784,-17 17-2515,-1-1-359,-9 9 1923,0-4-2103,-14 14 0,1 3 453,-9 7-453,1 12 90,-8 16-180,2 18 0,4-8-90,6 2 90,17-14 0,-2-8-90,13 6-450,6-14 270,-3-3 0,8-5-89,1-17-271,-5-3 360,0-8 0,-10 4-449,-9 0-361,-5 7 811,0-5-2674,-13-4 3213,4 12 90,-7-5 360,3 18 269,-6 15-629,3 0-180,-3 12 89,9-7 3303,2 6-3482,2 0-90,1-1-3572,13 33 3393,-1-26-858,24 36 587,-10-39-629,11 1-990,-9-15-449,2-7 1969,0-2 1,2-3 0,0-2-1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40.8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6094,'23'0'0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8.5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 35 10051,'-3'-21'-3957,"4"10"3957,0 9 0,7 14 0,0 4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41.6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57 11490,'-5'-17'7106,"0"2"-5576,2 7 2517,0-3-2788,1 6-989,0 6 180,1 7-180,2 30 180,0 46-540,0 5-1606,2-22 0,2-1 1336,0 17-3473,2-32 1,2-2 3832,6 23 0,-6-18 0,1-19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41.8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19226,'11'44'2698,"0"-1"-7728,-7 0 5569,-1 5-538,2 6 0,0 2 269,2 16-445,-2-14 1,1-1 264,2 3-1195,0-2 745,6 24-1752,1-7-946,0 0 3370,-3-12 1,-9-43 0,0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42.0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54 20395,'42'5'2339,"20"-1"-1979,19-14-360,-10 5-180,-18-2 0,0-1-6680,11 1 3982,-3-1 3092,-15 2 1,-24 0 0,-3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42.2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2 162 12210,'-2'-25'6476,"21"-18"-5846,-3 21-270,21-14-90,-8 20-450,4 6-180,7 5-5421,13 1 3892,-7 4 1681,51 13 1,-42-3-1,35 11 1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42.4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22194,'25'27'-899,"-4"2"-1260,-10 6 2159,4 25 0,-6-8 0,4 19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42.6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17067,'5'23'4228,"-4"-10"-4408,4-7-3058,-3-9 629,0 0 2609,1 0 0,1 0 0,-1-1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42.7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72 1230,'57'-15'6116,"-14"3"-2620,15-3-2642,-1 7 1,-1 1 4,-6 1-1399,5 1 0,-3 1-1259,-24 4-449,5 0 2286,15 13 0,-16-4 0,8 10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7:44.2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77 515 9691,'-19'1'1889,"3"0"-1671,6 0 412,3 0 851,-3-1-941,4 1 112,0-1 968,3 1-1261,4-1 1170,9 1-1079,64 2-270,-24-1 0,3-1 1,0-1-1,0 0-90,7 0 90,-5 0 0,2 0-90,19 0-1684,-13 1 0,2-2 1594,-8-3 0,2-2 90,27 2 0,2 0-555,-16-2 0,2 0 495,-3 2 0,3 2 0,-8 0-30,-15 0 0,-1 1 45,35-1 0,1 0 0,-36 1 0,2-1-15,16 1 0,8-2 0,-6 1 15,-14 0 0,2 0-15,23-2 0,12 0 0,-12 1-30,-25 0 0,-1 0 29,13-1 1,8 0 0,-9 0 15,-14 1 0,-2-1 0,37-2 0,1 0-45,-36 2 0,1-1 60,28-2 0,12-1 0,-7 1-60,-4 0 0,-1-1-450,-7 2 0,4-2 0,-7 1 450,-1 1 0,-7 1 0,30-4-273,-26 2 1,2 0 272,-17 2 0,0-1 0,14-2 0,0-1 0,26-2 245,-29 2 0,4 1-245,2 0 0,1 0-92,0 0 1,3 0 91,12-1 0,0 0 0,-15 2 0,1-1-394,14 0 0,7-1 394,-12 2 0,6 0 0,-5 0 300,16-2 0,-2 1-300,-26 3 0,0-1 0,0 1 0,32-3 0,-9 1 0,6 0-161,-22 1 1,12 0-1,-12 0 161,22 0 30,-25 2 0,9-2 0,-11 2-30,13-1 0,9 1 0,-2 0 1347,-15-1-1347,-5 2 0,-1 0 0,-3-1-373,-14 2 0,4 0 373,0 0 0,-2-1 0,42-1-362,-44 1 1,-4 1 361,5-1 1460,-3 1-1460,19-1 173,-19 1-173,15 0 2268,-26 0-2268,17-2 0,-8 3 0,17-2 0,-21 3-1887,0 0 1887,-11 0-327,16 0 327,-13 0 0,34 0 90,-35 0-1625,27 0 1535,-33 0 90,10 0 1445,-13 0-1446,19 0 1675,-5 0-1675,12 0-89,-13 0 0,-8 0 542,12 0-542,-3 0 3302,-4 0-3392,-6 0-180,-21 0-180,2 0-398,3 0 0,-8 0 0,2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17.0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29 18956,'3'-15'2069,"0"3"-1529,-2 11 1169,0 1-1260,9 46-179,-4-17-90,9 42-90,-6-26-3212,7 28 3212,-4-15 90,7 20-57,-7-26 0,0 2-78,2 3 0,-1 3-45,3 10 0,-1 1-135,0-5 0,-2-2-180,-1-4 1,-1-5-46,4 21-2350,-1 0-2507,-6-35 899,-3-13 4318,2 1 0,-3-16 0,-1-2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17.4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59 36 13559,'2'-15'5217,"-1"4"-2428,-3 10-2430,-12 35 1,6-7-90,-10 30 450,9 27-540,4-39-90,0 34 179,14-12-179,-2-23 0,10 29 0,-1-41 90,43 11-90,-30-25-3392,33 7 3302,-27-38-2178,-5 2 2178,12-12 118,6-28-118,-20 18 0,10-26 90,-26 24-180,-6-1 90,-2 7-90,-12-31 90,-8 10-90,-8-13-1496,-18 6 1586,10 28-90,-25-11 0,21 23 1316,-23-2-1855,26 13-1558,-5 1 2187,19 4 0,-1 23 0,-1 5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8.8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1 314 16168,'4'-13'3958,"9"17"-3509,-2 14 91,12 15 180,7 21-181,8 18-89,-2 0 0,2 3-360,-15-28 0,1-1-180,14 27 1,-1-5 538,2-7-179,0-4 0,-6-15 0,-13-21 360,3-9-181,4-29-89,-3-18-135,-11-12 0,-4-8-180,-3 3 0,-2 0-1637,-2 1 0,0 1 1592,-1-33 0,-1 35 331,0-9-601,0-3 0,0-1 0,0-16-2429,0 6 1,0 4-4427,0 13 7125,0-5 0,5 27 0,3 5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17.8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132 159 19046,'-10'-24'2609,"5"9"-2160,-8 6-89,7 12-4341,-6 7 4250,-2 8 1,-3 8 192,-4 23-372,8-8-2017,-3 16 2107,12 18-180,9-4-1350,8 27 1215,22-46 1,6-6 44,5 4 90,47-15 248,-57-49-203,-1-20 0,-3-8-45,1-15 45,-9 9 0,-4-1-45,-9-7 45,-18 1 0,-6-1-45,-1 2 280,-10-10 0,-4 3-280,3 19-179,-34-24 89,36 47-360,-14-2-270,23 18 266,0 3-2424,1 13 2878,5-4 0,3 25 0,8-5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18.2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219 107 12660,'-13'-22'6116,"-1"3"-5306,6 14-91,-2 1-179,1 3 719,-27 24-629,6 16-450,-12 11 0,16 8 0,14-13 90,2 21-180,5-25 89,1 33-3571,13-22 3392,-1 3 90,10-1-1198,-2-22 1108,4-5-1901,13-1 1901,-5-12 0,14-3 0,12-28 1901,-15 1-1811,34-49-90,-42 28 90,12-24 0,-27 26 0,-4-2 1108,-3 0-1108,-5-3 0,-1-5 0,-21-29 0,-2 9-90,-11-4 3392,4 26-3392,6 19-90,-28-4-90,24 14-360,-19-1-179,22 29-1530,11 4-719,-5 13-1260,14-5 4228,2 3 0,15 17 0,4 11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18.6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211 141 12480,'-14'-21'5667,"2"4"-4588,4 15-90,0 1-2901,-32 27 2361,18-7 771,-24 25-950,28-12-2269,2 7 2179,4 3-1337,2 25 1247,5-26 364,11 11 1,4-1-366,3-16 1,31 42 90,-3-62 1609,17-9-1699,-7-17 0,14-22-90,-23 5 2675,9-10-2405,1-22-270,-23 20 90,15-40-90,-34 38 2164,-2-17-2254,-19 9 90,0 5-539,-33-24 269,16 37-180,-18-11-1799,19 33-809,5 5 3058,-26 15 0,14-5 0,-24 10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19.1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75 14819,'2'-21'5217,"0"3"-9888,-2 10 5480,1 1 1230,-1 0-330,1-3-1439,-1 6 1039,3 14-1849,6 64-2088,-3-22-26,-1 2 1,1 0 3220,1 2 0,0-4 0,1-9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20.8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3670 219 12570,'7'-16'5397,"-2"1"-4318,-3 9 1889,-2 0-2608,-13-13-90,-1 7 180,-28-13-270,11 15-90,-35 0 0,13 8-90,0 5 0,-2 3-2438,-15 0 2348,-25 9 90,8 0-1709,-10 2 1709,46-8 0,0 1-277,-44 7 232,44-7 0,2 0 45,-26 5 0,-22 4-978,36-7 0,1-1 978,-16 4 0,18-4 0,-1 1-483,-28 3 483,23-2 3,-21 1-3,30-5 26,5-3 0,-2 0-26,-37 3 0,37-4 0,-2 0 0,-1-3 0,4 0 0,-4-2 0,-24 0 0,33 0 0,-23-9 1370,16 4-1370,-15-8 0,2 2 0,13 4 638,0-1 0,0 0-638,-3 1-957,-4-2 0,1 1 957,10 3 0,-24-5 325,39 6-415,-15-2 90,15 2 2269,-33-3-2269,34 4 0,-15 0 0,29 2-90,2 0 90,7 0-90,0 1 3482,-1 0-3392,1-1-90,-12 1 0,-14 0-3392,3 0 3482,-7 0 0,9 0 0,9 0 0,-5 0 90,14 0-180,-6 0 90,5 0 0,-5 10 90,9-2 3302,2 6-3392,5-5 90,3-1 0,1 9-90,-1 3 180,15 56-90,-8-33-1741,5 7 0,1 0 1741,-2-6 0,4 15 0,-4-13 89,9 51-89,-8-32-1179,-2-13 0,0 0 1179,-1 5 0,0 1-1447,-3 0 1447,1-3 0,-1 2 1552,1 18-1523,-1-8 1,0 14 0,-1-12-120,1 16-6,-3-20 1,1 10 0,-1-14 5,-1-2 2313,1 30-2313,-2-38 3189,0-14-3189,0 15 90,-1-25-90,0 6-2962,0-5 3052,0-8-90,0 9 0,0-5 0,0 0 89,0 7-89,0-13 0,0 5 0,0-8-2268,0 0 2268,10 17 0,-2 0 0,7 4 0,3 7 0,-5-21 0,20 19 0,-10-18 0,28 9 90,-16-17 2178,15 2-2268,-10-8 3392,39-1-3392,-26-5 0,30 1 0,-22-3 0,2-2 0,34-9 0,-11 4 0,17 0 0,-7-2-1230,4-6 0,-4 0 1230,-21 5 0,1 1 0,-2 0 0,27-5 0,-13 1 0,-14 3 0,-17 2 0,1 0-499,29-4 499,5 0 0,-36 5 0,2-1-44,12 2 0,-1 0 44,24-2-459,-32 4 0,-4 2 459,-5 0 0,9 1 859,6 5 1,4 1-860,23 2 0,-20 0 0,1 0 0,-22-3 0,-7-1 3,11 0-3,19 1-2583,-27-5 2583,-12 1 792,2-1-792,10 0 206,13-11-161,-5 4 0,2-3 45,31-12-290,6 1 200,-43 9 2814,8-4-2814,-21 6 90,19-3 0,14-2-90,-38 8 90,43-8-2960,-46 7 2960,-4 3 0,9-4-90,-20 3 90,8-2-90,-9 1 702,-2 0-522,16-18-90,-12 7-90,13-17 90,-19 12 0,-1-4 260,-2-3-350,-1-2 90,-2-4 1695,-2-17 1,-2-4-1696,2-6-1376,-3 0 0,0 1 1376,-1 11-45,-4 1 0,-1 0 11,1-11-56,-10-35 90,7 43-2275,-1-1 2275,-1 3-1865,-4-19 1865,2 17-90,-3-15 628,1 5-628,2 16 19,-1-13 71,-4-14-90,6 27 1570,-8-37-1570,10 47 2873,-4-22-2873,0 14 0,0-1 1298,1 5-1298,-1 1 0,-11-28 0,6 20 0,-6-15 0,11 36-3303,-8-11 3303,-5-4 49,-9-11-49,-7 2 0,8 11 0,-2 7-90,7 11-89,-1 3 179,-2 2 3283,-13-5-3373,-20 6 148,19 2-103,-5 15 0,0 6-45,13 6-90,-53 24 0,52-12-2428,-35 34-5577,28-15 8142,-9 8 1,24-11 0,12-13-1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21.8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0 960 19946,'20'-28'1349,"3"-1"-4671,21-7 3592,-6 6 638,38-25-458,1 2-150,-17 16 0,11-5 0,-3 2-121,6-3 1,1 1-120,0 2 0,6-3 0,-9 7 30,-15 9 0,0 2 30,16-4 0,9-2 0,-8 5-120,-18 6 0,-1 2 30,10-4 0,8-2 0,-11 4 60,24-3 681,-1 1-681,-5 6 0,3 0-317,-29 6 1,2 1 256,13-2 0,7 0 0,-7 2 159,-14 3 0,-2 2-189,16-3 0,2 2-951,-3 1 1,-1 1 950,-7 1 0,0 0 0,2 0 0,0 1-45,34 0 90,-12 7 0,6 3-45,-7 1 0,1 1 45,16 1 0,-3 1-783,-22 0 0,-8 0 738,6 3 0,0 0 382,-8 1 1,6 3-383,0 0 0,1 2 0,12 5 0,0 0 838,-9-1 0,-6 0-793,-19-6 0,0 1-90,25 14 0,-4 0 45,-1-2-56,-11-3 0,-10-4-34,-34-16-90,3 0 3057,-12-6-12708,-2-2 8938,0-12 0,-3 3 0,-1-11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22.1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60 17247,'-10'-19'1979,"1"3"-720,4 6-899,2 4 270,0-1-360,3 6 539,6 5-629,8 6-3212,23 14 3302,16 4-90,1 0-2359,5-2 2449,20 5-1787,-29-11 1607,25 11-580,-32-9 490,-13-5 1409,3 13-1319,-34 19 1839,-18 7-1929,-13 4 0,-27 5-360,4-16 90,-3 3-90,3-5-89,18-14-1800,2 0-4912,-11 13 7161,12-12 0,-5 11 0,15-14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22.7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537 272 9313,'5'-41'6117,"-2"1"-2514,0 7-2434,-2 4-86,0 5-363,-1 4-91,0 3-42,-10-3 493,-16-1-488,2 6-322,-10 3-1,-6 36 91,1 26-270,0 9 0,15 30-1741,30-28 0,6 0 1651,4 24-1089,1-23 0,3-4 1089,10-2 0,2-1 0,2-1-469,17 24 469,-15-20 2081,12 16-2081,-12-7 2433,-11-16-2433,1 14 90,-15 8-45,-29-18 0,-7 1-45,0 25-1136,-8-29 0,-4-9 1136,1-16 0,-23 6 0,12-13-45,-2-7 0,0-2 450,0-5-495,-26-1-450,6-27-4856,18-4 6244,-10-28 0,38 18 0,16-1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23.6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0 21115,'-4'18'1979,"-1"20"-1080,4 23-449,14 36-270,-3-10 0,9-25 0,3-4-90,0-6 0,16 20-3302,-7-33 3212,-7-14 0,5 2 179,-5-17-179,9-17 90,-7-4-90,8-29 0,-19 7 0,2-33-90,-11-3 90,-1 7 90,-3-3 0,-2 10 3482,0-2-3392,0-15-180,0 29 0,-5 6 90,9 36-90,-2 8 90,24 61 0,1 3-90,8 15-3297,-6-21 3297,-6-22 0,11 11 0,2-6-306,13 3 306,-18-26 0,0-11 90,-11-30-179,-5 1 89,5-16 0,-8-11 0,-4 8 300,-2-32-300,-4 35-2086,-1-36 2086,-1 43 1758,0-16-2027,0 23 89,0 1 90,-1 2 0,2 8-2220,0 6 2310,4 15-179,8 19-163,-1-1 162,9 29 350,0-10-170,-1 0-90,3-8 1,1-8 2357,-5-16-2268,8 1-180,26-60 90,-27 17 3302,29-49-3392,-36 28-180,3-15 181,-6 14 89,-6 10 0,-4 17 180,-3 11 0,8 23-90,-5 2 90,10 40 89,2 23-179,-5-15 0,6 12 0,-7-42 0,2-4 90,1-5 0,27 9-90,-20-21 0,22 5 90,-2-39-90,-13 2-3302,41-54 3392,-43 33-90,16-30 270,-21 13 270,0 3-540,-4 5 270,-4 18-181,-6 36 1,0 9 0,21 70-359,-6-15 134,-8-20 0,0-1-45,6 11-180,-6-20-1979,1-3-719,1-2-1439,2-3 3929,1-3 1,0-2 0,0-3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24.7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292 857 14369,'1'-24'3778,"-14"-10"-2879,2 11-269,-13-4-1710,-2 11 1799,6 8 314,-30 12-583,15 14-270,-10 7 179,5 36-89,23 6-270,5 10-2660,24-8 2750,23-33 1025,-5-15-936,35-25-179,-33-6-999,12-16 0,-1-5 999,-10-2 90,21-29 90,-28-1-90,-13 23 90,5-18 982,-15 33-1072,-1 4 270,-1 5-90,-1 1 2619,-8-2-2799,5 11 90,-6 18-90,10 11 1698,3 15-1788,6-8-3302,11-3 3392,4-11-2358,31-19 2268,-15-12-1059,28-32 1059,-33 12-673,-3-6 0,-1-2 583,-3-6 0,-3-1 0,-2 0 1166,-5-5-1166,3-20 90,-12 21-90,0 1 0,-4 4 598,-1-20-598,-3 31 90,-24-25 0,8 50 0,-22-7 0,2 30 2040,6 2-2130,-19 26 90,12 34-90,10-20 0,8 26 90,27-19-90,1-10 45,17 8 0,5-1 45,0-6 1278,8 0 0,-1-3-1278,-7-14-90,12 9 90,-10-4 987,-6-2-987,-4 0 0,-11-8 0,-11 0-3244,-12 10 3244,-1 0 0,-10 5 0,5-13 0,2-2 0,0-4 0,3-4 391,0 2-391,23-9 0,1-6 0,25-15 0,-2-10 1299,3-7-1389,0-8 0,0-2 0,12-13 90,-10 7 0,-2-1 0,1-9-22,-9 8 1,0-3 291,16-26 0,7-9 90,-22 23-180,-18 34-90,-1-3 89,-8 17 91,-2 2 0,-3 11-180,-2 1 0,-3 18 0,-1 21 0,0 4 1990,0 41-1900,3-7-180,1-7 0,13 16 595,-6-56-595,10 14 0,-8-34 0,0-5-179,8-10-271,9-35 270,-6 6-90,2-29-4646,-22-2 1,-7-1 4512,0-9 1,-3 2 0,-2 2 0,-6 5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19.59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183 72 9332,'5'-20'4767,"-3"7"-3688,-3 7-179,-3 7 1169,-12 29-1080,1 6 1,-10 47-451,11-14-3958,2-3 3779,9-27 669,2-20-759,10 3 90,8-19-270,5 2 0,3-21 90,-6-4-90,-3-4 270,7-35-733,-12 20 463,3-25-1817,-12 39 1907,-2-1-90,-7-7-1,2 8-1545,-18-16 1546,6 25 0,-15-2-90,-8 28 1275,10 2-1230,-1 50 0,5 14-1562,10-16 1472,-2 11 0,6 11 0,24 10 0,7-5 421,-7-36 1,1-1-377,7 43 0,6-6 90,15-20 0,-15-38 1980,7-4-1980,-16-19-1710,21-23 1800,-17-2 1890,18-19-1890,-17 0 90,7-30-180,-6 13 811,4-23-811,-9 21 0,-2-5-90,1 1 2277,-2-2-2187,5-22-90,-6 23-180,7-30 1,-10 48 89,0-3-180,-5 28 180,2 23 0,-3 12 0,2 16 0,-3 15 0,0 20 0,-1 5-543,1 14 633,-1-8 0,0-2-90,0-8 0,0-2 0,6 25 441,-1-29-172,12 22-89,-5-54 0,7-3-234,-8-23 234,11-18-90,20-33-90,-7 2 0,-6-5 0,-1-2 0,0-8 913,9-25-1048,-12 23 0,-1 2 135,5-6-230,-7 9 1,0 4 319,-4 19 0,-1 9 90,-1 9 646,12 25-556,-12 3 172,8 20-262,-14-2 0,-2 6-3103,0 26 3013,-3 25-180,-3-1-1114,-4-33 1,0-2-956,-1 15-2197,-5-7 0,1 1 4446,0 4 0,-8 32 0,8-55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25.6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220 183 16258,'1'-18'3957,"-2"3"-1528,-2 3-1350,0 2-719,1-1 270,3 0-3572,10-3 3032,3-2-1035,32-13 1035,-15 13-90,18-6 90,-19 16-1807,12 3 1627,7 19 1807,-3 6-1717,-9 28 1304,-23-13-1304,-16 23 0,-7 3 0,-2-4 0,-5 14 0,-1 1-2268,1-13 2268,-5 20-90,4 7 90,6-18-623,4-7 1,4 3 712,7 30-643,2-33 1,3 1 642,10-3 0,4-3 552,2-3 1,3-1-598,2-1 0,0-3-45,12 13 90,-17-19-90,-21-26 0,-10 11 1651,-54 31-1651,19-18 844,2-10 1,-4-3-845,-22 3 0,-5-3 0,-23 3 90,25-14-90,5-7-90,33-10 90,-8-11-90,8-14 0,1-8-180,7-49 353,26 14-83,9-28-90,9 39 0,3 1 0,17-29-90,0 9 1,1 0-136,-15 29 0,1 0 45,23-33 0,2-1 135,-22 32 0,0 2 45,11-15 0,0 1-45,-13 19 0,0 2-559,30-37 514,-21 27 0,-1 2 0,18-20 45,-15 18 1,-1 4 44,1 0 2914,8-6-2374,2 15 349,-17 32-439,5 7-271,-27 31 91,-10-2-90,-2 1 0,0-4 823,0 7-733,0 39-90,5-10 0,9 23-3392,10-31 3302,3-21-320,11-14 320,-16-17-90,8-2 90,12-24-2222,-4-6 2222,9-12-90,-17-1 0,-13-14 90,-8 12 2042,-3-8-2042,-5 16-90,-11-7 180,-16-14-90,0 8 270,-23 0-180,20 34-1499,-16 3 1679,18 8 2179,-12 17-2360,18-1 91,-3 16 0,9-2 0,6 5-2088,4 37 2088,25 24-180,-4-7 2092,22 1-2092,-10-47 90,3-3-155,21 5-25,12-9-270,16 1-254,-15-17 344,-10-9-2338,-24-8-541,-9-1-1283,0-9 4432,-13 2 0,-2-10 0,-9 5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25.9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 76 17427,'-15'-21'3778,"3"4"-3148,9 9-5751,0 0 5121,1 0-300,0 1-4468,9 1 4983,-2 5 0,5 4 0,-4 3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26.7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83 637 10073,'-19'4'4228,"2"0"-1230,7-1-1199,2 0-978,0 0-191,2-2-40,3 0 220,-1 1-450,2-2 65,-1 2-155,2-1 719,-1 0-809,9 1-3392,-1-1 3392,17 1-90,-7-2 90,14 2-2269,-2-2 2449,59 0-351,-28 0 111,10-5 0,16-1 0,-10 0 761,22-2-836,1-2 0,2-1 0,-40 6 0,-6 0 45,36-4-30,-13 1 0,15-2 0,-6 1-60,3-2 0,-1 1 30,-8 1 0,5-1 0,-3 0-30,-10 2 0,-2-1 0,-6 2-891,-1-1 0,-2 1 936,19-3 0,3 0-45,2 0 0,-2 0 672,-15 2 1,0 0-673,18-3 0,4 0 0,3-1 0,-3 0 45,-20 3 0,-1 0-45,22-3 0,-3 0-789,-26 3 0,-3 1 789,0 0 0,3-1 0,23-3 0,1 0 305,-21 3 1,2-1-276,8 0 0,7-1 0,-7 0-30,-7 1 0,-1 1 0,21-4 0,2 0-45,-8 0 0,2 0-165,-4 0 0,5-1 1,-4 1-16,6-1 0,1 0-1574,-6 0 0,4-1 0,-14 2-2878,3-2 4677,17-3 0,-37 7 0,-3 2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28.9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887 140 10411,'-23'-26'6836,"-4"0"-5936,4 6 1438,-44-9-1888,32 18 180,-49-10-360,46 18-1,-4 0 181,-1 3-270,-3 10 360,-35 7-818,24 2 367,-8 3 92,35-9-91,2 1-3210,-9 8 3120,12-5 90,-15 15 0,17-6-2083,-5 15 1993,12-9-171,4 3 261,6-8 2093,2-3-2093,1 7-90,1 1-837,1 9 837,1-10 2897,0 4-2807,0-7-90,0 8 179,8 43-89,-4-25 330,7 31-240,-6-11-90,0-18-1,-1 5 1,1 4 0,1 27-45,-3-37 0,1 0 45,0 28 0,-2-27 0,0 0-1953,0 17 1908,0-15 0,0 0 45,-1 3 0,0-4 0,0 1 0,1 15-45,0-6 0,-1 3 45,3 20-1113,-2-3 1023,1-7 90,-1-28-90,0-2 90,-1-2-1900,2 18 1810,-1-18 90,1 13 891,0-4-981,-2-17-100,4 42 100,-4-48 898,4 21-808,-4-33-90,1-3 0,1 7 103,-1-2-103,2 6 232,-3-5-232,1-4-1941,-1-1 1941,2 5 1941,0 1-1941,1 16 989,-1-12-900,1 22-89,-1-29 0,1 31 0,-1-29 0,1 14 0,-1-19 3392,0-3-3392,0-1 0,4 17 0,-3-11 0,5 13 0,-3-11 0,0-3 0,0 1 0,1-4 0,1 3 90,8 7-90,1-2 0,6 4 0,-3-9 0,3 1 0,11 5 0,-5-6 0,9 5 0,15 0 0,-15-8 0,18 5-3392,29-8 3392,-43-9 0,38 2-1559,-53-8 1559,15-10-90,-8 3 0,22-12-90,-12 4 0,-2-1 2620,-6 1-2980,-8 1-1709,-8 5-3424,5-3 5673,-13 6 0,1-2 0,-7 4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29.2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168 74 16168,'-29'-11'2159,"3"1"-1530,9 4 91,3 2-91,1 0 91,2 1 1439,-6-2-1620,7 2 1081,-7-5-901,11 4-269,-1-2-360,15 0 0,-1 5 0,26-2 0,-12 3-90,15 1 90,26 9 0,-2 0-90,28 12 89,-17-1-89,-2 9 0,-28-11 0,-2 9 0,-27-12-179,-2 13 89,-4-2-360,-21 39-1799,0-24-899,-16 25-1799,6-28 4947,-1-3 0,0 0 0,-2-1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30.3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84 50 2669,'-18'-9'5487,"-1"-2"-1786,12 7-1902,-5-4-1170,7 6 1410,-1-2-1140,0 1-539,3 1 769,-1-1-409,1 1 2852,3 1-3302,3 1-180,4 3 0,11 3 0,5 0 89,9 3 1,43 2-90,-4-8 0,0 7-180,2 37 90,-14-33 0,-18 4-1741,-59 23 0,-19 3 1561,3-5-45,-1-1 1,-1 2-2565,-8 14-89,2 5-3528,9-2 6406,16-13 0,6-1 0,4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33.4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99 1465 10501,'-24'-19'5757,"2"2"-2609,9 5-2069,4 4-5030,-2-3 4581,6 7 1318,0-2-1498,2 3 769,2 1-679,-2 0 90,1 0-361,1 12 3213,4 7-3392,4 11 0,3 5 0,3 0 90,12 19-180,-5-14 90,9 11-3482,-8-20 3392,0-3-1300,0-4 1300,0-5 90,7-3 0,-6-7-90,17-16 0,-5-16 0,0-10 0,3-26 0,-20 17 1300,4-19-1480,-14-21 0,-10-3 135,2 38 0,-3-3-45,-8-9 0,-2 3-2268,-6-19 2313,5 27 0,-1 0 45,-10-18 0,-1 3 90,-2 4-61,5 14 0,-1 0 61,-15-24 0,-7-7-90,19 38 90,6 39-90,11 14 0,9 33 0,7 10-90,10 15 90,-1-6 0,3 1 0,10 14-180,4 0 0,1 3-563,-10-32 1,0 1 697,13 29 0,1-3-45,6-4-45,-6-20 0,2-1 135,10 10 606,-13-20 1,-1-4-607,0-10 2162,-2-6-2252,10-8 0,-15-7 90,13-22-90,-23-1 90,4-15 3144,-12 3-3144,-3-1-90,-4-1 90,0 3-90,-2-5-90,0 11 90,0-4-2823,3 12 2913,-2 8 0,7 19 90,-3 7-90,10 36 90,-4-17-90,6 15-2175,-5-17 2265,1-2 2225,1-4-2225,0-1-90,0-5 90,-1-5-1,6-2 91,-6-10-90,4-3 0,8-19 3163,-7-2-3073,25-40-180,-23 19 0,8-24 89,-17 24-89,5-23 0,-5 24-89,1-9 178,-6 33-3301,32 56 3302,-17-20-1134,15 24 0,2 2 1044,-5-8 69,32 12 0,11-7 21,2-30-90,-13 7 0,1-12 78,-6-40 0,-7-18 12,-14-2 0,-3-4 477,11-2 1,-4-3-568,-14-1 0,-6 1 0,-3-16-89,-4-5 44,-8 2 0,-3-11-15,-8 10 0,-3-6 0,1 3 60,2-21 0,-2 1-115,-3 25 0,-3-2 0,0 9 160,-2 8 0,1 7-45,-6-25 118,-6-16-118,11 39 0,0 7-1071,-3-1 1071,5 22 2067,-9 27-2067,9 51-1569,-2 11 1569,6 25-311,5 3 311,1-5 45,6-12 0,1 10-45,-1-13 0,1 4 0,0-3 685,3 19 1,1 0-686,-3-18 0,0 2 0,-1-8-418,0-11 0,0-4 418,-1 1 0,1 0 0,0 0 0,-1 0 45,1-1 0,-1 0-45,1 0 0,-1-1 45,1-2 0,-1 3-45,3 35 0,0 5 45,0 0 0,0-1-45,0 1 0,0-3 0,-2-13 0,1-7-1243,2 25 1243,-2-27-289,1-11 1,0-2 288,1-9 641,17 17-551,8-68-90,3-5 0,6-28 0,2-24 0,-12 9 90,12-24 441,-24 29 1,-1-1-532,9-31-197,-10 23 0,-3 0 197,3-27-45,-9 23 0,-1-2 45,1-30 0,-5 43 0,-1 0 0,-3-40 2039,-13 7-2039,-1 17 0,-8-4-742,-24-8 0,-6 4 787,21 21 0,-4 3 1089,-36-16 0,2 14-1134,27 27-90,-29-12-359,45 30 359,9 14 90,5-3-90,14 15 0,16-12 3482,10 5-3482,27-7-3482,43-12 3572,-28 3-45,-15-4 0,-5-1 45,-14 0 0,5-1-90,-14 1 0,-2 3 0,-8 1 90,-3 2-180,-11 3 3572,-2 5-3392,-1 0-90,-1 14 90,0-6-3482,1 29 3482,-1-16-365,11 56 275,-3-38 45,5 5 1,3-1 44,0-11 0,26 18 0,4-68 0,0-4 0,-2-26 0,-22 5 89,-11 9-89,-1-3 0,-1-16 3212,-4 13-3212,0-10 90,-4 21 545,1-3-635,-1 9 0,1-7 0,-1 14-90,2-1 90,8 34 0,-4-3 0,13 40-3482,0-1 3482,-4-11-89,3-3 89,-7-26-90,34-31-90,-13-1-407,30-37 497,-39 21 3281,-1-3-3371,-10 10 180,-6 9-180,6-6-3011,-9 14 3102,0 1 495,1 14-406,-1-2 0,6 32-90,-3-14-2268,14 40 2358,-9-36 2193,13 13-2193,-13-30 0,9-2 0,1-8 0,12-11 0,5-7 0,4-15 3445,4-21-3355,-18 15 0,-4-6 22,-18 26-22,-3 8-90,-1 2 0,0 1 0,-1 1 0,1 1 90,-1 2 0,11 27-90,-4-3 0,13 39 90,-9-23-90,5 10 180,4-7-3482,-3-12 3392,6 6 90,-5-16 179,22-4-89,-9-6 180,59-40-270,-40-4-90,20-23 90,-34-15-180,-21 22 0,1-25-511,-12 14 511,-2-3-180,-3 12 90,-1-4 3094,-8-19-3094,0 25 0,-1-3-168,-1 0 1,-2-2 212,-8-21 0,0 2-881,-7-15 971,5 19 0,-3-4 45,-2 0 0,1 2-185,7 19 1,0 1 49,-7-17 0,4 9 45,11 28 0,-2-1-90,14 44 90,2 10 0,12 57 0,-4-13 0,0 10 0,1 3-45,-5-26 0,0 1-45,1 13 0,1 6 1,-1-4-1241,0-4 1,0-1 1239,1 19 0,1 2-135,0-4 1,0 0-743,1-2 1,0 0 831,0-3 1,1 2-3032,3 14 1,0-7-1152,0-2 4082,-5-24 1,-1-4 0,-1-9-1,0-5 1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33.7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57 259 8606,'-18'-23'2608,"2"4"463,3 3-1542,3 0-1529,17 3 0,9 2-1257,35 3 1077,-4 6 760,17-2-1120,35-6 2181,-15-6-1821,-22 4 0,-1 0 90,14-10-90,8-5 180,-39 13 3101,9-3-3101,-27 10 594,-5 0 305,-5 4-526,1 16 77,-8 2-270,2 18 90,-8 0-90,-1 4 269,3 35-269,1-10-90,2 11 0,0-23-90,-1-21-3392,0-5 3302,0-5 90,0-6-180,0-3-1619,2-4-359,7-21 2158,0-17 0,-3-12 0,-4-8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33.8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85 7616,'-8'-34'3508,"3"10"-1117,16-2-2481,4 26 1337,13 5-1517,-1 16-450,10 22 1,-8-6-2437,8 16 817,-12-14 2864,1 0 1,1-4-1,1 0 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34.1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5 17247,'20'-2'3598,"-7"2"-3328,-11-2 270,-6 3-450,-12 17 0,5-1-4342,-7 15 4342,9-5 330,3 1-420,2-1 90,3-1-90,8 36 0,-1-26 90,31 44-90,-20-60 0,20 9 3130,0-51-3130,-13 6 0,15-20 0,-20 13 0,3-12 0,-1 1 0,-2 2-2691,-2 3 2691,-10 17 0,2 0-90,0 5 0,-3 4 90,5 1-179,8 13-811,13 26 630,-5-4-629,3 19-1080,-16-21-449,1 1 2518,-1-2 0,0-8 0,-3-4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8.14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1 122 690,'8'-27'9830,"17"-20"-4805,-10 29-4576,19-12 1230,2 39-1139,37 7-234,-14 0-396,21 3-89,-38-10-271,1 2 90,1-1-809,-4 2-3509,17 10 4678,-18-4 0,13 9 0,-17-7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22.5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 68 11850,'-1'-14'6566,"2"27"-11596,1 11 5480,0 15-1078,4 16 988,-3-12-440,5 22 620,1 15-420,-1-19 240,6 34-180,-5-45 1487,2 8-1307,-2-22 90,1-11-1,0-6 1956,8-22-2315,-4-9 222,8-14-222,-3-2 90,0-7 0,3-14 0,0-3-263,4-11 128,-5 8 0,2-3 45,-4 9 0,-2 5 0,7-15-180,10-25-712,-12 39 802,-7 18-90,3 0-90,3 33 244,1 26-154,3 11 0,-4 18 1951,-7-9-1951,-1-1 112,0 10 0,1 3-112,2 6 90,-2-9 0,0-2 0,-1-13 0,-1-6 90,-1-7 0,-1-8 0,0-6 269,22-57 1,15-44 0,-7 5-315,-11 17 0,-1-2 11,13-15 1,6-10-1,-11 14-146,-8-16 927,-20 68-1106,1 5-2752,7 26 2931,-3 7-2109,10 45 2109,-10-10 247,4 20-337,-4 10-90,-5-26 1,0 6-316,6 19 0,0 0 315,-6-21 1,2-3-2250,5 7 1,1-10 3053,-4-28 1,11 4-1,-5-18 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34.2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34 11670,'17'-5'8096,"4"-2"-7197,-14 4-179,4-1-181,-6 1-179,0 1-540,2-1-359,-2 1-4408,4-1 4947,-4 3 0,0-1 0,-2 1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8:34.9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0 367 16528,'41'-2'3058,"4"1"-2249,19-9 45,9 3 1,7-2-1355,-20 0 0,8-1 806,6 1 0,16-1 0,7 0 0,-3 0 0,-13 1-246,-11 2 0,-8 0 0,7-1-561,3 1 0,8-2 1,4 1-1,0-1 0,-5 1 613,8-1 1,-2 1-1,-1 0 1,-2 0-91,-6 0 1,-2 1-1,0 0 1,2 0-23,14-2 0,3 0 0,-1-1 0,-5 2-179,4-1 1,-6 1 0,1 0-32,1 0 0,0 0 1,-4 0-1913,15-1 0,1 1 1132,-16 1 1,4 1-1,-6 0-1310,7 0 0,-6 1 2300,1 1 0,-3 1 0,-17 1 0,-3 0 0,-4 1 0,-1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0.1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20215,'37'2'360,"1"3"-270,-8 1-90,36 1-270,-11-4 90,7 0-629,-13-3 359,-30 0-449,9 0-3329,-5 0 4228,-8 0 0,-1 0 0,-10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0.3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46 12120,'7'-23'4857,"11"9"-4587,4 5 270,21 9-270,-17 0 269,54 17-359,-41-7 180,43 21-180,-55-13-90,3 3-3302,-21 0 3122,-6-3-2538,-26 38 2358,6-19-180,-21 25-719,1-13-720,9-11 1889,-19 21 0,23-25 0,-8 7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2.1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426 70 8612,'-30'-21'1799,"0"3"-1349,5 7 0,-2 2 899,-27 2-270,12 4-269,-28 10 89,21 13-719,13 0 90,7 3-180,18-6 90,2 0 0,1 4 90,3 5 89,10 30-359,0-18 90,7 21 0,-1-29 90,12 29-180,-9-21 90,9 21 0,-9-16-90,-5-9 90,3 18 0,-7-22 0,-1 14 0,-3-20-90,-1 11 180,0-8 134,-11 31 1,-3 5-135,3-2-1741,-7 12 0,-1-2 1741,6-26-90,-4 12 90,5-2-90,4-13 0,-1 13 0,6-16 90,0 10-1,15 30 1,3 3 3212,-4-8-3347,7 9 0,2-9-3347,-8-46 3392,4 0-597,-6-12 597,1-4-90,-5-7 0,3 1-180,-3-4-180,0 0 1134,-2-2 0,-2 0 0,0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2.7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83 17067,'13'-21'900,"8"2"-6291,-1 11 5751,20-3-270,-9 1 943,20 2-853,-24 4 843,7 2-1023,-13 2-2019,8 10 2019,-9-4 2199,14 22-2199,-19-12 0,6 20 572,-13-14-572,-1 38 90,-6-7-90,0 18 0,-8 13 0,3-27 1567,-1-7 1,-1 3-1568,2 39-524,1 1 524,1-18-3104,2-22 3104,0-10 0,0 11 45,4-1 0,1 2-45,1 14 0,1-4 0,1-2 5,0-7-5,2 13 90,-3-25 261,3 12-261,0-3-90,-2-5 3370,-1-11-3370,-5-19 90,0-1 90,-2-4-180,1 2-90,-18 21 339,4-13-429,-17 15-1170,-18-9 1350,-13-6 0,0 1 0,1-10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3.3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286 107 9961,'3'-19'5217,"0"-3"-4317,-2 8-450,0-2-181,-10 0 271,1 5-360,-6 2 90,-11 11-90,11-1-90,-23 13 90,5 2-90,-17 27-180,3 14 0,12-5 90,13-2-90,17-23 0,11 61 0,6-23-196,-4-15 1,1 1 285,16 30 0,-9-31-3203,7 19 3248,-7-15 0,0 4 0,-5-6 0,0 3-1026,3 27 0,-1-1 1071,-2 16-90,-9-23 180,-3 3 175,-8-30-355,5 24 2453,-7-36-2453,7-18 3197,0 4-3197,1-7-3302,0 6 2493,1-10-91,0 5-899,12-3-359,2 2 2158,11-3 0,-11-6 0,-3-3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3.9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437 206 9062,'3'-32'3688,"-1"5"-2519,-1 3-269,-1 5-3803,-14-10 3353,1 10 769,-14-7-319,-16 11-720,16 8 179,-24 0-179,-11 24-2448,23-7 2268,-22 15 1947,21 17-1947,19-20-2162,-11 20 2072,26-26 90,2 1-90,3 4 90,0 1 0,13 16 0,7 3 0,6 0 2162,3 0-2162,-5-12-90,11 15 90,4 5 0,-1 1 322,-4-5-233,3 21-89,-13-24 0,10 30 0,-14-15 0,-5-12-346,5 49 436,-12-32-90,1 7 90,-7-9 89,-14 38-2212,6-35 2033,-1-12 0,-1-2 2213,1-9-2213,0-4-1831,3-1 1831,1-10-1517,3-9 1337,1-1 1607,0 2-1607,13 12-270,-3-5 90,14 8 20,2-9 340,9-5 0,-4-5 0,2-5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4.4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366 191 8612,'0'-25'2968,"0"2"-2338,0 6-360,-9-8 180,6 10-91,-7-4 631,2 4-810,2 6 0,-3-6 0,-4 7-91,-1 1 1,-4-1 90,-13 3-974,1 12 884,-5 3-3010,-4 21 3010,14-5-1982,-14 31 1982,19-16-47,-3 19 137,9 6-1199,5-14 1289,1 30 1237,6-35-1417,1 12 0,5-9 0,0 1 89,2 14 779,0-10 0,1 0-868,2 3 70,0 0-25,0-3 0,0 4-45,-1-9 0,0 0-90,1 12 0,1-1-966,4 26 1056,-5-26-1629,1-2 1629,2 26 0,-4-24-1331,3 17 1331,-4-31 1151,0-5-1241,-2-6-594,1 1 684,0-9 977,1-3-6104,1-11 5604,9-19 0,0-10 0,6-12 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4.9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9 155 2489,'0'-25'6656,"-7"-17"-5037,6 20-1529,4-12 1530,28 17-1530,-5 8-180,18 3-435,10 19 525,-17-4-90,12 11 0,0 2 0,-10 0 1105,26 18-1015,-44-19-89,-3 2 89,-4 1-90,-1 3 90,-5 2 12,-2 8-12,-4-4 2021,-9 30-2021,0-17 3023,-7 23-2933,-5 8-2367,5-15 2277,-6 17 0,6-22-2268,-1 2 2268,1-1 0,0 2 0,-3 22-1517,2 8 1517,0-7 1517,5-9-1517,4-20 0,2-19-630,2 4-1978,2-22 2608,10 2 0,-4-12 0,9 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22.87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242 372 8342,'25'-37'3508,"-3"3"-2518,-3 1 2788,2-19-2249,-11 21-990,0-14 1,-9 28-4072,-18-18 3892,4 13 501,-23-16-681,15 25 180,-6 1-270,8 9 90,-19 18-90,12 0 0,-14 17-90,18-2 3170,1 2-3170,3 4 0,2 2-2902,0 18 2632,5 2 63,2-3 27,20 3-630,21-22 91,8-8-91,31-19 450,-12-23-1779,13-19 2319,-23 5-1132,2-16 1672,-20 5 1131,-3 1-1401,-10 5-181,-11 14 529,1-4-618,-4 11-90,2-3 2268,-4 12-2358,1 12 3302,-2-1-3481,5 20-1,1-2-90,3 12-180,1 0 90,2 1-5037,19 20 5206,-9-25 0,17 11 1,-15-33-1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5.4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16 175 9871,'-5'-20'2339,"0"3"-7280,3 6 5841,0 2 2308,1 1-2759,0-4-89,48-26-540,-24 19 860,40-17-1310,-26 32 180,17 11 181,-14-1 89,8 13 3302,-26-4-3302,-2 4 0,-2 2-719,0 53 809,-18-17 90,-1 32-3392,-15-33 3482,-12 31 179,5-9-2357,-5 16 2358,11-27-1607,8-21 1607,2-2 133,2 12-43,3-15 270,13 44-361,-2-40 1447,16 40-1536,-9-45 2167,14 21-2167,-11-25 0,5 7 389,-8-13-30,12 30 2940,-15-19-3389,6 20 0,-25-12 0,-32 35-270,-2-9-215,9-24 0,0-3 125,-7 0-1747,-8 9-1761,24-29 3778,-5 4 0,19-22 0,5-7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5.8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1 145 9422,'0'-29'2788,"0"3"-1529,0 11 360,0-6-1799,0 4-269,6-6 179,-1 16-90,5 0-90,-4 10-449,28 23 539,-3 8 225,0 1 0,1 8 135,-2 12 0,-3 3 90,-3-4 0,-3 0-213,-1 1 0,-5 0 573,-2 39-1,-9-35 1,-1 18 0,-2-36 449,-1 22-224,-7-12 0,-3 4-181,1 5 1,-1 1-360,-3 0 0,-1-2 135,-8 27-478,-2-15 118,9-27-180,-7 21 402,11-35-2831,-2 13 541,5-14 2158,-3 10 0,7-17 0,0-1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6.9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 6453,'35'9'1529,"3"-1"-6559,30 3 5390,-15-4-181,23 1 266,-20-6 1,2 0-356,24 0-135,-9-1 0,0 0-45,3-1-195,1-8 1,0-1-526,-4 2 405,-11-2 1,-3-1 404,-16 5 0,-7 0 0,-3 1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8:59:27.2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1 115 0,'22'-27'330,"2"2"480,18 5-450,-4 6 1364,18 0-1545,-8 7-348,3 3 439,15 2 1186,-14 1-1366,0 5 0,0 2-90,4 3 90,32 8-90,-43-3 90,-4 0 2284,-7 2-1565,8 17-2823,-24-11 2104,-4 28-90,-25-21 1654,-38 42-2913,-17-7 561,-2 4-22,-2-15 720,14-14 0,12-10 0,-11 6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0:56.0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948 20 9400,'-92'-19'8546,"23"20"-10096,-1 3 0,1 5 2089,-8 20 363,24-6 1,-3 12-409,7 17 1,-2 16 0,2 7-1,5-6-374,7 0 0,6-3 0,-3 4-373,-7 0 0,-5 4 0,4 0 0,14-5 343,19 19 0,15-10 90,18 18-135,-12-47 0,4 3 45,21 27 0,5-5 0,8-1-90,-9-19 0,2-3 0,8-7-90,4-4-946,3-7 946,4-5 26,5-12 1,7-4-297,-8-9 1,0-3 182,12 4 0,-1-4-3,-21-8 0,-1-6-630,16-18 1,-5-4 539,9-5 702,-11 3 0,-5-2-612,-18 4 1499,-6-2-1319,-6 0-1627,-2-1 1717,-5 0-1579,-2-14 1669,-10 22-120,-32-16 0,-12 4 30,5 23-395,-20-7 0,-3 9 395,12 30 866,-45 40-866,41-19 1331,-19 26-1331,33-3-90,13-10-90,2 24 90,26-16-90,3-4 90,16-6-90,0-17 2125,4-5-2035,3-6-89,2-8 2139,35-17-2050,-29-17-2005,31-37 1915,-45-18 90,-7 3-2151,-13 1 2061,-32 7 90,6 27 90,-38-5 0,15 38 179,-40 34-1516,19 12 1292,21-3 0,4 7 225,-10 48 1100,20-7-1190,13-10-90,19 7 0,2-23 0,11 25-32,4-15 32,8-15 0,3-2 90,13 7 932,-9-16 1,2-6-933,9-18 0,-11-8-1990,4-6 1990,12-17-90,-7 1 2110,16-18-2020,-19 4-42,-4-8-93,-9-6 0,-1-4-227,8-17 182,-8 0 0,-2-5 0,-12 8 0,-4 2 0,0 8 0,-2 1 0,0-2 0,-1 2 0,1-9 3142,-5 24-3232,1-6 298,-6 38-118,-2 3-90,-1 37 0,0-7 89,4 27 1,2 21 0,2-5 0,4-1 0,1 0 32,-4-1 1,0 6 0,4-7 12,12 7 0,6-15-45,13-19-287,2 9 287,-5-44 0,-5-22-90,-4 0-106,35-51 16,-23 5 0,9-19 0,-24 21 0,-4 1-90,3-3 90,9-24 0,-23 56-180,-6 18 180,9 41-89,1 13-91,9 47 196,1 5-106,-12-47 0,2-2 0,13 26-89,20-3-3557,19-37 3826,0-17-598,-19-26 0,-4-10 508,2-20 90,3-21-90,-30 16-1931,3-27 2021,-8 12-90,2-19 826,-6-8-557,-5 22 703,0-6-612,-16-3-180,-1 40 180,-22-29-180,7 46 0,-12 2 0,13 13-90,-12 13 180,1 19-180,0 10 1300,2 17-1300,16 27 0,11-33 0,3 2 0,5 8 0,3 0-1085,-1-7 1,3-3 994,19 31 90,-3-23-1166,3-3 1166,0-3 1547,0-4-1457,6 15-137,-9-18 227,11 33 2290,-22-44-2380,-9 29 90,-37-27-180,1-2 2689,-16-9-2779,19-20-360,-17-3 180,3-16-359,-7-7 269,20-7-2339,12-3-89,16 5 2788,16-19 0,2 6 0,14-14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0:56.5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1 415 6987,'28'-29'2518,"-3"2"548,-5 9-2346,-4 4 1960,-7 7-2141,-3 9 872,-6 4-511,-9 27-181,-2 17-449,-4 10-2017,5 32 1927,5-30-1517,2 16 1427,2-35-320,1 0 320,8 8 1359,0-11-1179,38 34-270,-22-50 0,37 0 0,-13-63 0,-9 2 1663,10-42-1663,-32 31 0,4-37 2855,-15 13-2765,0 0-90,-6 17 914,0 25-914,-2 3 90,3 22-90,1 6 0,5 26 0,3 11-270,18 51-90,3-11 406,-12-30 0,1-2-226,16 14-623,-4-30 623,4-9-90,-4-10-269,38-23-1,-8-23 270,15-9-270,-22-17 1,-6-6 269,-6-1-450,-5 4 0,-5 1 450,-15 1 90,-5 2 90,-3-1-2564,-5-6 2834,-11-14 0,-1 24 202,-12 0-112,2 37 796,-10 5-707,-2 8 1,-15 32-270,18-4 898,-2 27-808,22-2 3281,12 11-3371,14 18-756,6-14 756,8 0 0,-3-22-3210,0-2 3210,2-1 89,25 30 1,-16-12-90,8 12 0,-30-21 90,-14-8 458,-31 32-548,-4-9-180,-20 8-89,-5-19-91,11-19-369,0 0-2060,17-13-179,16-10 2878,12-8 0,14-18 0,3-4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0:57.2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161 337 7982,'-27'-8'3778,"2"0"-2878,4 0 809,3 2-1523,-12-8 893,17 8 2219,-13-9-2578,70 4-1949,-13 1 1409,53-4-714,-13 5 1,7-1 622,4 1 1,3 0-60,-17 1 0,3 1 0,-1-1 15,28-2 0,-4 0-507,-20 3 0,2 0 492,-6 0 0,5 0 0,6-1 13,11-1 1,10-1 0,1 1 0,-7-1-74,0 1 0,-5 1 0,4-1 7,-1 0 1,7 0 0,-3 1-1,-14 1-67,-3 1 0,-8 2-45,1 0 0,4 1-1754,-4 2 0,5-1 1,-7 1-361,-3-1 0,-1 2 2249,8 2 0,7 2 0,-11 1 0,26 4 0,-32 1 0,0-1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26.3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3811 419 13739,'-23'-25'2429,"-2"4"-540,-49 2-1530,28 10-134,-7 0 0,-1 1 45,2 2 45,-25-1 0,-5 0-225,-1 0-2171,6 1 0,1 0 2171,2 1 0,-3-1 859,-2 0-859,0-1 0,-4-1-791,29 2 0,0 1 701,-32-4 0,2-1 90,-11-2-90,0 0 45,31 3 0,-6-1 682,-19-2 0,0-1-727,16 3 0,-1-1 30,7 1 0,-3 0 0,9 1-909,-29-4 909,25 4 0,-11-2 0,6 1-453,5 2 0,3 0 423,-27-3 0,4 0 0,-11 1 0,35 6 0,-1 0 0,11 2 0,1 0 227,-6-1 0,2 1-227,-18 2 820,35 0-820,-7 0-90,-38 14 90,32-5-90,-37 20 90,55-13-136,-14 15 136,8 34 90,13-3-884,11-9 1,4-1 883,7 4 0,3 6-1596,0-28 1596,8 23 0,-3-11 0,7 16-992,-5-12 1082,1 1 924,1 7-924,0-4 0,0 1 0,3 18-135,-4-16 0,1-2 45,-1 9 693,2 16 1,-1 9-694,-1-22 0,-1 2-60,1 2 0,0 6 0,-1 1 30,1 5 0,0 0 0,-1-6-60,0-2 0,-1-2 30,0-5 0,0 3 0,0-9 2040,1 25-2025,-2-22 0,1 1-739,2 32 739,-2-17 0,1 3 45,-1-17 0,0-2-90,-1 0 0,1 0 1421,0-6 0,0 1-1331,2 19 0,0-2-90,3 20-195,-3-20 1,0-2 284,-1-1-90,0-4 0,0-1 45,-1 7 0,1 2 45,0 11 449,1 4 1,-2-2-540,-1-15 45,3 19 0,0 3-2996,-1-3 2951,0-9 0,0-3 90,1-5-550,1-2 1,2 15 0,-1-10 459,-2-22 0,-1 0-82,3 19 0,1 10 1,-1-13 81,4 18-718,-3-17 0,1 2 718,-4-23 0,1-1 0,2 19 0,-1-3 1436,4 13-1391,-6-26 0,1 1 1256,6 40-1301,-7-41 0,0-2 0,0 9 318,4 28-318,0 7 0,-4-35 0,1 8 0,0-2 919,2 16 0,-1 0-919,-2-19 0,1 3 0,-1-4 0,2 17 0,-2-8 0,1 7-37,-4-18 1,0-4 36,-1-8 0,-1 4 0,0-1 0,-1-11 0,3 21 0,-3-20 0,0-9 0,1 14 0,-1 4 1159,0-16-1159,1 18 0,0 1 0,0-8-241,3 48 241,-2-60 0,0 1 0,0-1-2037,1 0 2037,0 0-804,9 43 804,-6-35-321,6 34 321,1-14 0,-5-24 0,4 16 153,-8-36-153,-1-4 2788,-1-4-2788,1 3 0,0-3 0,-2-2 1167,10 22-1167,-4-15 0,6 16 90,2-1-90,-3-10 567,6 12-567,9 6 0,-8-13 0,20 23 0,-20-28 0,20 17 0,-18-17-3392,10 6 3392,-11-11 0,5 3 0,10 6 0,-11-9 0,6 4 0,-23-16 0,2 2-2268,10 8 2358,0-1 2178,4 6-2268,-5-7 0,-8-6 0,18 11 0,-7-7 0,8 5 0,-12-8 0,-7-6 3392,7 4-3392,12 0 0,-1 1 90,25-1-90,-11-4 0,11 0 0,9-3 0,-7 0 45,-6 0 0,0 0-45,8 0-195,-4-4 1,-2-2 194,-12 3 0,31-7 0,-38 10-3263,50 0 3263,-42 0 0,37 0 0,-44 0 0,1 0 0,1 0-1091,15 0 0,1 0 1091,1 0 0,8 0 0,-3 0-1344,-19 0 1344,47 0 1485,-42 0-1485,5-3 0,2 0-1506,6 0 1506,33-5 1416,-40 7-1416,0-1-90,-22 2 2253,2 0-2253,15 0 48,-11 0 42,11 0-90,-15 0 90,-2 0-90,-2 0 3482,13 0-3482,10 0 90,-8 0-90,7 0 90,-14 10 0,-4-8 0,16 8 0,-7-10 0,-1 0 0,-3 0 0,-11 0 0,10 0 0,29-9 0,-5 3 0,6-7 0,-26 7 0,-9 0-3392,14-2 3392,-12 1-1109,7-1 1109,-18 4 0,14-4 0,-10 2 0,8-2 0,-13 3 90,64-21-90,-50 16 1199,45-16-1199,-71 22 0,0-2 90,0 2-2268,0 0 2178,7-4 2448,9-7-2358,-4 3 0,3-4 0,-13 8 0,-1 1 0,-2 0-90,1 0 90,-2 0 90,16-17-91,-11 10 3393,17-23-3482,-19 22-3392,3-4 3392,-6 9 0,5-9 0,1-5-90,2-6 90,1-9-89,-7 13-2180,0-1 2269,-5 14 1929,0-59-1929,-2 36-1093,1-22 0,-1-4 1093,-10-2 0,4-15-1461,-6 18 1461,6 17 0,-1-13 0,-1-2 90,-1-6-497,-3-25 1,1 1 406,2 27 503,2 7 1,0 2-415,2 6-89,0 0 1604,-1-1-1514,-2-14 0,-2-6-1,2 14 1,0 0-45,-2-17 0,1 2 2218,-4-18-2173,5 20 0,0 2 0,-1-3-90,1 1 0,1 4 0,1 17 90,0 0-185,-3-20 95,0-4 90,-2-19-1,2 20-44,3 10 0,-1-1-45,-2-18-987,3 24 0,0 1 987,-1-14-222,2 20 267,-1-4 0,1-4-45,-4-23 0,4 25 0,-1-4 45,0-5 0,-1 2-45,1-20 0,0 25 0,0 0 0,0-10 0,1 19 0,-2-10 0,-1-4 0,0-5 0,1 5 0,-1 1 0,2 8 0,0 1 136,-1 0-47,1 2 1067,-6-42-1156,4 32 0,-4-32 0,5 43 0,-4-19 0,3 16 0,-2-15-45,2 13 0,0 0-1666,-1-6 1711,2 8 0,-1-2 457,0-21-457,2 26 0,-3-35 0,4 37 351,-1-20 0,-1-3-441,0-4 1353,1 5 0,0 3-1263,1 16-776,2 3 776,0 10-2269,0 0 2269,0 3-527,-4-51 527,5 42 0,-4-38 0,4 47 2008,-2-17-2098,-2-19 2759,1-4-2669,0 6-1020,0 18 1020,1 13 0,-6-48-90,4 36 90,-5-36 0,-1 4 0,3 34-1680,-7-49 1680,8 56 0,-2-8 1024,-8-27-1024,7 34 0,-8-32-90,-1 2 90,7 30 0,-7-29 0,10 40-2396,-10-23 2306,8 20 90,-8-20 0,4 15 1490,4 6-1490,-10-18-1747,11 22 1657,-5-7 90,8 15-90,-15-26 90,7 12 0,-9-17-861,7 14 861,6 15 1781,-7-14-1781,7 13 0,-11-20 0,10 16 0,-4-7 0,7 14-90,1 2 90,0-4 1150,-5-11-1240,-2-6-2160,-5-15 2160,5 16 2358,0-6-2268,8 22-90,-1-2 90,3 8 0,0 1-2268,1 0 2268,-2-6 2268,-1 0-2358,-5-17 90,3 9 0,-7-14 0,10 22 0,-4-10 90,6 19 3302,-4-13-3392,4 13 90,-2-5-90,3 7 90,-2-5-857,1 4 857,0-4-90,0 3 90,-2-8-90,2 7 0,-10-24 0,8 17 0,-11-25-3138,7 18 3048,-3-8-1935,-9-14 1845,10 23-90,-7-14 270,10 26 0,5 6 0,-2-1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15.2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619 72 10501,'-7'-22'4767,"-1"-1"-3687,4 13-271,0-1 1710,1 5-1890,-9 25-359,2-1-90,-4 25 270,2 13-3662,4-8 3302,-2 18-133,4-13 0,-1 2 133,-2 16 0,0-1 0,-1 0 0,0-3 45,-1-4 0,-4 20 0,-2 1 0,4-14-135,3-15 0,-1-1 0,-6 33 0,-3 14 0,3-17 89,-2 9-89,7-34 536,-6 23-536,10-40-2268,2-14 2358,0 0-90,3-10 89,1-7 2270,0 2-1820,-2 0-359,3-6 540,-3 4 2762,-3-19-3482,3 3 180,-8-22-90,-4-20 0,-1-7-90,-8-19 0,8 23 0,-13-37 0,16 45 0,-12-30 0,17 47-90,-1-2 90,-7-17-90,7 20 90,-6-17 0,11 30 0,0-3-3482,1 4 3482,1 2 0,0 0 0,1 2-90,-1-2 90,1 3-180,0-6 90,1 14 3482,3 8-3392,0 3 0,6 19 90,-3-11-3482,4 14 3392,-2-5 90,4 18-2268,2 5 2178,0-1 0,3 13 179,6 15-179,-7-23 0,9 27 90,-15-57-90,4 11 2359,-5-16-2359,0-2 3482,-1-6-3302,1-5-1,1-3 1,2 0-90,6-5 90,25-14 0,38-39-180,-18 17-180,13-25-2428,-45 30-3933,-10 9 1774,6-3 4767,-13 13 0,-1 4 0,-1 1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17.2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 51 11580,'-8'-18'4678,"1"3"-2609,5 8-1260,0 2 1440,0-1-1620,1 16-179,2 43-225,2 10 0,1 8-135,-1-5 0,1 3-1021,3 22 0,1-4 931,1 10-90,5-10 90,-3-32-1508,8-6 1,3-2 1417,3-2 0,20 24 0,-15-74 0,2-22-963,-1-10 963,-3-14 90,-9-6 0,-2-5-714,-3 11 1,0-1 758,2-11 0,0 3 1472,4-21-1517,-11 53 180,-2 8 0,23 87-90,-15-24-90,3 10 0,-1 1 0,0 5 89,9 25 1,1 3-90,-1-1-45,3 6 1,4 2 44,-7-36 0,-2-8 0,1 12 0,13 12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23.45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143 1027 13246,'2'-89'2788,"0"19"-5891,-1-5 3822,-1 12 189,-5 7 0,-1-2-278,-1-32-367,-1 31 1,-1 0 185,0 6 1,1 2-1227,-9-46 1046,-1 5 91,2 14 1838,7 47-2108,-6 25-1688,8 28 1688,-3 31-798,7 8 798,2-2 0,1 6-90,4 7 0,0 2 0,-2 7 0,0 1-463,3-2 1,1-4 462,-3-19 0,0 4 203,1 20 1,2 11 0,-1-8-204,-1-13 0,0-1 30,0 7 0,1 6 0,1-5 60,1 8 0,1-9 600,-3-26 0,0 0-556,4 25 1,-1-7-45,2-23 2048,18-44-2138,-11-19 0,14-27 2658,-14 0-2658,-2-2-1486,-1-7 1396,-2-2-180,5-38-1869,-7 23 2049,3-26-1517,-6 34 1517,-1 6-924,0 6 924,-2 7 744,1-9-654,-5 28 1247,-4 45-1336,0 9-1,-2 36 0,5-28-135,8 12 0,2 1 45,2 8 940,5 4 0,4-4-850,3-19 3200,11 2-3200,-7-25 0,1-5-90,28-17 180,-21-2 90,20-14-90,-29 1 0,-2-4 90,-3-3-90,-3-3 90,2-17-93,-8 11 182,1-12 91,-6 11-180,-2 12 0,0 0 0,-1 10 0,-1 8 0,3 21-90,-1 8 90,4 43 0,3 28 584,-1-14-989,1-1 0,0-5-294,1-17 339,11 38-2428,-4-66-4408,-5-13 7106,5-3 0,1-23 0,2-4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17.43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52 18057,'7'-16'2968,"0"1"-2518,-6 12-270,1-2-3169,0 3 2719,0-3 490,0 2-3728,5 1 3508,-3 2 0,2 0 0,-4 1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17.8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0 190 11221,'0'-31'6746,"0"-4"-5307,0 17-899,0-5-1,7 2-3711,28-4 3352,-7 5 949,13 5-769,-8 13-180,1 12 90,14 9-180,-10 7 0,-5 6 3392,-14-3-3302,4 40 0,-13 8-135,-9-14 0,-5 4-850,-4-9 0,-2-2 805,-3-4 0,-1-3 0,-9 28 90,7-26-45,1 2 0,1 0 135,1 0-1,-8 36-89,19-69 90,16 3 90,12-9 0,31 0-180,11-26 0,-3 0-1782,-3-13 1692,3 0-720,26-8-2774,-19 7 436,7-1-3295,-43 18 6353,-7 3 0,-12 3 0,-6 2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19.8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110 56 9242,'-14'-5'899,"2"1"-89,7 3-630,2 0 89,-1 0 1530,0-2-1169,1 3 539,-1-3-629,2 2 540,0 0-181,0 0 270,-1-1-809,2 1 0,-1 0-90,1-1 629,-1 1-719,0-1 180,0-2-270,1 2 90,-1 0 449,0-3-449,1 2 0,-2-1 0,3 1-90,-1 2-90,0-1 90,2 12 0,-1-2-90,2 23 90,-2 6-90,1 9 0,-1 8 45,-5 21 0,-1 7 0,3-27 0,0 1-1712,-3 31 0,0-4 1667,2 1-1442,3-34 1532,0-14-90,1 16 90,0-28-90,11 21 90,4-32 1063,7 0-1153,3-11 1747,12-16-1657,12-11-90,14-22 0,-23 9 0,0-3 0,24-31 0,-27 28 0,-3 2 0,5-7 270,3 5-90,-20 55-90,2-2 0,-12 41 180,-3 24-46,-3-3 1,1 3-337,-2-21 1,0 0 156,1 20 0,3 4 0,7 10 0,2-6-45,2 7 443,-1-6 0,0-5-533,-4-32-90,-1-6-2788,8 7 2968,-6-22 0,1 2 0,-10-24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1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66 12570,'9'-19'4407,"-2"3"-3237,-4 8-1350,0 1 0,1 1-900,-2 1-629,0 4-449,-1-2 2158,1 4 0,-1-2 0,1 1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20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127 15 13649,'-15'-14'5127,"-3"16"-4317,11 16-181,-2 18 270,15 31 1,10 11-675,3-12 0,4 2-135,-3-4 0,2 5 0,4-1 0,11 4 0,4 0 0,-3-9-308,-7-11 0,0-3 263,15 29 0,-8-7-28,-24-27-287,-33 54 180,-1-54 90,-29 28-90,17-50 0,-3-6-449,-25-2-451,-7-23-1168,2 0-1560,7-21 3718,28 1 0,4-5 0,2-4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20.4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0 263 9422,'12'-75'6656,"-5"33"-8629,16-38 2333,-6 58 974,34-13-1424,-21 30 828,23 1-1278,-1 13-1079,16 6 1190,-11 4 0,0 3 1,21 8-1,12 12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21.0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59 0 20575,'-20'16'990,"0"6"-720,14-2-1,-1 12-89,3-5 0,2 8 0,11 15-468,17 39 377,0-14-44,-6-27 0,1-3-45,8 3 270,2 1-180,14 19 0,-3-1-518,0 1 518,-5 3-90,-19-31 90,-3 8-2888,-11-22 2798,-12 9 0,-4-9-180,-23 14 123,-21-18-1023,4-22-1078,-10-16-2989,24-28 5147,5-1 0,6-6 0,4-2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21.16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0 215 8612,'0'-40'9175,"0"9"-7736,0 8-360,0 8-539,20-11-540,-4 10-1529,71-19-540,-39 25 2069,5 1 0,-1 2 0,-6 5 0,11 2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21.3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1 160 18147,'13'-17'-270,"-1"1"-1656,1-6 127,-3 7-86,8-14 1885,-5 10 0,3-2 0,-1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21.6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62 18506,'10'-26'2249,"5"7"-7370,12 8 5661,5 7 1229,2 2-1409,-6 2-1,4 0 181,30 17-270,-19-6 90,37 25 949,-34 31-1219,-14-11-1135,-27 2 1,-12 6 1134,-13-6 0,-6-2-90,2-4 0,-1 0 1012,-3 0 1,0-3-923,-9 22-180,3-1-269,14 28 179,17-43-4617,44-2 4797,13-50 0,6-11 0,23 2 0,-19-4 0,0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23.5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 27 11041,'-1'-17'-1709,"9"7"-450,2 19 2159,9 10 0,-2 16 0,0 1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22.1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100 35 13919,'-4'-15'4138,"1"2"-3239,1 9 2609,1 2-3328,2 35 0,8-8 90,21 46 0,14-18-90,18 11-3393,6-5 3393,6 1-90,-25-18 90,2 19-180,-40-34 0,-10 28 0,-12-24-90,-24 23-90,-29 0-179,-4-4-1,-5-7-90,19-24-4677,12-13-637,10-4 5764,-16-18 0,21-8 0,-8-18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22.3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0 369 10141,'3'-36'5037,"0"4"-9258,0 3 5480,1 5 812,20-50-1801,-9 39-231,20-39-39,-11 55 0,5 1-809,43 1 1574,-32 8-3104,16 8 1,1 4 2338,-12 6 0,32 10 0,-34-3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22.8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1 645 21655,'6'14'809,"2"0"-719,-3-10-90,7 10 0,1 0-4341,15 15 3531,32 2-869,-20-10 1410,33-16-451,-17-41 450,-11 0 0,-8-6 0,-4-9 360,-9-12 0,-5-2 773,0 11 1,-1-1-684,-1-13 0,-5 5 3215,-4 8-2226,3-20-899,-6 32-2766,2-16 2766,-5 44-90,-2 5-90,-2 11-1187,-3 22 1187,1 21 0,0-5 0,2 38-90,10-9-90,2 6 0,5 5 45,-1-23 0,2 0 935,9 18 1,2-7-891,9-12-180,5-18 0,-5-26-180,49-57 3510,-36 17-3015,7-24 0,-6-4 134,-18 11-179,10-18 0,-27 42 540,-7 13-450,4 33 370,-3 0-550,7 54-225,-8-29 0,2 4-1214,3 14 0,2 3-3477,0-1 1,1-3 4763,0-10 1,0-4 0,9 15-1,-5-27 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56.7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31 96 10141,'-1'-22'5757,"-1"3"-4138,1 4-360,-1 3 1800,-1-3-2610,2 9-89,-2 0 0,1 13 270,-2 36-181,1 17 1,1 7-360,-2 27-1741,2-20 0,1 1 1741,10 18-2269,-3-20 2224,5-4 0,3 2-1562,7 20 1517,-9-38 0,1-3-90,10 11 1,7-26 1336,0-18-1517,29-27 2448,-19-11-2358,-3-15 0,0-7 2711,9-24-2621,8-13 0,-19 22 90,-13 23-90,-2 5 90,2 0 90,-4 25-90,-2 6 90,-6 55 0,-6-7 0,0 3-469,2 38 379,-3-34 0,0 1 90,3 34-90,1 6-455,2-24 1,0 1 274,5 24 45,-6-43 0,2-3-765,8 9-4137,4-9 5037,-2-8 0,1-18 0,-8-17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56.9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51 14369,'5'-15'4767,"-1"3"-9528,-3 7 5481,0 2 1138,1 0-1408,0-2 320,1 2-950,-1 0-6117,1 2 6297,3 0 0,-4 1 0,3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57.3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63 795 12750,'3'-19'5577,"0"3"-4498,-3 11 450,1 1-420,2 45 1,0 45-1,2-7-3145,5-28 1,1 2 2094,-1 32 1,1 14 0,6-15-719,4-30 0,7-8 703,13 9 1,5-6 61,25 9-16,-1-8 0,-29-55 0,-39-18-45,-16-22 0,-9-6-45,0 8 0,-4-2 546,-15-24 0,-3-2-501,7 14 0,1-2 45,-10-24 0,3 1-90,17 30 0,2 0 0,-7-31 0,6 6 205,17 20-385,16-29 0,8-2-1169,7 21 1304,2-7 0,3 5-45,12 20 813,27-17-858,-22 32 0,3 1 90,2 1 0,-1 3 2099,38-13-2144,-33 27 90,-28 13-90,1 45 90,-17-15 1863,-10 61-2133,-28-5 1,-8 2-1672,7-21 1,-2-1-309,-8 17 765,12-27 0,1 0-2953,-11 21 4437,0 0 0,-1-8 0,0-3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1:57.9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2273 532 9602,'-23'-44'4047,"0"1"-8088,0 2 7189,-20-27-2966,4 14 358,-11-12-372,12 24 731,-24-6-678,20 19 139,-45-19-180,41 30 90,-40-5 0,-3 15-180,10 12 0,-2 3-45,24-2 0,0 2-45,-14 6 0,0 5 533,17-1 1,4 2-534,-31 13-621,25-9 0,1 1 621,-24 15 1395,-3 5-1350,25-10 0,-1 4 901,1 2 0,-1 5-886,4 2 0,-3 5 0,5-2 243,-2 3 0,4 1-258,-5 13 0,7 3 90,17-8 0,6 5 317,6-4 1,3 5 0,1 0-363,-7 24 0,6 8-1,12-12 1,5 12 0,2-1 0,2-12-1063,3 2 0,4-3 1003,2 7 0,3 7 0,1-14 15,1-28 0,2-7 0,0 3 0,2 0-45,2-1 0,1-1 45,-1-1 0,5 2-553,8 7 0,6 4 0,-3-4 553,0-1 0,1-2-45,2 2 0,4 3 0,-3-7-612,-4-11 0,-1-4 612,0-1 0,6 1-98,28 8 0,16 2 0,-10-8 143,-17-9 0,0-3 22,18 7 0,10 1 1,-17-13-68,-6-19 0,-14-10 0,0-4 847,24-10-802,-2-9 0,3-7-45,-9-4 0,-1-7 30,-13 5 0,1-5 0,-3 0-30,9-11 0,-4-6 0,-14 5 0,-1-7 0,-6 4 0,-4-2 0,-3-2 127,0-9 0,2-9 0,-5-2-97,-5-4 0,-5-3 0,-5-8-30,-7 13 0,-3-8 0,-3-3 0,-1 2 0,0 7 0,3 6 0,-1 5 0,-2 1 0,-5-3-18,-5-2 0,-6-7 0,-2 1 0,-2 8 0,1 13-27,-10-2 0,-3 10 0,-10-19 0,-5 0-135,-2 10 1,-4 3-91,-4 3 0,-1 2-900,0 0 1,1 3-360,3 9 0,1 6-3058,-19-7 4428,1 7 0,1 8 0,2 5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06.4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1243 795 18327,'22'0'4857,"-1"0"-3688,-10 0-179,0 0-901,4-8 1,-7 3 90,2-11-90,-8 6 0,0-2 270,-1-47-270,-1 28-3392,-8-65 3392,-6 33-166,-1 5 76,-14-18 0,16 48 0,-42-50 0,16 42 0,-17-17 0,18 26-45,-10 6 0,-3 0 45,-10-4 1123,9 5 1,1 2-1124,10 6 102,-6 2-102,22 6 0,-17-3-90,26 7 90,-10 0 0,-11 9 0,-10 2 0,4 7-90,-24 31 90,35-21 0,-21 28 0,23-11 0,8-8-90,-5 12 0,-15 36-1543,11-24 1633,-10 26 0,17-41-2600,9-16 2600,1-3-180,-5 7 180,5-12-90,-1 2 0,7-8 1151,-4 0-1331,5-5-6592,-3-2 6862,6-19 0,2 2 0,0-8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06.72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313 104 9781,'0'-25'6747,"-7"-3"-5668,5 14-90,-5-3 990,0 7-1079,0 5-540,-3 0-1,-6 12-3481,0 3 3842,-26 32-2359,-7 34 1729,1-8 90,6 16 0,19-22 0,3 3-90,3 14-1427,20 13 1337,5-34 572,27 18-572,-8-46 1845,12 5-1935,10-11-89,12-6-136,-12-10 0,3-1-2294,25-1-449,0-5-1259,-35-1 4317,-16 0 0,-1 0 0,-2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07.9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120 124 12570,'-6'54'4407,"2"7"-2698,2 7-1079,2-8-136,0-10 1,0 1-45,0 12-90,0 24 270,0-1-361,0-23-89,0 16 0,0-31 270,8 21-626,-6-26 1526,6 9-1171,-10-32 271,-9-53-3515,2 9 3065,-8-44-2020,7 18 2020,0-5-787,0-1 787,1-3-228,-2-31 228,1-5 0,4 32 0,0-2 0,2-4 0,0 3-90,0-27 90,2 1-89,2 58-1,47-13 0,-9 42 0,32-9 1697,-23 37-1697,-10 0 1121,34 34-1031,-26-19-45,-4-1 0,1 4-45,-5 4 1,-3 0 89,14 20-353,-17-19 0,-6-1 263,-13-3 460,-4 2-370,-5-10-1958,-16 39 1869,-22 4 44,12-29 0,-3 0 854,-27 29-899,-10-13-90,13-25 0,0-1 2269,-13 11-2179,15-15 0,4-4-180,18-15-90,5-3 360,-5-2 0,15-5 0,-3-2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24.34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0 743 17787,'18'-3'1709,"-4"2"-900,1 23-539,-3 0 0,8 15 0,-7-4 270,9 42-1187,-8-23 737,6 31 90,-11-39 0,0-4 0,-1-4 90,-2-7-97,0-6 187,-2-6 719,6-2-719,14-28-180,-3 2 0,10-26 180,13-46-360,-20 34-45,9-19 0,0 1 45,-12 23-90,19-33 0,-29 60 607,8 2-607,5 40 0,1 11 406,2 15-316,-9-1 0,-6-14 0,-1 2-90,17 22 180,-8-24-90,26 15 0,-17-40 0,5-2 0,-7-9-3302,10-18 3392,10-9-90,0-11 11,-2-5 79,-16 4-90,-2-5 44,-6-7 1,-1-5-90,-6 4 1,-1-1-314,3-10 0,-2 0 403,-7 11 0,-3 3 2954,-2-27-2909,-11-14-2772,-6-6 2682,-3 38 0,-2 2-90,-8-17 0,-16 1 0,24 53 0,-19 26 90,21 13-90,-10 27 90,17-2-90,1 51 90,5-7-1,7-21 1,3 1 90,5 25 0,10 0 90,2-12 0,2-1-90,2 11-45,-2-12 0,0-3 135,-4-14-632,-2-1 542,0-2 0,-3 1 44,-4 9 1,-2 5 45,0 23-135,-2-26 0,-3-1 2505,-11 24-2460,-5-14-45,0-29 0,-3 2-1061,0-2 0,-1-3 1016,-14 28 0,2-10 629,-14 11-539,19-35 0,-15 19 0,26-49 983,-3-5-893,-12-28-90,8 1-90,-7-24 90,15 7-858,1-10 858,-3-31-90,4 13 92,-1-22-92,6 21-90,1 1 0,2 12-90,0 0-1979,10-9-1079,0 8-6027,24-27 9265,-7 37 0,14-4 0,-9 19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08.4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189 48 12480,'4'-16'6116,"-1"2"-5666,-7 10 540,-1 5-721,-8 16-89,1 6 90,-6 31-180,6-14-180,-2 30 0,9-31-90,2 24 90,11-29 0,-2-1-89,8-17 89,-5-12-540,42-27 540,-28 6 0,32-26 90,-41 13 0,-2-4 0,-3-2 450,-3-12 0,-3 4-1,-17-16-3661,1 26 3662,-24 2-270,12 25 90,-32 18-180,24 2 0,-18 17 89,18 13-89,8 19 0,3 2 0,12 14-90,18-8 90,18-7 0,5-1 0,7 10-90,6-16 0,3-10 3302,-8-28-3392,13-2-449,-10-11-271,2-3-179,7-12-1080,-12 1-540,-4-13 1761,-15 6 0,-2-5 0,-3 2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08.8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183 73 11670,'-8'-30'5217,"4"10"-3688,-10 2 1080,-10 14-6681,2 8 4162,-4 1 860,11 8-950,10-6-2089,-4 7 2179,2-2-90,-2 2 90,3-1 2179,2-5-2090,-5 15-89,5-11-90,-2 9 90,2-5-90,1 6 3482,1-3-3482,1 14 0,1-13 0,9 15 0,0-11-90,9 4 0,-2-8-359,10 2-2160,8-3-179,-3-4 2788,2-5 0,-12-7 0,-1-1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09.2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306 0 7803,'-6'21'3597,"2"-4"-2787,3-13 3418,-2 5-3419,1-4 360,-3 8-719,3-7 720,-4 9-901,2-6 271,-8 16 0,-4 4-90,-6 5-361,3-5 1,-1-5 90,-16-1-3662,10-7 3392,-12 3-89,20-16-5398,2-1 5577,3-2 0,-7 0 0,4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09.7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243 0 17067,'-23'30'1709,"2"0"-3264,1-4 1915,1 2-2839,-10 16 2659,8-10 0,-7 12-908,5 3 998,3 4-90,-1 11-180,10-18 90,5-4-90,14-14-90,6-2 0,8-4 0,5-11-270,25-4 360,-21-4-90,27-11 90,-37 3 361,4-8-541,-10 4 0,-5 3 2269,0-3-2809,-6 1 3662,-3 2-3661,-2-1-1170,-3 3-540,-2 1 1581,-2 1 0,-10-1 0,-2 1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10.1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351 25 17787,'-10'-14'1349,"0"3"-809,-10 30 179,-28 57-719,16-28-45,4 5 0,5-2-45,12-15-539,-1 35 539,8-41 90,10 22-90,-2-41 90,13 1 90,-11-13 90,5-3-90,-7-1 180,1-17-450,-16-31 180,2 8-90,-16-19 0,-10 13-90,3 14-180,-9-4 0,19 25-4857,7 10 5217,7 15 0,4-6 0,0 9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10.3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51 31 14639,'-11'-18'3418,"1"6"-2699,6 13-89,-1 3 719,-1 8-1079,2-1 0,-2 16-270,3 6-90,1 1-3752,10 33 3572,-2-31-449,11 21-271,-7-33-1618,4-4 2608,-2-13 0,-3-6 0,-1-6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10.5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12300,'5'57'-4228,"1"4"4228,10 10 0,-2-11 0,-1-22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10.9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103 155 13919,'0'34'2519,"-9"17"-3239,7-8 1260,-6 14-2991,8-5 2810,0-6 1,0 8-1003,7 33 1003,-2-16-90,4 12 89,-6-29-179,-2-32 942,-1 1-1032,-3-11 2448,-1-12-2448,-14-55 3212,8 13-3617,-4-37 1,2-6 224,4 12-1606,2-7 0,0 2 1786,4 15-380,0-13 470,2 24-90,0 8-90,0 7 0,0 12 0,0 8 90,8 1-90,-4 5-90,9 1 3339,-8 10-3249,13 18 522,-7 8-522,4 5-269,-9 28-1,-16-11-90,3 11 90,-11-10-719,6-16-1080,0 2-540,-1-2 1761,2 0 0,0-2 0,1-2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11.8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105 0 11311,'-21'0'5576,"1"0"-4047,7 0-269,1 0-181,0 0-989,-3 6 0,10-3 0,-1 4 180,30 2-180,1-1-90,18 4 180,53 3-572,-40-7 392,-4-2 0,-2 0 90,1-2 0,27 1-3323,-15-2 3323,20 1-2161,3 0 2160,-20 0-1534,21 1 1535,-3 2-870,-19-2 780,17 3 1104,17 5-1014,-12-1 5,-37-4 1,-1 0-96,20 4 1701,2 6-2241,-6 1 2028,-1-1-2028,-19-2-4317,-25-6 4857,-6-2 0,0 2 0,-6-4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22.4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 16168,'19'11'1259,"-2"-2"-989,-9-10 360,9 1-361,2-1-4070,25 1 4340,26 0-1768,11-8 1364,-16 6 0,0 0-45,16-7 0,6 7 0,-41 2 0,-7 0 45,45 0 0,14 0-135,-28-1 0,2 2 0,1 1 0,7 2 0,-4 0 0,11-2 0,-8 1 2178,15 8-2313,-4-6 0,-3-2 45,-17 1 45,-6-2 1,-3 1-46,-15-1-180,13-1-2358,0-1 2178,-2 0 90,-12 0 1729,-12 0-1999,-14 0-1978,3 0 2608,-8 0 0,-3 0 0,2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59.6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 44 12120,'0'-21'5397,"-3"2"-3958,3 15-899,5 42 449,7 41 1,3 10-900,-6-31 0,1 3 89,2 17 1,1 10 0,-2-12-2486,2 21 2396,-4-32 0,0-1 0,3 24 90,0-4-1188,-5-29 1,1 0 1007,3 23-960,0 4 0,-1-3 510,-1-15 450,-1-8 0,-4-9 0,-10-33 0,-4-9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23.3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9 15448,'17'-5'1080,"-1"2"-721,-6 3 181,14 0-2398,12 0 2038,3 0 180,37 10-180,-35-6-2147,40 10 2057,-42-9-1677,55 6 1677,-44-6 0,32 5 0,-19-6 581,-15 2-671,16-2 0,-19 0 90,0-1 2055,3-1-2055,41 3 1114,-30-2-1160,26 2 1,1 0-45,-24-1-1272,8 0 1,-2 1 1271,-30-3 0,37 3-150,-26-1 150,6-1 0,-21 0 90,-1-2 1211,-7 1-1301,8 0 0,-7 1 3113,-4-1-3113,14 1 841,-17-2-841,7 2 0,-16-3 0,3 1 0,9 1 0,-9-2 0,7 1 0,-9 0-90,-4-1-1709,7 1-2519,-6-1 4318,4 0 0,-6 0 0,-1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32.2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1 117 11670,'2'-30'5847,"0"5"-10068,-2 12 5390,0 3 2669,1-4-3299,-1 6 1490,1-3-1759,-1 6 0,1 5 359,7 35 2943,-2 2-3392,5 33-208,-5-13 0,0 6 118,1 11 0,0 1-788,0-1 0,-1-1 698,1 1 0,-1-5 90,1 5-90,1 0-498,7 12 1,1 3 362,-5-35 0,1-1 45,7 37 0,2-7-270,7-23 1,-7-28-270,2-19 359,4-32 90,-5 0-90,10-20-90,-6-8 1,-1-4 858,5-8-544,-3 5 0,-2 1 795,-2 7-1020,7-13 360,-8 18-90,15 15 90,-17 25-90,6 28 0,-10 1 90,-1 8-90,0 5 931,0 5-841,0 3 313,0 4 0,2 5-358,-3-5 0,0 0-45,2 3 0,-2-1-9779,6 43 9779,-17-76 0,2 13 0,-5-30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32.3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85 14549,'2'-19'3328,"0"2"-8539,-1 11 5301,-1 1-180,1-1 1499,1 1-2129,0-1 720,7-2 0,-3 3 0,6-2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32.8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125 672 16707,'-15'-11'3868,"-12"21"-3238,13 12-90,-11 19 359,7 19-5930,5 18 5211,4-9 535,6 7-625,12-11 709,-1-9-709,18 35-45,1-42 0,4-3 45,10 16-45,-4-23 0,0-10-45,-9-22 180,27-24-90,-34-10-90,11-13 0,-25-11 0,-21-11 742,3 1-742,-14-10 0,5 17-2166,-2-1 2166,-3-2-1517,-1-1 1517,-13-27 758,19 41 1,-2-5-729,-2-12 0,0-8 0,2 5-30,2 2 0,3 0-458,-2-37 0,10 6 458,20 24-90,30-18 90,-5 52 285,21 16 1,5 9-286,-8 12 0,0 0 0,-4 15-45,-22 49 0,-13 9 45,4-13 431,-3 9 1,-8 10-702,-25 6 0,-7-4 90,3 9 45,-6 4 0,-1-5-225,3-23 582,-7 14-672,7-22-1708,-4 8 1635,6-18 1,8-22-1,-1 1 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33.3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2003 189 8522,'-35'-40'4048,"-4"2"-2069,-5 7 89,-6 10 1,-5 4-5331,-18-2 3667,19 5 0,-13 6 232,-16 14 0,-17 10 0,-6 8 1,10 9-436,16 8 0,5 10 1,1 3-1,-6-2-184,-6-9 0,-8-4 0,-1 2 0,5 4 0,12 7-109,5 16 1,8 9 0,9 3 0,9 0 112,14-7 1,8 2-1,4 0 1,2-5-353,-2 0 0,2-3 1,2 3 329,0 14 0,1 4 0,5-6 0,4 5 0,6 0 0,2-8 0,4 4 0,2 3 0,2-9 0,2 2 0,1 1 0,1-4 9,1 12 1,1-4 0,3 0-10,3 0 0,3-2 0,0-9 0,1-14 0,3-5 0,19 22 0,5-3 0,-14-20 0,5-2 0,6 0 0,7 2 0,1-6-91,17-2 0,1-6 136,0 1 0,3-6-225,0-10 0,-5-8 180,14-6 22,-20-20 1,18-10-1,1-3 1,-11 2 47,-2-3 0,-1-3-48,2 2 1,11-2 0,2-5-1,-10-4 362,-1-14 1,-8-6 0,-2-5-355,2-7 0,-2-4 0,-1-1-302,3 0 0,1 0 0,-7-2 272,-8 3 0,-5-2 0,-7 1 30,-13 9 0,-5 0 0,-2 3-30,3-9 0,-3-6 67,-7 6 0,0-11 1,-3 1-1,-2 11-112,0 4 1,-4 1 74,-4-20 0,-3-9 0,-4 13 198,-12-18-198,-1 37 0,-6-7 0,-1 5-30,-1 3 0,-4 1 29,-7-3 1,-6-4 0,-6 4 0,-8 5 0,-4 4 0,0 3 666,-12-17 0,-5 4-696,2 11 0,-7 1 0,8 9-45,14 13 0,2 5 757,-16-8 0,-2 2-1972,4 6 1,2 5-315,19 4 0,0 2-855,-12-2 1,3 3 1933,-12 3 1,23 5 0,8 3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2:36.0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12649 36 14009,'4'-16'2519,"-1"3"-1980,-2 10 1800,-1 0-1440,-2 7-539,-7 36-90,-2 5-90,-3 35-618,6-22 528,2 0-3098,2 20 3098,2-25 0,0 30-976,7 12 1,3 0 974,-3-2-117,3 9 0,-1-4 118,-3-32-167,0 4 167,1 2 90,2 14 0,1 7-90,-1-25 0,0 1-45,2 23 0,1 5 75,-2-22 0,1 2 0,-1-8-75,-1-16 0,-1 0 0,4 37 0,0 6 45,-2-5 0,-1-8-90,-1 16 881,1-4 0,-2 5-791,-4-27 0,-1-4-90,1-13 0,0-1 100,0 12 0,-2-2-10,-7 26-1606,4-22 1516,-7 20 0,3-4 1363,0-19-1273,-1 19-77,-1-11 0,-1-1-13,-3 21 0,3-22 0,0-3 0,-1-8 90,-8 12-90,8-27 2841,-10 25-2751,10-37-2138,-8 12 2048,5-12 319,-5 10-319,5-16-2178,-9 13 2178,5-11 0,-8 10 0,2-3 0,5-8 0,-6 7 0,-9 11 0,12-16 0,-22 27 90,-13 14-98,20-24 8,-19 19 2264,36-41-2264,-3-2-2354,1 2 2354,-2-1 2264,0 0-2264,-1-1 12,0-1-12,-13 8-2268,-3-2 2268,1 3 2246,-14 1-2246,10-5 0,-3-2 0,-1 1 0,-5 2 0,-25 11-90,49-26 90,-1-1 0,0 0 0,-1 0 0,0 0-89,-28 6-344,6-3 343,-11 1 90,16-6-45,-2-2 0,0-1-2163,-3 1 2208,0-2 0,2 0 0,13-3 0,0 0 1364,-44 0-1364,30 0-31,1-2 1,0 0-60,1 0 90,-14 0 0,19-2 0,0 1-1967,-6-1 1877,-38 0-873,3 0 918,27 0 0,1 0 116,-21 0-161,-18 0 1436,41 0-1436,-16 0 0,-6 0 0,-18 0 45,27 0 0,3 0 45,-14 0-90,25 0 2238,0 0-2238,4 0 0,-4 0 227,-3 0 1,-4 0-138,-36 0 0,-1 0-631,34 0 0,3 0 631,-6 0 0,4 0 1729,-15 0-1729,19 0-695,-18 0 695,15 0 0,-1 0-90,-34 0 90,30 0 0,2 0 0,-15 0 0,24 0-1282,-29 0 1252,25-2 0,-9 0 0,0 0 61,3 2 0,0 0 1,-6-1-32,-7-3 0,-8-2 0,1 0 0,7 1-481,7 2 0,6 1 1,-1-1 510,-6-3 0,0-2 0,8 1-30,14 2 0,3 1-440,-13-4 1,2 1 528,-14-3-44,12 0 0,0 0-45,-11-3 45,-1-3 0,-2 0-820,-1-3 775,2-1 0,-2-1 437,27 6 0,0 0-437,-16-5 0,0-1 0,14 4 0,2 0-90,-44-13 60,28 7 0,-9-3 0,5 2 338,6 3 1,-1 0-309,-13-6 0,-8-2 0,6 2 0,-1 1 0,8 3 0,21 6 0,0 1 0,-21-7 0,-2 0 0,10 3 0,3 1 0,9 2 0,-1 0 0,-22-7 0,5 2 1305,4-1-1305,-20-6 90,28 8-90,-2-2 0,0 0-82,4 1 1,-3-3 126,10 4 0,-1 0-45,-10-4 0,2 0 413,-27-12-413,2 0 0,0 1-611,-3-2 611,1 1 0,4 1 0,22 11 1834,1 0-1834,-5-2 0,-5-2-45,18 8 0,0 0 45,-19-8 0,2 1 624,-14-7-624,28 13-2454,2 0 2364,-22-8-667,-1-2 757,2 0-353,6 2 353,24 10-206,-5-4 1,-1 0 205,-6-3 0,0 0 0,0-1 0,-2-4 227,12 5 1,-1-1-228,-14-9 453,20 10 0,-3-2-273,-8-9 0,2 1-624,-16-10 489,16 10 0,2 1 135,-1 1-91,11 8-89,-8-6 2111,15 11-1571,-45-32-450,37 27 135,-10-6 0,3 2 2100,21 15-2235,-14-7 90,28 16 90,-6-1 1903,4 0-2173,-1 1 0,4 1-90,7 4 0,-2 0 0,4 16 90,0-6 0,1 12-89,1 1 89,-1-7 0,1 16 0,-1-6 0,0 8-3392,0 19 3302,0-11 90,-10 45 0,2-16 0,-5 0 0,5-17 0,2-27-2269,3-9 2269,-2 2 0,3-8 0,0-2 2718,-2 7-2628,2-8 0,-1 4 0,2-11 3392,-1-1-3392,0-3 90,-2-6-90,-8-40 0,3 16-90,-7-31 90,5 12-247,3 12 247,-11-43 0,7 31-90,-2-14-3310,5 28 3310,5 14 90,-3-9-90,3 15 0,-1-7 0,3 15 0,-1-6 0,2 4 0,-1-2 0,0 4 165,2 2-75,-1 1 3302,1-3-3482,-1 1 90,10-7 0,3 5-3302,48-10 3302,-9 15 0,3 0 0,3 3 0,24 15 0,3-5 0,0 13-169,-34-12-2350,47 16 2519,-32 14 0,-5 2 0,-24 12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09.99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3112 275 1770,'-23'-42'4137,"-1"3"-2608,-4 1 225,-12 5 0,-7 2-674,-27-4-586,2 9 1,-2 5 681,-2 12-951,6 15 0,2 4-45,7 3-45,-4 7 0,-1 4 44,-3 7 1,-9 11 0,-1 5 543,38-21 1,-2 4-604,-28 22 0,-13 12 0,12-8-75,25-16 0,0 0-15,-18 17 0,-9 9 0,11-9 15,21-17 0,1-1 15,-5 7 0,-5 5 0,5-4 30,4-4 0,0 0-30,-4 6 0,-3 5 0,4-5-110,3-2 0,2-2 95,-13 15 0,2 1 45,16-19 0,-1 4 0,-6 11 0,-5 8 0,4-4-45,2-2 0,1 0-15,0-1 0,-3 5 0,1 6 82,3 3 0,0 7 1,2 1-1,3-7-82,6-8 0,3-6 0,-2 8-8,-7 13 1,-5 10 0,2 2-1,8-2 23,11-11 0,6 0 0,2-3 0,1-6 0,-4 19 0,4 1-14,5-12 1,2 9 0,1-1 0,3-15-32,2-12 0,3-2 60,8 30 0,6 14 0,-2-14-60,-4-28 0,0-2 0,3 9 0,1 6 0,0-11 190,11 21-190,3-7 0,5 3 44,-3-12 1,2 1 302,-1-3 0,3 4 0,-2-6-347,3 1 0,0-5 0,-2-4 0,2 1 90,16 14 0,1-3-90,-19-22 0,0-1 45,23 24 0,-1-3-45,11 5-671,-20-24 0,2 1 671,-14-12 0,2 1 686,28 20 0,1-1-641,-29-23 0,1-1-574,30 18 0,0 0 574,-26-20 0,-1-3-410,14 9 0,0-1 365,30 10 45,-27-16 0,4 0-1,4 0 1,1-1-45,-2-1 0,2-1 143,12 2 0,7-3-113,-14-7 0,5-2 0,-4-1 171,7 2 0,-1 0-201,-6-4 0,3 0 0,-10-3 0,27-2 0,-1-3 45,-46-1 0,4-2-45,28-4 0,2-2 1003,-24 3 1,2-3-1004,3 0 0,6-3 0,-3-2-654,25-9 1,-5-1 653,-14 5 0,1-2 60,3-6 0,6-5 0,-12 3 336,-21 6 0,-3-1-396,28-12 0,2-3 45,-23 4 0,0-3 0,17-15 0,0-2 0,-13 9 0,-1-2-45,5-6 0,-3-3 45,-16 8 0,-5 0-45,23-27 60,-16 5 0,5-13 0,-6 8 863,-12 17 1,-2 1-924,5-12 0,3-8 0,-6 9 0,-12 20 0,-2-2-727,7-24 1,1-12 0,-2 7 726,-4 10 0,0-2 0,5-23 0,2-12 0,-5 14 0,-10 29 0,-2 5 0,3-19 0,-1-2-759,-3 4 1,-2 4 758,-2 16 0,-1-1-284,1-24 0,-1 2 284,-3-9 378,0 36 1,-2-3-379,-3-4 0,-2 1 1497,-1-37-1497,-4 19 0,-4-11 0,2 9 885,3 19 0,-1 0-885,-5-18 0,-3-9 0,2 12 1487,-6-15-1487,6 30 0,-2-1 0,0 0 0,0 2-1866,-12-30 1866,1 3 0,-6-7-394,-2 7 0,-2 1 394,-2-6 0,-1 2 0,2 10 0,1 6-1161,-13-12 1161,16 29-178,2 7 1,-3-2 177,5 7 0,-1 1 0,-4-6 0,-3-1 0,1 4 0,-3 3 0,-5 1 0,-1 1 0,8 6 0,-1 0 0,-21-10 0,2 3 670,0 6-670,-8-2 0,-5 1 666,17 10 0,-1 1-666,-26-10 0,-3 1-460,10 6 0,3 3 460,14 5 0,1 1 0,5 1 0,-1 2 0,-17-4 0,1 2 0,-20-5 0,16 5 0,-13-3 0,11 4 0,-21-3-140,12 2 1,2 2-131,-4 7-1889,20 2-69,14 6 0,0 3-2989,-14 6 548,-20 14 4669,27 2 0,5 4 0,4 3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11.0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49 369 14279,'-15'-1'4767,"2"1"-3777,8 0-181,2 0-179,0 0-91,-1 0 1,2 0 899,-1 0-1169,2 2 899,9 0-989,31 1 90,33-21-1100,-1 5 920,12-19-119,-31 8 0,2-3 119,5-1 0,1-2-45,1-1 0,0 0-45,-7 4 0,-5 3 90,0 0-90,33-7 90,-33 15-90,25-3-1768,-39 36 1768,-10 1 316,-7 34 1,-6 8-317,-3-11 45,-2 11 0,-2 0-424,-5-6 379,0 16 0,-5-13 0,-1 7 45,-1 28 0,0 3-45,-2-17 0,0-1 0,0 17 0,0-6-1118,-1 6 1118,3-33 0,0 2 45,0-2 0,0 0-991,0-3 0,1-1 946,-5 40-1136,6-40 1136,0-5-204,-1 25-155,2-40-429,1 14-2361,4-47 3695,8-20 0,0-5 0,5-14 1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11.3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1 151 13020,'5'-22'7645,"0"-2"-6655,-2 13-181,0-1-179,0 5-3173,22-18 3083,8 6 237,34-9-417,18 26-90,-1 49-270,-24-3 90,-42 39 0,-17 13-45,-8-34 0,-6-1-45,0 23 0,-1-2 0,1-30 0,0-1 45,-1 10 0,2-5 3039,2 0-3084,7 3 0,10-10 930,19-37-1110,52-15 0,-28-11-717,22-17-1352,-32 11 1453,41-14 0,-30 13 0,31-11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14.4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822 283 2849,'0'-24'7016,"0"3"-3495,0 4-1902,0 3-1977,0-3 1437,-8-8 808,3 5-1257,-7-6 1908,6 12-2358,1 1 360,-14-12-270,-1 5-180,-5-5 3481,-5 10-3391,-5 12-90,-8 0 0,-50 25-90,32-7 0,-16 15 0,3 11 90,36-15-90,-22 16 0,36-20 0,5-1 0,-9 17 0,-9 29 0,4 0 90,6-2-90,15-28 0,7-15-3392,-2 3 3392,4-5-241,-2 2 241,3-8 0,0 0 90,-1 15-90,2-6 0,-1 8 90,1-11-90,1-2 0,0 14 0,0-3 241,11 32-241,-6-31 90,8 15-90,-6-21 0,4 10 0,7 13 0,-1-6 0,4 1 3392,-8-18-3302,1 0-3482,-1-4 3392,-1-2 0,7 6 0,-7-9 0,5 4 90,-5-7-90,-1-1 0,5 3 0,1 1 3392,1-2-3302,3 0-3482,5 0 3392,7-1 90,34 1-90,-26-6 0,19-2 90,-35-5-90,38-17 0,-28 8 0,37-19 0,-46 15 3482,8-3-3482,4-10 0,-16 11 90,13-12-90,-20 13 90,3-7-90,-6 6 0,1-3 90,-5 6-1,10-22-89,-9 14 180,15-36-180,-16 28 180,9-46-180,-11 40 90,1-25 0,-1 0-90,-4 24 0,2-46 90,-4 62-3482,0-5 3482,0-3 0,0-6-162,-13-33 72,6 24 90,-12-22 0,-2 8 0,-2 10-90,-6-8 0,4 19 0,5 13-270,-49-14 3491,32 20-3670,-31-9-1710,43 24-1079,-9 12-1557,5-1 4795,-6 14 0,13-4 0,4 5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5:59.86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1 387 10411,'6'-29'3868,"3"6"-6920,48-18 3682,-17 20-91,37-14-1166,-25 16 986,7-2 587,1-1-676,3-1-1,-6 2 1,4 0-315,-11 3 0,1 1-135,9-3 1,-1 1-1445,21-3 814,-30 13-1079,-11 4 1889,32 13 0,-36 3 0,27 10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15.6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268 74 14908,'-14'-19'4138,"1"3"-8899,8 11 6830,-6-6 239,1 3-1948,-3-1 770,3 5-591,-3 3-269,2 0-180,-6 1 90,-8 14-90,3-4 90,-5 13 3302,8-6-3302,-9 41-180,17-29 0,-8 33 0,33-30 0,-3-9 90,18 6-180,-10-22 90,12-1 0,-9-6 0,16-12 90,2-11 0,-11 2-90,-1-3 89,-24 13-89,1 1 90,-4-1-180,0-1-359,-23-26 89,11 19-5037,-22-18 5397,20 32 0,2 1 0,6 4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16.4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167 30 16977,'-15'-21'4408,"-10"13"-4048,8 16-1,-9 11 181,2 14-3838,0 24 3478,6-7-1195,4 9 1105,12-34-1062,1 0 1152,17 30-1613,9-15 1523,3 13 1222,47-56-1312,-44-10 90,34-19 0,-44 10-90,-4 0 1567,-3 0-1477,-5 2 0,-2 1-90,-5 3 0,0-3 1166,-22-17-1346,0 6 0,-10-6-269,1 18-2250,14 13-269,-4 1 2968,-10 21 0,14-5 0,-14 15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17.3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20 14819,'38'6'1349,"2"-1"0,59-5-1079,-36 0-1991,13 0 1,3 0 1900,-3 0-45,-24 0 0,3 0-953,10 0 1,-1 0 907,-10 0 0,1 0-11,19 0 0,2 0-34,-16 0 0,-2 0-718,3 0 1,1 0 717,1 0 0,3 0 0,27-6 0,6 0 194,-31 4 1,1 2 0,8-2-96,0 0 0,9-1 0,3 0 0,1 1 0,-7 0 52,1 1 1,-4 0 0,0 1 0,4 0-125,-1 0 0,5 0 0,1-1 0,1 1 0,-2 1 0,-2 0 0,2 1 0,-2 0 0,-3 0 0,-5 0-42,8-1 0,-6 0 0,7 1 23,-2 0 1,9 1 0,3 0 0,-7 1 0,-14-2-9,3 0 0,-5-1-15,13 2 0,9-1 0,-2 1 252,-15 0 1,-2 0-1,-2 0-507,23 0 0,-2 0-45,-26 1 0,1-1 1,-10 0-181,18 0-450,-40 0-1272,-22-2-436,-5 1 2483,-1 0 0,-3 1 0,-2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17.7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60 33 16168,'-13'-15'3598,"1"3"-2789,7 9-179,1 1 989,-3 2-1349,-1 10-90,1-2 0,3 20 359,42 39 1,18 10-450,-15-29 0,2 1-45,16 31 0,2-3 0,-13-37 0,-8-9 45,-15-4 0,2 5-90,-29 2-90,-19-3-3392,-4 5 3392,-9-6 0,7-12-90,-2-1-90,-1-5-90,-1-2-179,0-4-1710,3-3-2988,5-2 5237,-15-13 0,13-4 0,-16-13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17.9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10 126 11131,'-3'-18'5666,"0"4"-4226,1 6 628,1-1 271,1 3-1979,15-9-90,2 7-180,57-10-810,2 9-1439,18-1-809,-13 5 2224,1 2 1,-30 2-1,15 0 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19.2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2857 14549,'39'3'1394,"22"9"0,2 1-3693,-3-2 2479,3 2 0,6 2-1116,-3-3 1,-2-1 1205,29 4-90,4 0 0,2 1-86,-41-7 0,-3 0-4,21 2 0,-1 0-873,-18-3 0,0-1 918,29 3 0,2 0-93,-20-3 1,3 0 17,8 0 0,7 0 0,-5-1-15,-1-2 0,-1 0-45,-11-1 0,4 1 0,-3-2 45,12 0 0,-2-1 0,3 0 0,-1-1-399,-18 0 1,2 0 383,2 0 0,5 0 0,-4 0 140,1 1 0,4-2-148,12-2 1,16-2-1,3-1 1,-12 1-23,-18 2 0,-7-1 0,9-1 18,2-1 0,9-2 0,5-1 0,1 0 0,0-2-113,-11 1 0,3-1 0,0-1 0,-1-1 1,-1 1-1,-4 1 117,15-2 1,-5 0-1,0 0 1,5-2-23,1 0 0,8-1 0,0-1 0,-6 1 0,-12 1 30,-11 0 0,-8 1 0,-1 1 0,4-1 0,0-1 0,-1 1-30,1-1 0,-1-1 0,1 1-59,-1-1 1,0 1 0,9-4 88,-6 0 0,10-2 0,6-3 0,0 0 0,-4 1 0,-8 2-30,20-4 0,-9 1 0,13-4 12,-19 5 1,13-5 0,7-1 0,1-2 0,-2 1 0,-9 2 0,-13 4-13,6-2 0,-12 4 0,4-3 0,9-3 0,7-2 0,-1-1 0,-11 4 229,11-6 1,-7 3-230,0-2 0,0 0 125,-1 0 0,0 0-125,-3 1 0,-1 0 0,-5 1 0,3 0 0,-12 4 0,3-2 0,3-2-30,13-7 0,3-3 0,-3 2 30,-16 9 0,-2 2 0,10-11 102,-7-3 0,11-10 0,7-6 0,2-4 0,-2 0 0,-8 3 1,-11 7-43,11-14 0,-14 4 0,9-4-105,-8 11 0,10-5 0,4-3 0,-3 1 0,-9 5 0,-16 7 90,1-15 0,-18 13 1196,-7 6-1241,-4 4 2336,9-30-2246,-15 26 90,6-49 0,-17 64-180,-1-23 1221,-4 40-1761,-1-3 2780,-1-2-2510,1 11-180,-1-1 0,1 12-269,1 1-1350,-1 2-3932,1-1 6001,0 2 0,0-1 0,1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19.7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42 17067,'17'-14'2879,"-2"2"-2340,-7 8 451,19-1-630,-8 2-91,13-1-3890,27 28 3710,-33-9-975,32 33 886,-49-22 0,0 7 90,-21 23-90,-8-1-220,-4 14 130,-7 3 2463,15-35-2103,-2 21 2534,35-30-2714,-8-1 0,31-18-3243,6-20 3243,-4 3 60,8-9 1,1-2-330,4 0-451,-3 0 0,1 1 630,4 3 0,-12 3 0,-18 7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21.1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2565 12930,'38'-53'3148,"-6"9"-2608,9 1-91,-5 8 91,7 0 0,7-3-271,-3 3 1,3 0-671,9-9 1,2 2 490,-8 6 0,-2 4 90,28-17-1433,-15 11 0,2 0 1343,-16 8 0,1 1-250,17-10 1,4-2 294,2 1 0,-2 1-807,-14 8 1,0-1 716,19-8 0,5-2 45,5-1 0,-2 0-655,-17 10 0,2-1 595,12-5 0,8-3 0,-7 3-30,-3 2 0,-2 2 30,-7 4 0,4-2 0,-5 3-30,7-3 0,1 1-278,-5 3 0,5-2 0,2 0 278,3 0 0,2 0 0,-1 0-90,1 0 0,0 0 0,0 1 90,-5 2 0,0 0 0,1 2 30,5-1 0,1 1 0,-3 2-30,-21 4 0,-2 2 0,15-3 53,-8 4 1,14-3-1,9-2 1,7 0-1,5-2 1,1 1-1,0 1 1,-5 1-1,-5 3-53,7-1 0,-2 2 0,-3 2 0,0 0 0,1 1 0,2-2 0,3-1 0,-10 0 0,2-1 0,3-1 0,0-1 0,1 1 0,0 0 0,-3 1 0,-1 2 0,-4 1 12,8 1 1,2 2 0,-2 0 0,-3 2 0,-5 1 0,-8 1 0,-10 1-13,7-1 0,-12 2 0,2 1 0,22-2 0,4 0 0,-6 2 89,7-1 1,-4 1-90,2 1 0,4 0 0,-7 2 0,5-1 0,-8 1 0,-1 0 0,-2 1-112,-5-1 1,5 1-1,-8 0 112,-13 1 0,-3 0 0,11 0 0,6 0 142,-6 2 0,6 2 0,9 0-160,0 0 0,10 1 0,5 1 0,-1 0 0,-9-1 18,-11 1 0,-6 0 0,0-1 0,6 1 0,8 1 0,10 0 0,0-1 0,-7 1 0,-15 0 0,7 1 0,-11 0 45,5 1 0,-2 0 28,-3-1 1,6 2-74,6 2 0,8 2 0,-1 0 0,-14-2 0,-3 1 0,3 0 0,13 3 0,4 0 0,-7 0 0,10 4 0,-8 0 6,-29-6 0,1 2-6,7 4 0,6 2 0,-2 1 0,15 5 0,5 6 0,-22-6 0,9 6 0,4 3 0,-3 0 0,-8-4 0,6 6 0,-7-1 0,2 1 24,-5-1 0,5 2 0,-4 0 0,-8-4-24,6 8 0,-10-3 136,-17-12 1,1 3-137,29 22 0,2 2 0,-26-19 0,-1 0 45,24 18 0,0 2-45,-16-13 0,-4-2 0,-11-9 0,-1 0 802,13 9 0,-2 0-802,17 14-389,-8-7 0,2 0 479,15 12-156,-18-14 0,0-1 66,1-2 194,-6-2 0,1 0-194,13 10-441,-17-13 0,0 1 441,16 15 0,0 0 45,-18-15 0,0 1-45,25 22 1703,-9-7-1703,-25-22 0,-17-15 400,8 7-310,-14-12 1398,7 6-1488,-18-16 3302,1 2-3752,-3-4-629,-2 0 449,-3-4-1439,-1 1-450,-2-2 1671,2 1 0,-1 0 0,-1-1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21.4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38 18866,'14'-17'540,"8"2"-5751,18 12 5301,-6 1 0,16 1-987,14 12 987,-9 2 987,11 5-987,-18 3 450,-20 4-270,-32 25-102,-1-11-78,-35 11-90,11-23-646,-25 12 1,-3 0-1963,15-8 2146,-12 6 1,9-7-1,36-26 1,2-1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21.7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94 10411,'23'-26'3958,"-1"3"-8359,-2 9 5480,1 0 1170,31 4-142,-5 3-1748,27 17 889,-28-2-979,1 15-89,-19-6 0,11 34-180,-17 3 3216,2 4-3306,-20-7 0,-16-5-3132,-9 17 3132,-16 18 0,4-16 854,4-15 1,7-5-585,25-15 0,-9 19 180,68-63-1070,0-10 621,4 0-541,13-9 3311,-30 14-5740,0 1 1,-1 1 3058,0 1 0,22-4 0,-40 14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0.29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52 205 10861,'-14'-19'6746,"1"6"-6116,1 17 269,4 20-539,3 0 270,12 57-624,1-34 264,7 39-90,0-30 0,1 1-90,3 0-1,1-1 1,13 14 0,-7-23 0,13 5-90,-8-30 0,-4-11 90,27-22-90,-23-6-3304,42-50 3393,-42 22-89,10-30-505,-24 23 550,-7-17 0,-3-4-1818,1-22 1818,-3 24 0,-1 2 135,-4-8-90,0 39-90,0-9 90,-7 13-90,6 22 2133,-5-2-2133,11 41 591,1 0-771,7 23-90,1-4-89,3 5-1,3 4-540,2 3 900,1-3 0,1 2 0,9 14 0,-7-17 0,0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24.2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608 211 12030,'4'-19'8275,"0"1"-7465,-12-10 359,-13-4-629,-7-3-180,-11 2 0,3 15 629,-56-1-719,36 11-1831,-3 8 0,-2 6 1741,-11 21-180,9 3-1620,14 7 1620,32-14-1912,2 35 1912,23-14-568,9 21 568,16-33 1495,5-11-1495,13-10-90,-20-5 90,49-2 1399,-26-15-1399,0 7 0,2-1 2928,1-8-2928,29 16 0,-61 7 90,13 12 0,-10 22 45,-10 10 0,-2 5-45,7 24-30,-11-10 0,-1 12 0,-2-9-15,-4-23 0,-1-2 462,2 33 1,0-4-418,0-13-3355,-4-19 3175,1-16-180,-2 7-9561,-1-22 9590,-6 7 1,-7-27-1,-7 1 1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24.7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1367 374 600,'-16'-60'4857,"-1"4"-44,-10 1-3644,2 15 1332,-13-9-1242,-4 21 1,-6 5-451,-33-2-1102,32 6 0,1 4 563,-20 11 180,-6 28 0,-1 8-271,2-1 197,-12 8 0,5 4-196,24 3-90,-2 8 44,8 2 1,-2 7-45,11-10 0,2 8 0,6 7 0,-1 14 0,2 2 0,5-9-90,-1 8 0,6-2 30,2-1 0,2 4 0,8-8 15,12-10 0,6-4 0,3 7 0,3 2-45,0 0 0,5 2-476,2-6 0,4 3 1,0-7 475,0-7 0,6-1-309,5 2 1,7 4 0,-2-7 308,-3-7 0,9-4 67,23 1 1,20 3 0,3-3-1,-16-7-67,-15-8 0,-1-4 152,6 1 1,11 3-1,-1-4 1,-12-13-109,-9-18 1,-8-7 45,46-8-45,-12-8 0,4-7 45,-16-4 0,-3-3 211,0 1 0,-2-4-256,-8-1 0,-5-5 716,-5-3 0,-5-8-701,-9-14 0,-3-10 0,-1 5-67,6-5 1,-4 1 6,-9 12 0,-4-4 0,-6 3 45,-11-13 0,-8 9-45,-4-16 0,1 12 0,-4 0 711,-13-9-711,1 30 0,-6-2 0,-5 3 0,-6-1-82,-12-11 1,-7 2-99,-2 10 0,-7 5 180,8 20 0,-5 3 0,5 4 0,9 3 0,2 5 0,-13 3 0,0 1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29.3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264 88 12390,'-9'-20'4677,"1"2"-8448,3 9 4490,1 1 706,0 0-975,1 2 939,0 1-1119,1 0-1822,-1 0 2362,1 1 1551,0 39-2181,10 36-90,-3-16 0,1 2-297,1-1 1,0-1 251,0-4 0,0 0-978,1 9 1,-1 0 1022,5 36-45,-5-32 0,1 1 1692,3 34-1602,0-6 0,1 11-45,-2-17 0,2 4 0,-1 1-486,0 1 1,0 0 0,0-1 425,0-5 0,0-1 0,-1-8-30,0-1 0,-2-9 90,6 29-1,-2 0 708,1-4-752,-5-31 0,1 2 0,0-2 0,0 1-45,0-3 0,-1 1 45,2 5 0,-1-2-1518,6 35 1473,-1-5 514,-6-43 0,-1-3-424,4 18 0,4 16 90,-7-39-90,0-4 270,-5-28-180,-1-3 2178,1 0-1998,-1-5-180,11-33-180,-5 7 90,13-44-90,-11 28 0,3-17-213,-4 12 213,10-48-464,-6 31 464,6-34 0,-10 47 0,4-17 90,-1 2-90,0 1-1417,-2 4 1417,-5 30 266,-1-1-626,0 5-1483,-2 12 1124,1-5-91,-3 20 271,-4 23 897,3-5-628,-7 33-275,4-2 365,-3 6-360,-4 41 315,3-47 0,-1-1 315,-3 31 540,-7 3-450,13-70 1042,-6 8-1042,4-17 180,-2 2 456,-26-3-546,16-3 2178,-25 1-2043,-13-18 0,-2-3-315,2 4 474,-18-9 1,3-1-565,27 9-670,-12-4 939,-20-8-359,33 12-359,-26-11 449,52 16 0,23-3 0,15 1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30.7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1987 3360 14639,'4'16'9534,"-1"-6"-8454,-28-56-811,10 20-89,-20-39 90,14 31-90,-2-5-90,-2-2-3032,-25-44 3032,15 28 0,-6-15 0,-1-3 0,-1 0-45,4 4 0,-7-11-16,5 8 1,-2-6 0,3 6-716,-1 0 1,1 0 685,-2-2 0,-1-6 0,5 13 90,-7-17-997,3 6 0,-3-7 907,8 18 0,-3-4 0,-1-4 0,-4-6 0,4 7 907,4 9 0,2 5-907,-3-6 0,0 2-162,4 5 1,2 5 161,-8-16 0,11 20 0,-3-4 0,-4-8 0,2 5 660,-1-2-660,2 3 0,2 4 0,12 22 2880,-5-6-2970,2 0-391,2 8 481,5 5 0,10 17 514,0 0-514,0 1 0,1 1 0,-7-10 946,6 8-946,-6-6 0,8 9 0,-5-5 567,2 1-567,-2-3 0,2 4 0,-14-20 0,10 14 0,-12-17 0,14 19 0,0 1 0,-7-12 0,5 10-90,-4-6 90,8 11-89,1 1-91,0 1 90,-3 14 90,2 14 0,-1 10 0,2 6-90,1-6 90,-1 2 0,0-1 0,-4 21 0,3-14-90,-7 24 90,7-37 0,-1 1 0,3-10 0,1-9 90,-2 12-90,3-12 0,-1-1 90,2-2-90,-3-22 0,4 7 0,-3-15 0,4 11 0,-1-16 0,1 3 0,-1-15 0,0 5 0,11-32 0,0-7 0,4 7 0,-4 11 0,-7 40 0,0 1-3392,4-9 3392,-2 12 0,1-7 0,6 12-90,-2 5 90,20 8 0,-10 4 0,10 9 0,-8-3 0,8 10 0,1 3 0,0 1-2359,22 25 2180,-29-29-1968,36 35-102,-40-39-1515,13 11-1004,-17-16 4768,0 3 0,1 1 0,1 2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32.7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125 224 2899,'-13'-31'4407,"1"3"-63,1 3-1645,0-1-1800,4 9 1597,-2-3-1957,5 11 501,0 0 220,2 4 981,1 14-1701,2 38-360,6 18-46,-2-9 1,-1 2-45,8 31 60,-6-18 0,1 12 0,-1-10-609,-1-22 0,-1 0 489,2 21 0,0 8 0,-1-14 150,-1-4-2699,3 30 2699,-5-57 360,0 9-270,-9-44-180,1-14 0,-9-18 0,-4-37-1,3 14-89,-3-23-45,5-7 1,2-2 415,1-4-416,1-8 0,1 1 45,8 13-135,11 16 0,4 0 45,-1-8 45,3 26 0,4 7-135,2 19 90,6 6-179,25 9 269,2 19-90,9 4-90,4 28 90,-10 7 45,-16-2 0,-2 4 45,14 21-300,-25-24 0,-4 0 300,-4 7 35,-8 7 1,-2 2-36,0 6 45,-7 5 0,-4-2-45,-11-15 90,-9 22 2890,-2-28-2890,-16 19-314,7-20 224,-25 27 90,9-24 633,-4-2-723,2-11-2028,3-16 0,-1-4 2028,1-2 0,-29 12 0,65-29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33.3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219 199 10141,'1'-32'9830,"-1"9"-8506,0-1-335,0 9-809,-8-3 90,5 9-90,-8 0 360,-12 42-450,11-10 0,-13 30-1,18-19 1,2 2-3392,3-2 3392,1-7-90,1 12 0,8-2 90,2 9-90,24-7-180,22-39 90,-13-5 0,11-29-179,-23-27 3571,-15 19-3392,3-28 0,-17 38-1038,-2 0 1038,-9-5 90,1 6-90,-16-19 90,-5 19 0,-13 4 0,7 14 0,4 9 1128,10 4-1038,-41 28-90,31-10 0,-32 26-3302,46-15 3392,1 40 0,8-17-45,10 1 0,8 2 45,17-5 0,4-4-1,17 31-1178,-3-31 0,1-7 1089,-7-13 90,39 22-90,-33-23 2268,5 4-2268,-19-4-180,-23-11 91,2 11-181,-36 35 180,9-24-90,-25 33-360,5-27-5037,-13 10 5577,9-9 0,-2 0 0,22-24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34.2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324 145 11311,'-16'-15'3148,"2"1"-1979,8 9-179,-1 0-91,0 0-179,-1 0 899,-8-1-1260,5 3 361,-14-1 359,-40 39-899,31-16 0,-33 32 0,52-24-90,2 4 0,3 0 360,1 21-270,15-3-90,1-1 90,29-11-91,5-24 1,7-4 0,10-18 0,16-26 0,-25 5 0,20-31-90,-49 30 0,2-12 0,-13 11 0,-3 3 0,-3-8 0,-2 13-90,-19-27 90,0 21-3302,-20-12 3302,11 23 90,-7 9-90,14 8 135,-27 43 0,0 18-45,11 13-1224,-7-3 0,6 0 1224,29-2-1126,7-18 1126,15 38-90,-3-27 90,13 35-90,-4-49-542,9-1 0,3 0 632,3 1 497,-3-6 0,3-4-497,22-7 0,-20-15-180,57-8-360,-44-22 90,18-7-853,-32-4-1845,-12 2 3058,5-12 0,-11 6 0,4-9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34.8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220 39 14279,'-10'-26'4857,"-4"16"-4317,-10 8-90,-1 16-5751,3 5 5931,-3 18-451,8-4 1500,1 14-1499,10-11-90,3-6 949,2 4-859,13 13-90,-2-6-2088,34 46 2088,-17-42 90,30 35-90,-28-47-357,8 6 357,-13-14 180,15 19-180,-19-21 0,9 13 0,-25-25 270,-9 18-270,-4-9-83,-9 14-7,-1-15 2142,-3-1-2053,-14 2 2889,-6-3-3158,-3-3-540,-8-5-8303,12-6 9023,0-13 0,7-6 0,10-12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35.1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396 35 16168,'-15'-22'2788,"-9"10"-7819,0 22 6021,-26 20 779,12-4-1140,-25 34-359,31-19 859,-9 22-724,19 25 0,8 9-315,12-33 0,3 2-795,-9 34 0,7-4 795,30-7 1445,30-30-1535,-18-29 0,46 6 180,-26-48-90,0-7 90,-16-25-180,-26 9-90,-25-19-1371,-36-9 1281,2 11-180,1 15 1,-7 1 143,-5 5 1,-1 2-1,-32-19 1,32 22-1,0-1 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46.4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36 11490,'3'-15'2969,"0"2"-7730,-1 10 5570,-1 0 5098,1 1-5637,7 12 859,-5-7-859,5 10 0,-7-7 449,2 10-539,2 4 0,1 9 0,0 1 0,0 0-2179,1 13 2179,-1-10 2178,1 8-2178,0-6-2358,-3-12 2268,1 4-314,-2-12 314,0-1 0,0 3 2023,0-6-2203,0 5-90,-1-8 0,0 2-629,0-2 809,0-3 0,-1 0 0,-1-3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0.64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591 1 15718,'-20'38'2339,"1"4"-1710,6 3-5839,1 5 5659,2 4-1166,1 2 987,2 2-440,2 4 440,1 1-835,3 6 700,5-18 0,3-2 994,3 16-949,21 21 1575,4-61-1665,24-26 0,-2-26-90,-6-18 180,-12-21-90,-24 22 1988,-14-51-1988,-13 47 0,-27-6 0,-8 4-90,-7 17 0,3 5 0,-2 4 90,-6 15-270,-7 5 0,8 2-90,-27 17-5198,-6 19 2680,17 2 2745,4 14 1,47-16 0,6 4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46.6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44 11940,'-3'-20'3598,"1"3"-1889,2 11-1979,4 8 0,8 27-539,2 1-900,4 24-360,-4-11 1006,-1 2 0,0 1 0,1 0 1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47.1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32 429 17877,'3'-16'2608,"0"3"-2068,-3 10 0,0 0 1169,0 1-1230,6 45 1,6 48 0,-2-10-300,2 6-961,-2-15 1,2 21-1,1 0 1,-3-20 870,5 18-647,-5-19 0,1-3 647,0-6-690,3 21 690,-5-28 0,2 14 90,-5-27 2589,-4-16-2679,-3 0 1465,-2-23-1465,-3-4-2161,-10-33 2071,3 2-381,-10-27 471,-2-24-90,6 12 0,4 6 0,0-6-336,3 11 1,1-2 335,-1-19 0,1 0 0,2 15 0,2 4 0,2-1 0,1 4 0,1-24 0,2 21 0,1-5-160,4 14 0,2 0 70,1-17 45,4 2 0,3 1 45,2 12-90,9-10-269,17 23 359,-14 22-90,29 15 734,-29 18-734,9 17 90,-14 0-90,7 23 90,-7 14 0,1 24 664,-12-16-664,-7-14-728,-4-21 683,-11 12 0,-3 1-204,1 0 114,-5 8 0,-2-2-6161,-5-12 6296,7-15 0,3-9 0,14-28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47.3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95 9961,'6'-23'7376,"-1"-2"-5037,0 5-1440,-1 4 900,-1 6-1259,-3 11-3442,2 42 3351,-3 21-269,6 9 0,1 9 285,-3-10 0,2 2-420,3 18 0,3 3-270,-1-5 1,0-2-91,1-18 0,0-2-855,-1-6 1,1-4-6593,9 26 7762,-11-46 0,2 0 0,-5-24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47.5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 67 11490,'-10'-18'4408,"1"3"-1530,7 7-2248,18-1-90,4 3-91,19-2 1,7 7-360,-4 0-90,7 1-90,11 0-450,12 11-269,0-8-1800,-3 8 181,-32-11 2428,-9 0 0,-19 0 0,-3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47.7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14 20126,'-4'-14'1888,"5"40"-1708,4-1-90,6 32 90,3-3-90,6 21-180,-3-17-4701,5 24 4521,-16-60-1569,2 9-949,-8-33 2788,-1-2 0,0-5 0,-1-1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48.3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88 6717,'-5'-29'1799,"0"3"2171,2 2-3700,1 15 2038,7 24-1993,11 36 0,3 10 635,4 10-816,7 17 1,0-4 3347,-8-28-3437,0-7 0,1-3 45,-4-10 0,13 5 180,-15-27 0,19-14 90,-11-22-270,5-7 269,-5-21 271,-8-27-360,-5 19 0,-1-24-90,-10 60-180,6 23 90,-2 19-225,7 30 0,7 10-45,13-11 0,2-2 135,-10 6 0,2-4-1712,43 11 1757,-34-69-90,-8-1 90,8-11-409,9-40 409,-21 23 45,-1-17 0,-4-1 45,-11 17 0,0-27 0,-7 48 0,-12-1 0,6 10 1583,-18 10-1583,12 13-90,-5 11 90,5 2-90,0 21 493,6-8-493,0 20 0,5-23-90,13 14 90,18-10 0,-5-8-3392,11-12 3392,-18-20-87,52-50 87,-33 13 45,0 0 0,-6-2-45,-17 1 0,-18-6-2120,-1 28 2210,-9-9 2210,5 20-2120,-4 1-2092,-8 2 2002,-9 18 90,4-4 90,-6 41-180,20-24-90,-1 16-180,26 27 0,2-32-90,15 37 0,0-44 270,21-5 0,3-2 0,-17-4 0,51 14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48.9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621 186 9422,'-37'-80'4902,"0"44"0,-4 5-9213,-17-4 4760,1 31 1,1 10-180,7 12-807,-27 37 716,45-15 989,-2 17-988,18 19-135,25-13 0,6 2-1472,7 30 1427,3-31 0,5-6 0,12-8 0,6-1 0,1 1 1408,3 5-1453,-6-9 0,-3-1 135,-5 0 0,-13 0 0,-17 20-1481,-30-13 1391,-14-4 0,-12-17 1456,-38-1-1366,27-14 1587,-34 4-1677,43-14-609,-42-17-200,41-6 2683,-19-9-6731,70-30 4857,16 19 0,19-29 0,1 21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49.1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 1 17247,'-4'52'2789,"-2"2"-2160,-3-4 361,1 41-496,4-36 1,2 5-1896,5 23 0,2 1 1446,-2-20 0,3-2 429,3 0 1,4-1-565,5-7 0,3-4-539,19 32 620,-16-35 0,1-1-5028,20 16 4336,-23-35 1,2-2-1,-14-15 1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49.8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125 1023 7077,'-37'-34'3732,"-1"0"1,17 1-931,-7-31-2623,84 43-89,-6 8 0,5 1-584,-4 1 1,0 0 493,0 1 0,-3 2-117,17-3 117,-24 5 1632,-6 3-1632,-6 0-89,0 2-1,-9 15 90,-10 2-180,-20 34 90,-9-12-90,-20 34 912,15-26-822,-4 14-89,9-17-271,-3 33 270,9-29-270,-1 29 450,12-50-90,16 3 90,-8-23 180,26-17-90,-16-9 180,9-23 0,0-5 0,-1-2 1147,1-6 1,-2 0-1148,-7 11 1569,5-12-1119,-1-1-3875,-9 29 3245,4-13 90,-10 31 90,-1 6 27,9 24-207,-5 7-90,6 23-1090,-1 8 1,1 1 1089,4 5 45,-3-4 0,1-4 536,2-12-581,-1-6 0,16 3 90,17-14 0,0-15-90,3-16 0,-20-21 987,-9-17 1,-3-5-988,2-10 0,-1-9 0,-2-10-45,-8-14 0,-5 0 0,0 26 0,0-1 45,0-31 0,-2 9-90,-4 24 1914,-1-28-1824,0 34 0,0-27-3028,0 8 2938,-8 4 90,4 20-90,-6 18 90,7 42 0,-2 39 0,1 12 475,1 6-520,-2 7 1,2 10-181,4 8 0,6 6-135,3-17 0,4 4 0,0-2-88,-3-4 1,0-2 0,2-1 357,11 28 0,2-16 2462,4-29-2372,-4-28 0,-5-28 0,3-8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0.1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38 16438,'34'2'2338,"7"-1"-1888,-4 0-180,9-1 90,-2 0-90,29-10-91,-16 5-4070,40-9 3981,-43 10 159,-2 0 1,-1 2-1059,2 0 449,19 9 270,-47 3 540,-11 29 179,-12-1 3123,-12 34-3122,2 2 0,-1 2-451,-3 13-567,2-13 1,5-4 567,12-9-107,11-13 0,3-1-73,5 7-972,22 13 793,-29-62-255,-2-4-555,27-44 1410,-22 13-2579,18-39-543,-31 22 2701,-4 5 0,-3-7 0,-2 8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1.1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 74 12120,'-10'-25'5577,"0"4"-4408,6 10-5300,-1 1 5660,2 4-15,1 11-1154,4 17 359,9 75-539,-4-44 0,1 3-767,1 11 1,0 0 676,0-8 0,-1-4-1451,6 32 1451,0 2 959,0 1-1049,0-3 90,-1-3-180,0-5-1107,-2-3 1107,1-5 0,-1-5 1288,-1-4-1558,1-12 1,0-2-91,3 6 450,32 29 0,-17-81 0,19-5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0.2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40 180 14432,'-22'-89'4857,"4"20"-4561,28 47-1465,15 28-1264,4 0-86,9 19 2519,-9-2 0,2 2 0,1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0.8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386 61 18327,'-12'-28'3058,"-4"3"-2159,3 21-629,-3 0 540,-36 17-451,16 6-269,-18 8 0,26 0 90,11 9-90,8-1-90,10 20 0,22 11 0,1-18-3482,19 16 3392,-10-29 0,0-2-1011,-5-7 1101,-13-12-270,1 5 270,-9-8-180,1 4 0,-32 10-359,-66 13 179,30-6 938,-3-13 0,5-5 0,30-9 1,-13-1-1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1.5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0 167 1140,'0'-37'8815,"0"-5"-6414,0 14 1467,2-12-1991,-1 31-1518,1-1-543,1 47 454,6 14 1006,4 23 1,1 6-1232,-4-29 0,0 1 0,5 27 0,0 1-576,-3-17 0,-1-4 351,6 34 0,-3-18 1,1 0-868,1 8-78,-6-34 1,-1 2 1488,1 1 0,-1-4 0,1 5 0,3 23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1.9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3 335 10501,'-3'-20'8455,"44"-17"-7915,-14 20 449,60-14-629,-39 22 0,20 0-180,-21 5 270,18 3-271,-22 0 1,40 27-90,-53-8 0,19 24 90,-38 24-3482,-5-24 3302,-2 33-318,-11-10 1,-2 1 407,5 15-90,1 16 0,2-3 90,9-25-90,5-17 0,2-6 0,4-18-180,15-1-450,29-76 451,-30 21-91,-4-17 0,-7-3-90,-19 5-315,-14-34 1,-5-5 2178,1 5-1504,-4-3 0,0 3 68,2 17 292,3 10 0,1-2-180,-4-10-1,4 7 1,2 1 0,5 13-180,0-6 1211,6 25-1841,14-4 525,-1 16-1874,11-5-539,7 31 2518,-5-2 0,10 18 0,-7-5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2.2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240 0 19676,'-47'12'2159,"9"-1"-1530,-8 34-359,20-13 90,-13 31 90,16 21-271,6-7-2215,13-23 1,9 1 2125,24 22-180,1-16 749,13-11-839,-15-33 0,3-3 0,-1-4-179,0-3 359,18-4 0,-23-2 0,13-1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2.7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67 41 15088,'3'-16'7736,"-1"0"-7286,-7 11-90,0 2-91,-4 4-89,-2 12 180,-4 15-270,3-1 90,0 11-180,10-11-3392,16 34 3482,-3-21-2359,13 24 2269,-5-29 0,0-3 0,30 32 0,-27-35 90,19 25 0,-36-45 2449,0 2-2449,-15 9 3391,-8-2-3391,-8 7-90,-1-8-3571,-6-3 3301,15-7 0,-8 2-2069,16-6-719,1-2 3058,1 2 0,3-2 0,0 2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3.1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29 272 11311,'-18'2'7465,"8"-1"-6745,40-2-180,-2 0-46,24-5 1,9-2-2966,-6 3 1,2-2 2605,12-2 0,1-1 46,-3 2 0,7-1 44,3-1 0,13-1 0,1-2 0,-11 2-180,8-1 0,4-1-45,-10 2 0,16-2 0,5-1 0,-6 1 0,-18 3-135,-3-1 0,-3 2-1282,3-1 0,11 0 1,-1 1-1,-12 1 1266,-8 3 0,-5 1 0,28-4 0,-7 2 0,-22 6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4.3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547 58 14279,'8'-17'7106,"-9"-5"-6656,-5 15-91,-7-5 1,-4 13-90,2-1-90,-19 12 360,-23 33-181,-7 23-729,28-28 0,2 2 415,6 0 0,2 1 44,-1 10 1,2 4 0,-2 10 0,2 1-90,-1 1 0,3 3-1009,5-8 0,3 4 0,1-2 1054,2 17 0,4 5-68,5-11 1,3 10 0,1 1-1,0-8-216,2-7 1,0-6-1,2 2 239,1 13 0,2 3 0,6-10-65,15 1 1,3-16-206,-4-16-360,28 29 270,-37-69-2492,19-33 2493,-13 9 1679,28-38-1590,-29 24 91,9-8 680,-14 12-411,11-23 0,-17 25 809,9-15 2852,-33 26-3661,7 10 94,-11-3 175,5 20-269,5-4 0,0 8-90,12 0 90,4 1 180,53 27-180,-10-14 0,24 9 0,-29-20 0,9 1-90,-29-10 90,16 7-90,-35-11-90,-2 3-360,-4 2-269,-17 30 269,1-12-540,-17 24-1078,7-22-631,-3 1 1851,1-3 0,3-1 0,0-2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5.2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68 13199,'-2'-18'5397,"1"4"-4587,1 12 359,0 5-629,1 24-180,-1-7 0,2 24-1,-2-7-89,8 36 135,-2 5 0,2 7-1966,0-12 0,1 0 1606,0 16 0,-1-4 44,2 11 1,-2-33 45,0-9 0,-1 0-2223,2 11 2268,3 21-90,-10-62 90,-2-19-91,-1-7 1,-7-34-90,2 1-669,-6-33 1,1-7 668,1-3 553,0 6-1,1 0-552,3 3 90,3-3-90,1-6 45,7 9 0,3-3 0,-1 17 0,1 0-45,2-11 0,3 4 0,19-15 0,-13 49 0,9 2 2065,27 62-2065,-25-7-315,13 51 0,-3 17-184,-23-37 1,-4 2 363,9 30 1,-1-1-46,-12-33 0,-3-6-180,3 21-453,-2-3 813,-3-7 0,-2-2 0,1 1 0,0 37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5.4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7 332 11850,'-7'-23'7916,"15"-6"-7287,6 12-179,15-6 270,40 1-1034,-20 10 224,2 2 0,4 0-360,22 0-3236,0 0 3236,-8-2-2812,8-15 3262,-16-9 0,10-9 0,-28-1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8.4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221 1 15718,'-44'16'4048,"15"-2"-3509,-12 24-89,20-4 269,4 20 1,2 6-360,-2 9-2171,2 9 0,3 0 2081,7-8-90,1 7-1139,4 2 1139,11-6-1517,0 5 1517,13-9-240,-2-31 239,6-10 1565,22-10-1654,2-27 2083,5-4-1993,-8-23-90,-16 3 3206,0-8-3117,6-28 1,-8-15-894,-17 26 0,-2-1 714,1-21 0,-13 29 0,-7 1-2685,-16-19 2596,-17-15-1,-2 18-720,-4 33 1,-2 8-1440,9 8-2421,-12 11 0,2 10 4670,24 15 0,-24 12 0,23-8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1.70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129 234 14998,'-15'-13'1709,"1"4"-1259,2 19 270,-9 15-1572,-3 16 1122,2 5 529,6 22-350,12-4-269,11 12 0,8-9-90,6-24 0,5-13 0,-1-22-3197,6-2 2927,42-46-1070,-16 1 1250,15-24-178,-33 11 88,-17 13-270,5-44 270,-14 32 0,2-23-179,-30-3 269,3 47 2443,-15-33-2443,7 55-559,-6 3 559,-7 15 90,2 0 211,-24 56-121,29-7-534,-8 15 444,27-15-1241,19-9 1,5 0 970,3 9 45,0-4 0,6-2-405,23 1 270,-8-17 1,16 1-271,13-24 180,17-32-673,-5 0 943,-2-24 90,-39 8 1744,-3-2-1294,10-23 1521,-14 10-1791,5-15 180,-14-8-130,-16 21 1,-2 0-52,6-22 91,-16-23-90,-5 69 2221,-7-5-2222,4 16 361,-12 4-450,10 7 870,-9 0-870,8 21 568,7-8-748,-4 17-3247,9-14 3247,-1 3 0,2-5 0,0-1-539,1 0 269,4 0-3078,1-8 1549,1 0 2456,0-11 0,-4 4 0,1-3 1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5.6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30 253 13028,'0'-45'2968,"-8"-24"-1169,3 26-1259,-5-6 1456,6 23-1367,2 14 452,2 4-631,0 9-270,5 17-90,2 13-1261,6 25 1,0 6 1260,3 9-90,-2-5 0,0 1 288,1 6-288,0 3-89,1 5-91,3 4 0,1 2 0,0 5-407,3 0 0,-2-6 228,-7-31-2006,5 9-6900,-2-16 9265,-6-26 0,4 3 0,-7-23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5.9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0 10321,'-1'24'-2788,"-1"-4"2788,-2-14 0,0-2 0,-1 1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7.3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1092 10501,'0'-72'7106,"0"18"-5217,0-8-1080,0 32 1,13 5-450,1 28 0,15 17-1,4 55-269,-9-11 0,1 22 0,-12-33 0,-3-2 0,4 6-90,-2-5 0,-1-5 90,-5-22 0,0 0 0,-1-13 180,-2-5-270,16-18 90,-3-17 0,17-52-90,-13 20 0,-3 1 0,-2 0-2627,-1 10 2627,6-24-2522,-9 42 2522,-2 7-109,1 5 109,-1 6-90,1 6 90,13 15-510,-5 3 510,18 28 1155,-14-7-1155,5 17-68,-3 17 68,4 10 0,-7-18 0,2 3-129,-2-12 1,0-1 128,19 39 2715,-8-36-2715,-11-27 0,-1-8 1674,0-7-1674,-1-6 90,12-14 89,9-20-89,-4-15 0,-1-44-90,-23 31 0,-5-9-2932,-7 35 2842,-17-26 0,4 24 90,-11-17-90,8 41 0,-24 44 90,21-12-90,-20 31 0,25 19-2268,8-22 2268,-2 20 2027,8-33-2117,17 33 180,-5-34 0,30 12 0,-20-50 0,16-30 270,-8-26-270,-8 12 90,0-18-90,-15 36 90,-2 4 90,2-6-180,-3 15 3273,1-6-3183,-2 18-90,14 29 0,-6-8 360,26 48-270,-1-28 0,1 1-90,-2-21 90,-14-16-1,21-23 1,1-5-45,-9-8 0,-1-6-518,5-15 517,-16 7 1,-3-7-135,-9-12 1,-4-1-1,7-29 45,-8 33 0,-3-4-90,-8-12 0,-3 3 135,0-14 120,-2 15 0,-3-13 0,1 14-1389,-1-4 1314,0 13 0,2 5 45,4 22-90,1 9 497,-3 8-407,1 40-90,1 5 0,2 35 45,12 28 0,4 4-135,0 8 90,-1-27 0,2 10 0,3-7-45,3-6 0,2-3 45,5 8 0,2-2 0,-7-14 0,3-6 0,31 23 1425,-31-57-1425,17-15 90,-21-13-90,14-26 0,-16 9 90,12-41-90,-19 24 0,5-16-90,-10 30-3302,-1 14 3302,0 8 90,5 33-90,21 69 90,-15-43 0,2 3-467,3 12 0,0 0 467,7 26-1959,-5-24 1959,-1 0 1959,1-1-1959,9 22 0,-10-25 0,-3-13 0,0 0 0,3 14 0,0 5 90,-24-6-90,-8-32 934,-19 0-844,-14-23-90,-14-19 0,3-1 90,2-16 3302,18-8-3392,6-26-90,8 18 0,8-17-2020,23 16 1930,1 2-870,15-7 1,7-4-300,-4 12 0,3 0 1239,18-21 0,1 1 0,-13 21 0,-2 2 1,-1 1-1,1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7.6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65 98 19766,'26'-28'449,"-3"1"-5929,-5 7 5840,-5 3 1139,-10 12-1319,-16 18 769,-4 7-769,-24 53-180,19-26 0,4 4 0,3 0-544,4 5 454,3 6 0,6-19 0,34 51 0,1-26 1139,-8-16 0,1-3-1049,15-2-90,5-2 180,-15-14-2843,5 5 2843,-23-20 434,-9-6-434,-19 8 748,-12-4-748,-10 1 270,-38-21-450,39-4-90,-20-10-90,42 4 2577,6-1-3207,5-6-1169,18-21-539,3 5 2608,18-18 0,-1 12 0,5-3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7.7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 8612,'55'-18'6926,"-7"18"-9740,0 5 3713,-18 20 1481,-8 66-1931,-11-37-134,-3 13 0,0 0-45,-3-5-861,-1 4 0,-2 1 411,2 4-1618,-3 0 0,0-2-181,0-19 2209,-1 25 0,0-60 0,0 0 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7.8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93 1860,'18'-25'4317,"4"-6"-1336,-5 15-2981,1-1 0,-3 14 0,0 2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3:58.2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714 22 19676,'-13'-17'1799,"-3"13"-900,-11 45-719,10-2-90,-10 48-90,21-44 0,7 9 0,4 7 0,7 2 0,3-1 0,-4-5 0,0 1-247,6 7 0,-2-2 247,3 19-1259,-16-11 0,-4 1 1349,0 22-263,-13-19 0,-9-10 263,-11-27-90,-43 20-360,-2-18-179,-4-1-3692,-1-9 1353,24-11-2574,-1-2 5452,1-2 0,-1-4 0,-1-3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21.7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1273 12210,'5'-19'5307,"-1"3"-4138,-3 9-179,1 1-271,0-1 900,1-2-809,0 5-450,1 0-90,-1 8 539,17 43-539,0-5-90,19 35-90,-13-32 0,4-8 90,3-13 0,2-11-90,27-14-1,-5-20-3301,13-22 3212,-21 0 180,5-26-90,-18 0 0,-13 9 0,-2-5-45,-6 4 0,-3 2-45,-2 7 0,-2-2 0,-8-15 0,-6 0-2178,-12-25 2178,2 21 0,-1-1-295,1 22 0,-1 5 295,-17-39 1333,8 33-1333,-14-14-192,4 24 1,-2 2 191,-15-17 2491,-19-1-2491,50 52-45,-14 37 0,1 15 831,13-2-831,-10 18 0,5 2-45,24-11 860,13 35-1040,17 9 180,-1-19-1298,7-17 1,3-7 1297,2-14 0,1-7 0,3-4-2296,20-6 2206,0-4 35,-1-12-35,-8-14-90,-6 1 0,5-10-3957,40-19 4227,-50 19 0,29-13 0,-63 27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01.5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51 17787,'7'-16'3238,"-1"3"-2518,-5 9-181,1 0 1,0 1-90,0 1 269,0-2-449,0 2 270,1 0 449,2 14-809,-2 8 270,3 51-360,-5-20 0,1 29 180,-2-3-180,0-19 0,0 19-344,0-28 344,2 8 0,2 3 0,9 12-1699,1-15 0,4-6 1609,13-19-2302,14-21 2302,-1-20-90,-4-1 90,5-12-837,-5-20 0,-2-6 837,3-2 0,-3-2 0,-5-1-90,-15 6 90,-1 2 0,-2-13 90,-4 19-90,-1-5 180,-1 6-90,-6 21-90,3-7 1607,-7 24-1607,1 4 0,-2 6 90,2 38 0,-1 8-90,1 20 2268,0-9-2268,8 7-2268,-5-17 2358,9 40 1496,-7-40-1631,0-4 0,-1 1-225,2 7-90,1 16-9471,-1-36 9680,-2-20 0,1-5 1,-2-11-1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01.8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55 21745,'0'-22'3508,"4"2"-3778,-1 13-90,3 2-1889,-4 7-809,0 1 3058,5 2 0,-3-1 0,4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2.4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654 0 15898,'4'12'2788,"0"1"-2248,7 52 0,-1-10-91,-1 8 1,3 7-2216,-4-8 0,1 4 1901,-2-12 0,0 1 45,3 23 0,-1 1-297,-2-15 0,-1 3 267,0-4 0,0 6 0,1 3-586,0 23 0,0 6 1,0-4 495,-1-15 0,-1-2 0,1 1-30,-1 12 0,1 1 0,-2-10-603,-1-14 1,-2-5 617,0 2 0,0-3 1370,0 35-1370,0-50 0,-2 4-87,-4 15 1,-3 7 0,1-5 176,1-9 0,0 0-75,-1 9 0,-2 8 0,-4-7 300,-12 8 0,-2-12 1291,-5 6-1606,2-13 0,-5-9 135,-5-31-90,6-10 90,-49-22-90,33-6-300,-41-18 255,50 5 0,4-3 44,-22-24 635,21 17 0,3-3-724,-9-31-270,15-3 0,6-9 0,12 9 0,5-3-812,-5-16 1,8 0-89,11 23 1,10 0 1169,7 6 0,7-3 0,-1 5 0,3-2 0,1 0 0,4-2 0,-1-1 0,1 1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03.4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223 77 11221,'-14'-26'5037,"-4"2"-3778,2 13-180,-2 2-5120,0 5 4671,0 2-473,-11 17 293,5-3 952,-7 16-1042,12-4 540,2 46-907,19-10 187,4 24-90,19-28 90,1-18 90,40 29-180,-22-28-90,31 23 1044,-32-32-1044,1 0 180,14 9-90,6 7-90,-12-7 311,-7-3-311,-30-19 3220,-7-3-3130,-30 39 611,-10-23-791,-15 25 0,3-35-540,-24-5 360,32-8-3841,-42 0 1862,36-17-719,-2 1-3528,3-9 6496,15 1 0,6-3 0,0-3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03.6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0 463 15538,'11'-68'2609,"-2"15"-1530,20-41-405,-2 46 1,3 2-1452,11-23 507,-1 28 1,4 9-5046,21 20 5315,14 13 0,-10 9 0,-11 10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03.8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12120,'11'18'6386,"-2"-3"-4137,-7-11-720,6-1-1619,-3 1-180,4-2-4471,-1 0 4741,4 3 0,-1-2 0,1 3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05.6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3368 1725 24443,'6'-30'720,"-1"3"-540,-4 16-1,0-4 1,0-6 180,9-57-270,-6 29 0,6-33 0,-8 45 0,-2 4 0,0-6 0,0-4 0,0-24-90,0 13 90,0-17-303,-9 0 213,4 18 90,-12-31-3412,7 37 3322,-3-11 90,-13-12-2010,9 26 1920,-14-22 0,4 20 0,3 13 0,-43-38 0,30 40-714,-13-5 1,-1 3 713,8 9 313,-29-13-313,33 19 1177,0 1-1177,-1 3 0,0 0 0,-39-13 0,-15-2 2246,1-1-2246,38 14 0,2 2-779,-19-2 779,-1 0 0,5 4 385,20 5-385,-1 1 0,-1 0-2219,-1 4 2219,-1-3 84,0 3-129,-22-1 0,-9 0 45,18 1 0,0 1 0,-18-1 0,-2 1 349,6 5 0,7 1-349,-9 5-872,17 0 0,2 0 872,-13 4 0,-21 7 0,45-7 0,-16 6 1744,24-5-1744,-16 9-89,0 6-1,-13 10 90,19-5 0,6-2 1537,16-8-1537,-1 1 0,3 1 0,0 2 0,-8 14 3324,9-9-3324,-6 13-3324,12-13 3324,1 6-1053,-6 25 1053,10-18 0,0 2 0,-9 35 30,11-14 0,0 14 0,3-8 15,5-12 0,1-2-45,-1 5 0,0 5 0,2-7 0,2 33 45,6-30 0,2 0 0,0-16 0,2 1-45,8 38 0,2-3 1279,6 2-1279,-1-34 0,1-5 90,0 0-30,15-3 0,11 8 0,-5-7-60,11 13-561,-8-15 0,8 7 1,-10-11 560,0-8-1681,32 23 1770,-8-12-89,0-1 1430,-1-4-1340,-19-13-90,-1-2 0,2-2 0,0-1-1508,24 7 1508,-18-10-315,21 5 315,-24-12 1532,24 7-1532,-19-7-1290,38 7 1380,-40-12-90,24 2 0,4-1 0,2-2 0,-14-1 0,-1-2 90,-2-2-90,-28-2-1015,40-12 1015,-36 5 1015,25-10-1015,-11 6 1517,-17 1-1517,30-8 90,-4-6 2178,-8 5-2268,5-7 0,1-2 0,-4 1 281,-11 4 1,-2 1-282,-11 1 0,-12 6 90,-1 0-2545,-1-2 2455,1 3 0,16-17 0,-13 15 1892,21-17-1892,-19 13 0,10-6 0,-14 6 0,-2 2 90,-8 6-90,-1 0 3392,2-1-3392,6-8 0,-8 4 0,19-15 0,-16 12 0,17-13 0,-17 16-3392,7-7 3482,-2-2-90,-5 5 0,24-37 90,-19 9-90,6-9 0,-14 12 90,-7-17-90,-4 4-262,1-7 262,-5 14 0,0 23 0,-9-21 0,-10-38 0,-4 23 0,-5-16 0,6 50-270,-17-10 720,-15 2-8725,-1 1 4137,7 12 3324,23 13 1,17 7-1,3-2 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08.2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15864 3163 20395,'4'10'2159,"-3"-1"-1979,-20 26-90,1-7 0,-1 0-4252,-2 1 4252,-2 1 950,-14 17-860,-24 19-90,10-12 0,-12 9-995,25-31 1085,-37 28-245,8-15 0,-10 2 215,13-10 0,-5 1 0,0-1-60,4-1 0,-1-1 0,-4 0 0,-18 4 0,-4-2 0,5-2-45,-6 1 0,4-3-15,24-9 0,-2 1 0,-4 0 15,-3 0 0,-7 1 0,1-1 0,9-3-45,-5 2 0,-2 0 18,7-2 0,-12 3 0,-5 1 0,3-1 0,13-4-115,-15 4 1,4-3 126,-2 2 0,-7 2 0,3-2-447,11-4 1,1 0 0,4-2 416,-15 4 0,-1 0 30,13-3 0,-4 0 0,5 0-648,-8 0 1,4-2 617,-3 2 0,1-2 274,-1 1 1,1-1-275,3-1 0,-8 1 45,13-3 0,-8 0 0,-5 1 0,1-1 22,-5 1 1,-2-1-1,-1 0 1,1 0-46,0 0 1,2 0-1,-3 0 1,-3 0 13,1-3 0,-7 1 0,0-1 0,6-1 0,11-2-330,12-1 0,8-1 1,-4 0 315,-6 0 1,-6 0-1,-1 0 1,4-2 7,-9-1 0,4-1 0,6-1-30,2 1 0,2-1 30,3 0 0,-4 0 0,-1-2 0,-8-3 0,-1-1 0,5 0-30,-5 0 0,-4 0 22,8-1 1,-10-1-1,-2-1 1,7-1 99,5 0 0,4-1 0,0 0-122,1 1 0,-1 0 0,-9-3-76,-3-3 0,-12-3 1,-4-2-1,5 0 1,13 4 75,10 1 0,10 1 0,-8-1 124,-1-1 1,-9-1 0,-3-1 0,1 0 0,8 0-125,-17-5 0,6 0 0,2-1 0,7 2 0,1 0 0,-4-2 39,-1 0 1,-7-2-1,1 0 1,7 2-40,4 0 0,6 1 0,1 0 0,2 0 0,2 1 0,4 1 0,-6-3 0,3 1 0,2-1 0,-4 0 0,8 1 0,-3-2 0,2 1 0,-9-4 0,1 0 0,8 4 0,-2-2 0,4 1-208,-4-3 0,3 1 208,-1 0 0,-3-2 0,-18-10 0,-9-5 65,25 11 0,-5-4 1,0 0-1,3 3-65,0-1 0,4 2 0,-3-1 0,-20-11 0,-2-3 0,11 6 0,23 11 0,5 2 176,-2-1 0,0-1-176,2 0 0,-5-3 273,-3-4 0,-6-5 0,-1-1-303,-1-2 0,0-2 0,0 0 30,1 2 0,-1 0 0,-1-4 0,5 1 0,-4-4 0,2 0 0,10 8 0,-1-2 0,4 2 0,-3-3 0,-4-3 0,6 4 0,9 6 0,3 3-178,-2-1 0,1-1 178,1 1 0,0-1 0,2 2 0,-2-2 0,-12-13 0,-4-7 30,0 0 0,-4-6 0,1 1-30,8 7 0,0 2 0,1-2-332,-6-6 1,-1 0 0,5 1 331,-8-12 0,7 7 480,22 27 1,1 1-481,-8-11 0,0-3 996,1 2 1,3 2-997,-19-28 0,9 12 0,-6-12 0,6 11-596,15 21 0,0 1 596,-10-16 0,-6-9 0,8 10 180,-11-16-136,20 31 1,1 0 45,-13-22 362,7 12-362,13 20-90,3 4 90,3 4 1404,-6-10-1404,10 18-90,-4-8 3265,11 20-3175,-3-2 295,3 2-385,-1 0 0,4 5 0,-2-2 0,2 2-90,-1-3 90,0 4 0,1-1 0,1 7 0,0-2 0,0 5 0,1 6-3392,-1-5 3392,2 8-660,-1-6 660,0 1 0,-1 0 0,0 25-90,0-1 90,0 18 3066,0-7-2976,0-11-2406,-7-7 2316,6-18 0,-4-42 0,6-4 0,7-37 0,-4 25 0,6-2 0,-4 15 0,7-17 90,-3 21-180,5-12 90,-4 30 0,-1 5 0,4 4 0,20 21 0,-8-4 0,17 18 0,-17-8-1535,30 39 1535,-13-16 2101,15 19-2191,-24-28-2608,5 1-5488,7 0 7557,0 0 0,-2-8 0,-15-12 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10.0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1585 11400,'4'16'5218,"3"15"-4229,0-9-180,4 16-179,1-6 1799,41 46-2069,-23-42-3393,34 26 3753,-15-65 0,3-18-46,2-20 1,1-6-585,4 12 0,-2-7 149,-11-19 1,-3-13 0,-10 9-889,1-19 739,-2-10 0,-5 0 0,-13 10-45,-6 27 0,-2 2 45,-3-8-90,-9-2 0,-4-14 0,-1 9 1922,-6-28-1922,4 28 0,-3-9 0,1 12 0,-12-10 0,-3 7 0,-2 5 0,0 6 0,1 18 0,-5 2 0,-28-10-90,-4-2 90,-30 66-1899,52 25 1899,-26 18-45,52-11 0,9 5-627,1 38 672,5-41 0,2 3-45,10 29 0,4-3 45,3 10-42,1-15 0,2-3 42,8 6 0,3-5 0,-4-25 0,2-2 2345,14 18-2345,16 10 955,-16-36-955,1-9-987,51-44-1,7-16 988,-25 10-79,-7-7 1,12-10 0,-18 2 78,-13-14 228,-3 3-318,-17 20 90,-18 41 0,-6-3 3181,5 22-3181,-2 15 0,2 15 0,1 4 0,2 20 182,-3-22 1,2 4-183,2-2 0,1-5 360,9 12-180,42-16-90,-34-58-90,21-65 0,-32 30 90,1-3-90,26-41 0,-26 44 0,19-26 90,-31 56-180,15 29 90,-10-4 0,18 44 0,-19-22-3392,3 18 3392,-6-13-2269,5 28 2179,-3-14 0,3 19 1,-4-26-496,4 0 0,1-1-3180,1-5 616,17 34-11,-18-73 3160,0-3 0,15-14 0,2-2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10.3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295 463 4157,'10'-51'8815,"-3"-26"-5880,-2 30-1046,-17-48-1170,3 58-89,-14-20 629,-15 16-719,4 17 999,-9-2-1449,14 19 90,1 20 90,0 16-90,-4 39-180,10-6 703,9 23-614,9-3-1516,3-11 1427,0 20 45,5-32 0,1 2-350,-2-10 1,1 3 304,4 18 0,0 1-987,-2-12 1,0-1 1031,0 0 0,1 4-45,3 27 0,0 4-625,-1 1 0,0 0 625,1-2 0,-2 1 177,-2-25 1,0 2 0,-1-8-178,-1-7 0,0-3 244,0 13 1,1-1-245,-2-10 0,-1-2 583,1 6 0,0-1-583,1 33 1260,-1-11-3509,-8-59-3774,-3-45 6023,-2-4 0,-8-45 0,2 8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11.6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12 607 12300,'-6'-19'7915,"1"1"-7375,20-1-90,4 8-90,18-10-90,1 13-1,3 1 91,21 0 0,5 0-360,-1 0 45,0 1 0,-3 0-45,-18 0 180,46-6-180,-42 2 90,31-4-90,-57 7 90,-3 1 180,0-4-1,-8 2 91,1-3-270,-18 4-90,0 4 0,-8 2 90,-2 11-90,4 0 90,-18 29-90,13-3 0,-2 8 0,11-10 0,6-13 0,0-1 0,10 9 0,-2-9 90,36 10 0,0-44-90,7 8 90,-7-32 0,-22 15 180,13-45 0,-19 28-181,8-26 1,-22 43 0,-12 4 0,3 10 0,-8 0 90,-16 36-90,12 5-90,-10 15 90,17-6-90,10-1 0,0-10 0,17 16-3392,-2-24 3392,13 3-90,-5-17 90,2-4-90,43-27-2178,-27 4 2268,32-23 0,-40 10-3,-2-10 1,0-4 92,-1-6-90,-3 5 0,-2-2 90,-8-18 0,-4 2-90,-2 2 90,-6 16-90,-10 13 0,2 16 0,-7-5 2312,5 17-2402,-15 8 90,7 2 0,-9 9 141,11 4-231,3 4 3482,3 4-3482,4 9 0,2-4 0,13 23 0,-2-13-45,11 14 0,4 5 45,-7-12 0,-1 2 45,7 24 0,-4 2-1696,-13-7 1,-5-3 1740,-6 26-955,-17-19 1,-4-5 1044,4-19-761,-16 35 940,29-63-179,13-11 90,37-25-270,12-14 90,14-11-90,-11 1 1530,17-22-1620,-12 7 90,11-13-180,-12 4 1174,-28 26-993,7-11-361,-2-8 90,-5-25 540,-5 26 360,-11-15-271,-16 59-128,0-4-51,0 8 0,1 4 90,0-4-180,0 3 0,1-1 3301,-1 4-3301,11 25 90,-3-2 456,8 28-546,-6-6 0,0 6-744,-2 3 744,-1 0 0,-1 3 0,1 2 0,-1 4-93,4 38 93,-7-69 90,-1-8 540,2 3-540,6-42 0,-3 2 0,-1-38 0,-3-10-90,-2-4 45,-4-2 0,-3-4-45,-3 16 0,-3 3 736,-8-36-736,2 30 0,0 7 0,0 10 100,-8-4-100,-1 20 0,7 13 0,-8 3 0,-1 23 0,6 2 0,-16 39 0,18-10-1741,4 4 0,3 4 1741,2 16-19,22 13 1,11 19 0,0-14 63,-8-35 0,3-2-45,5 26 0,5 9 0,10-18-90,23-29 0,1-14-2250,3 3 2160,-7-3 0,1-8-5307,12-29 2848,-33 3 2639,25-16 0,-34 5 0,-4-2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12.3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54 12300,'-13'-17'5577,"2"4"-2429,7 5-2518,2 3-1,-2-2-179,3 4 989,1 3-1079,6 11-180,6 26 0,6 22-90,-2 3 0,-1 4-3392,-6-18 3392,0 0-2269,4 19 2179,-4-18-1337,12 44 1337,-14-57 90,7 18 180,-6-42 1247,10-18-1427,8-17-90,2-9 2358,0-12-2358,-7 8 3022,10-20-2932,3-5-90,-1 3 0,4-5 0,-15 29-90,4-2 90,-9 19-360,24 72 270,-22-22-3359,19 51 3179,-25-47-2200,5 16 2110,-4-13-90,3 9-1799,-3-17-809,1-3 3058,9 9 0,-9-19 0,5 4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12.6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203 147 9602,'0'-23'6476,"0"2"-2069,0-5-2698,0 6-629,0-4-271,0 8-179,-11 0-180,-12 22-270,-2 3-91,-7 23 91,10 0 90,-12 51-315,21-28 0,3 1-45,-14 40 0,16 4-3931,32-9 3391,8-28-3158,-2-13 1,5-6-711,19-12 4498,6-18 0,-25-12 0,-1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3.4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83 1 8522,'-23'14'2339,"4"0"-1620,10-9-89,3 0 90,0-2 449,1 0-180,2-1-179,-1-1-180,1 1 449,0 0 810,1 1-1709,19 3 90,3 0-90,23 1-91,-1-2 181,37-3-1831,-29-1 0,6 0 1651,10 1 0,8-1 0,3 0-60,1 1 0,3 0 0,3 0-620,-8 0 1,4 1-1,2-1 1,1 1 521,14 1 1,3 0-1,-1 0 1,-7 0-208,-1 0 1,-7 0 0,8 1 166,-11-1 0,6 1 0,4 0 0,-3 0 0,-6-1-222,21 2 0,-7-1 1,0 0 119,1 1 0,1-1 0,-4 1-450,-11-2 1,-2 0-1,-11-1-555,-16-1 1,-5 0 1214,44 1 0,-10-2 0,-6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13.0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164 351 17787,'21'-50'1619,"-2"1"-6740,-5 4 6381,-2-9 73,-17 12-973,-2 4 1176,-20 18-1176,-12 27-1382,-1 15 1112,0 10 1706,8 22-1706,19-16-2158,0 21 2068,10-24 0,48 33-1682,-11-47 1592,30 19-318,25-73 498,-45 14 416,37-30-326,-41 6 90,-5-20-180,-9 7 0,-27-18 2001,-44 34-2001,0 6 539,-39 16-449,27 27 180,-19 15-45,37 11 0,4 6 1563,-7 12-1788,2 29 2668,36-51-2578,20 17 0,8 1-90,3-9-244,3 5 0,3-4 154,9-21 0,4-6-90,5-4-270,18-5-4556,-5-7 1,3-4 4221,22-6 0,-24 3 1,-4-3-1,-5-7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15.5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52 0 11311,'-18'0'7016,"0"0"-6567,7 0-89,6 2 1169,47 16-1259,-9-7-45,16 2 0,4-1 45,8-3-90,27 0-1,-37-5 1,5-1 45,24 0 0,7 0-1206,-18-1 0,2-1 1,-1 1 1025,23 0 0,-3-1 45,-4 0 0,-6-1-2269,15 0 2224,-43 0 0,1 0-77,0 0 1,2 0 121,25 0 0,1 0-764,-19 0 1,0 0 718,17 0 0,5 0 45,-13 0 0,5 0 0,-2 0 323,22 0 0,5 0-383,-10 0 0,7 0 0,1 0 14,-17 0 1,2 0 0,-1 0 0,-8 0-45,24 0 0,-2 0 30,-2 0 0,5 0 0,-7 0-519,2-2 0,-8-1 534,-13 2 0,-1 0 316,7-2 0,-4 0-271,22-2 634,-24 3-724,-18 0 0,-1-1 90,10 1-90,33-2 345,-41 2-345,11-1 2139,-28 1-2139,1 1-1386,-9-1 1386,10 2-89,-17 0 89,6 0-90,-13 0 0,18 14 90,-16-9 1666,23 14-2025,-31-16 68,13 2 201,-15-5 0,7 0 90,-3-9-90,-5 5 0,2-7 90,-5 8-90,-1-1-89,4-1-721,0-1-4227,0 0 989,-2 1 4986,-4 2 0,-1 3 0,-1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24.9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1057 10674,'-7'60'360,"3"-11"-225,6 20 0,3 3-45,2-12 682,1-1 0,2-5-772,3-26 180,19 0 987,-12-14-1077,38-13 2269,-21-21-2270,19-19-89,-21 4 90,-6-5-90,-13 7 0,-1 1 90,4-29-2268,-9 27 2268,3-16-90,-10 33 180,0-4 2538,-1 10-2628,1 17 0,1 12 0,0 21-2269,6 21 2269,-3-11-90,5 18 2264,2-2-2174,2-6 0,1-2 90,7-7-90,-11-32 90,7 1-90,-10-17-90,3-2 360,38-60-270,-21 10-90,-3 7 0,-1-4 90,-8-11 0,-4 3-90,0 3 94,8-34-94,-15 56 0,-2 13 90,0 1-90,0 20 0,-3 2 0,5 20 0,-4-2 0,8 53 0,0-1 0,3 14 0,0-20-262,5-11 262,4-10-2182,0-4 2182,0-17 0,-6-19 0,0-4-90,42-53 90,-28 20 0,4-15 0,-2-6-90,-8-22 90,-1-10-90,-5-3 56,-7 12-101,-6 17 0,0-1-45,3-34 901,-4 31 0,-1 0-811,0-26-2075,-2 20 2165,-5-19 0,-1-2 90,-2 2 1037,-1-10 1,-2-4-948,1 38 0,-1 4-194,2 5 0,-1 2 104,-7-33 743,6 50-743,-8 93 0,8-19-90,0 9 0,1 2 90,3 16-90,2 5 45,1-6 0,1 5 0,0-8 0,0 2-929,0 31 0,1 3 929,4-11 0,0-4-287,-3-14 0,1 0 287,4 16 0,-1-3 1059,-1 12-1059,0-16 0,-1 0-45,2 10 45,-1-18 0,1 1-907,-1-19 1,0-3 861,-1 1 0,1 1 0,2 3 0,-1-4 0,1 6 90,1 10 322,-3-33-412,1-1 961,4-5-961,10-20 90,23-41 0,-8-8-90,9-25 2358,-13-1-2358,-9 13 45,-1-22 0,-2-5-2224,-5 0 2179,-3 14 0,-1 2 0,-9 5-427,-7-16 427,-1 8 0,-2 10 0,-3-2 89,-13-33-570,0 5 481,-3 14 1543,7 29-1453,-3 3-90,-2 3-1367,-1 5 1367,0 4 1994,-27 0-1994,26 15-1490,-26 11 1400,42 14-171,-3 8 171,12-4 1929,6-2-1839,7 3 0,7 1-180,24-1 0,1-9 2891,49-15-3070,-13-9 179,6-5-135,-34 4 0,-3-1 45,0 1 1079,22-11-1259,-28 9 271,-15 7-379,11-4 198,-21 10 270,1 0-90,-11 4 540,-4 2-90,-6 4 90,-4 2-180,0 2-90,-1 0 269,0 5-179,3-3-180,-2 5 90,6-5-90,2-2 180,2-1-90,18 14-90,-5-10 0,15 8 0,-10-14 0,-1-4 90,38-14-90,-28 4-90,33-16-90,-38-5 180,-8 6-90,-4-7-3302,-29 5 3482,-5 6 90,-15 1-90,-9 21 180,-16 55-180,24-17 0,-5 41 0,35-16 0,6-21-90,-1 20-1000,30 1 1,7-2 999,-6-12 289,50 1 1,8-19-200,-32-46-90,7-5 0,0-10 45,-22-10 0,-7-3-45,7-7 0,-6 3 0,-3 0 89,-8-2-89,-3-5-89,-1 0 89,-5-17 0,-1-2 0,-2 5 0,-5-8 0,-7 8 0,-7 41 1869,-17-3-1869,13 25 0,-12 12 0,10 6 45,0 35 0,2 9-45,3 10 0,8 9 0,5 4 0,6-29 0,2-4-535,2 5 0,0-3 535,6 29 0,-11-28 0,-5-8 0,-15 16 90,-1-4-90,-6-2 0,4-24-275,5-9 275,4-8 1020,-2 7-1020,11-15 0,10-2 0,13-12 3140,10-6-3455,8-11 1,4-4 66,23-21 113,-21 16 1,-2 0-1958,10-17 1912,-20 13 1,-2-2-2636,-4 2 2635,-4-1 0,9-15 180,-3-4 0,-6 9 292,-9 7-292,-24 23 1416,-2 9-1326,-5 1-90,1 10 90,5 2-90,-7 6-1251,-18 24 1431,0 18-180,0-2 90,14 22 0,24-37-90,-2 5 0,9-21 90,-7-11-90,1-3 0,6-1 2727,-5-3-2727,4-1 1916,-4-6-2276,-2-7 1,-2-4 179,-5-8-3662,-13-14 3482,-12-2-2088,-10-6 2358,6 16 90,4 13 0,11 12 180,3 4-90,-1 2 2268,-4 19-2088,3 14 3392,2 28-3572,16-6 0,5 1-539,3 17 539,18 23-90,-7-57 90,14 10-494,6-11 494,1-3-90,-3-15 0,-14-13 90,-6-2-90,1-3-3080,5-12 3080,-3 0-1779,16-22 1779,-11-3 0,5-15 0,-12 8-1286,-5 2 1286,-9 13 948,-2-3-948,-2 10 1942,0-1-1942,-1 12 270,-1-2-90,8 65-90,-3-24-45,1 20 0,1 3-45,1-4 2994,6 11-2904,6-11 0,0-15 1563,35 4-1653,-23-25 90,40-17 89,-16-36 1,-1-11-90,11-8-90,-11 3 0,-4-10-45,-24-10 0,-9 1-3437,3-16 3482,-3 9 0,-4 0-179,-11-12 89,-2 21 179,-8 4 1,-4-14 0,1 11-1044,-1-16 999,-4-12 0,0 10-45,6 53 90,0 11 89,-20 73 2318,14-12-2497,-16 62 0,20-31-150,4-3 0,0 13 1,2-8-1301,-1-16 0,2 1 1390,1 24 0,2 12 0,2-15-120,6 3 233,7-1 0,3-1-233,2-1-291,-5-21 1,1-4 200,2-8 41,8-3-850,-10-17 3580,10-15-3311,-22-28 450,5-2-89,-24-23 483,3 17-394,-12-15 630,-10-8-2272,8 15 2451,-10-8-1098,-9 5 1279,16 21 179,-9-6-629,19 34 0,11 0 540,32 56-630,-4-37 0,32 36-90,-14-45 0,44 2-90,-29-10 370,32 1-280,-48-9-1252,-1 0 1252,2-10-449,-6-5 269,-6-3-90,-12 0-90,-15 9 0,-2-2 0,-6-5 1,-4-3 1515,-19-18-1605,-7-1 449,-2 0 2172,2 8-2172,14 14 2853,-7 1-2583,12 7-90,-10 12 179,22 7-269,-1 6 180,21 14-90,10-4 0,15 14-90,19-2-90,-17-15 0,5-3-270,-17-11 180,-9-5-90,4 0-899,0-1 449,7-3 90,23-14-3121,-16 4 3481,6-13 0,-23 7 90,-1-1-1854,-3 0 2214,-3 0-1265,-1-2 1355,-4 6 1624,-1-2-725,-4 6-899,-7 4 90,1 6-270,-4 3 1944,-1 14-2034,3-1 359,-7 49-269,7-33-90,-3 32-90,17-27 90,0-10 0,8 9-90,-2-20 90,0-4 90,12-5-180,-11-5 0,11 0 0,-3-19 90,-5 3-90,6-11 3392,-8-1-3392,-6-6-90,-3 4 0,-4-2 0,-3 14 90,-9-2 90,4 9-90,-5 2 180,-2 47-180,7-14 90,-4 31 0,7-27 90,13 25 0,18-12-91,6 0-3301,17-23 3392,35-59-90,-33 14-288,-3-9 0,-1-7 288,1-20-45,-16 2 0,-2-4-45,9-24-45,-21 29 0,-4-2-45,-7 9 0,-4-1-45,0-5 0,-1-4 90,0-15 0,-1-1 90,-3 10 0,0 3-425,-1 9 0,-1 1 470,-4-1 0,0 3-107,0-12 196,-3 5 1,-1 5 2543,2 23-2633,-3 2 0,0 92-1,2 21 1,0 8-1158,2-29 0,1 1 1023,-3 33 0,2 0-751,3-29 1,3-3 705,4 0 0,2 1-144,-2 1 0,1-1 99,4-11 0,3-3-495,15 41-2068,8-9 2698,-6-31 0,2-4 0,15 8 0,8-7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25.7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253 287 12480,'0'-30'5037,"-9"-3"-3148,-1 16-1169,-4 2-91,0 9-179,-2 7 0,-4 8-91,-4 8 271,-9 53-450,16 11-225,5-31 0,5 5-1696,16 13 0,6-3 1741,6 11 0,0-23 0,4-2-339,10 5 339,19 19-90,-15-20-1003,-2-4 0,-1-2 1093,-4-1 90,17 35-8,-37-55-82,-3 10 90,-20-9 90,-28 12 0,-13 1-90,-10-9 2182,7-16-2182,15-14-1926,-15 0 1926,7-12-90,-7-10 1256,25-7-1256,12-4-169,14 7 79,3-5-1115,20-20 1,8-5 844,3-13 992,1 7 1,10-8-1023,13-10 1,11-6-1,-6 5 660,-4 7 0,1-2-509,-11 14 1,6-7 0,-1 2-1,-8 9 419,-1 3 0,-7 8-1298,10-13 1478,-5 7 595,8-11-685,-15 19 422,12-12-422,-28 36 180,-17 60-360,-9-4 1680,-15 50-1681,-1-7 2681,6-16-2725,3-1 0,-1 5-90,3-7 0,2 1-679,-1 0 0,1 3 544,1 31 0,2-6-50,2-14 50,7 12 0,5-5-90,7-33-90,11 41-89,1-53-3819,1-6 1300,2-11 2638,-3-9 0,-3-8 1,-2-3-1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26.3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146 961 7077,'-29'-31'3418,"-9"-8"-787,12 12-2181,-5-3 2358,10 5-3348,74 16 180,-10-6 180,50 15-802,-27 0 0,-5 0 982,-11 0 1862,49 0-1772,-81 0 502,3 0-502,-8 3 0,-8 0 89,-16 19-179,-4-7 3329,-12 14-3329,10-10 90,2 2-90,1 1 464,-1 16-464,18-9 89,14 15-89,11-26 0,8-1 0,-15-13 0,48-25 180,-30-2-90,29-13 0,-41 5 720,-6-21-450,-11 29-270,1-22-90,-12 42 89,-3 2 91,1 12 0,0 26-90,-1 7-3302,1 22 3302,11 0 0,-1-17 0,9-4 0,-1-21 90,3-4-90,2-6 90,7-7-90,10-15 0,0-6-90,5-14 179,17-32-89,-15-2-374,-13 14 0,-2-2 194,1-20 3066,-8-8-3381,-7-14 0,-3-3-626,-7 45 1,1 0 1030,4-49 0,-1 5 90,-6 24-2593,-2 19 2683,-1-37 199,0 48-289,-7-29 0,-9 91-90,0-1 90,-9 74-90,13-21-843,5-24 1,1 0 842,-1 36-90,2 2 978,3 2-1158,1 7 90,12-10 0,2 1 90,-7-37 0,2 0-360,17 44 1,7-8-5398,8-34 5847,2 4 0,-6-60 0,-18-19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26.4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7 10141,'-14'-7'1709,"28"16"-8269,11 4 6560,24 5 0,8 1 0,10-2 0,-10-4 0,-1 1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26.5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3209,'16'8'6566,"-1"0"-3495,-10-3-3251,-1 0-1264,-3-1-355,-1 3 2054,1-1 0,-1-2 0,0-1 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5.7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57 68 13110,'-4'-17'4767,"1"4"-6020,2 75 1613,11 3-719,-7-14 0,3 9 718,6 9 1,4 8 0,-2-7 198,-3-12 1,0-1-529,3 12 0,1 8 0,-2-11-1161,6 28 1311,0-2-45,-3-18 0,0 2-46,-4-17 1,1-1-45,2 10 0,-1-2 135,2 11 1505,-6-35-1415,-2-1 510,-6-27-600,-7-29-294,-4-19 114,-9-27 1950,4 8-1860,-12-42-135,10 38 0,1-2-1037,-2-1 1,1-1 1081,0 2 0,1-3 0,-6-19 0,2 1-723,6 30 0,1-1 723,-6-28 0,0 3 1231,2 2-1231,-2-23 0,6 27-90,-2-15-1176,8 11 1176,12 17 1563,2 1-1562,51 24-1,1 31 0,20 4 90,-13 16-90,5 15 90,-16-5 0,19 14-74,-21-6 74,1 3-90,0 4 90,-16-10 0,-1 1 0,18 21 0,-12-9 0,0 5 0,-7 3 0,-2 4 0,-2 4 0,-2 2 0,-2-6 0,-6 4-45,-6 32 0,-9-1 909,-10-38 0,-2 0-864,-1 37 0,-3-3 285,-19 1-285,-4-12 0,4-26 90,-2-4-90,-4-4 0,-35 23-1808,21-28 1808,-30 14 0,26-39 0,1-6-27,-6 2-18,-2-6 0,-3-8-6161,-27-42 1528,33 16 4678,-7-23 0,58 26 0,4 1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6.1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154 151 13289,'-21'-2'5577,"-2"3"-4767,6 11 449,-9 15-449,4 11-451,2 6-179,7 4 0,9-17-90,3 2 0,1-7-3482,19 34 3392,-6-25 0,18 17-180,3-36-180,26-32 180,2-10-2178,-1-22 2313,-31 6 0,-5-1 45,-3-7 90,-5-1 0,-6-3 90,-30-34-1607,6 19 1517,-24 2 540,-14 50 89,-33 59-629,19-19 45,19 17 0,8 9 135,18 29 1337,1-13-1562,32 12 0,13 1-225,21-3 90,-11-14 0,3-5-180,23-11-90,-14-27 1819,12-8-3708,7-15 2033,-10-11 1,0-6-1,19-15 1,-28 8-1,1-1 1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6.4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161 82 15988,'0'-23'2608,"-9"-4"-1888,2 13-90,-9 0-91,5 10 1080,-25 16-1349,15-2 0,-17 14-90,24-6 360,5 17-360,22 12-4252,14 17 4162,10-10-660,4-15 1,3-4 659,5 1-492,29 16 492,-38-26-90,-1 1 90,-5-3-90,-1 3 0,7 27 1979,-42 17-2159,-15-23 0,-8-2 22,-27 21-202,-29-19-89,43-36-1800,0-5-629,9-3 2358,-13-3 1,4-15 0,-15-5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3.99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295 1 9961,'-19'22'2519,"0"4"-360,-12 18-1260,7-7-5120,-18 34 4761,18-27 449,-15 36 780,17-29-1409,-3 15-1410,10-16 1320,3-2-1607,2-1 1607,3-5 1607,3-4-1697,2-6 0,10 8 0,25-2-360,-2-6 0,19-10-900,-13-19-988,-7-2-541,4-1 2609,-3 0 0,26-10 0,8-3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6.9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467 1 14279,'-34'29'3958,"0"4"-3059,8 7 450,-15 34-510,19-4 1,1 15 0,1-8-705,1-17 0,1 0-776,0 15 0,1 8 1,9-12 820,18 11-172,8-25 0,3 0 82,14 34-45,-7-42 0,2-10-45,10-15 90,2-12-90,-7-6 90,14-31 0,1-13 0,-1-20-45,-1-4 0,-6-2-45,-18-3 0,-15-7-90,-20 15 90,-3 8 841,-13-15-931,-3 21-2371,-9 5 2371,-6 6-2135,-6 7 1866,-39 5 179,33 12-2789,-22 19 1,0 9-1169,24 7 4137,-1 2 0,7 3 0,28 8 0,5 1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7.5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353 4 12120,'-31'-4'6656,"-7"18"-5666,2-1-5841,-4 18 5570,10-5-179,0 6 1409,2 3-1275,1 13 1,3 7-135,-4 36-1065,7-27 1,5 1 569,13-12 0,8-2-45,20 35-257,-2-40 0,5-1-282,27 22 482,13-12-7318,21-15 7375,-17-13 0,23 1 0,-30-13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7.9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 0 22104,'-10'27'2699,"4"-6"-2429,-5 51 0,8-14-5661,0 2 5706,8 24 0,1 3-225,0-4-558,1 1 0,2-7 558,0-35 984,-1-6-984,0-8-90,0-6 0,-2-5 302,0-7-302,3-12 2226,-6-3-2676,3-33-5307,-19-52 5757,-2-6 0,5 37 0,-1 2 0,-8-24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8.0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66 11131,'0'-23'652,"4"-1"0,0 15 0,3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8.5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82 90 13199,'7'36'5577,"0"4"-10068,-2 5 5571,-1 5 658,2 4 1,2 4-1199,2 26-68,3-6 0,5 24 1,0 4-1,-2-18-1087,-2-9 1,0-1 659,1 1 0,2 13 0,1 0 0,-3-14 90,1-2 0,0-6-201,4 18 0,1-1 111,-4-16 0,-1-1 45,5 15 0,-3-8 2069,-3-16-1979,2 23-90,-20-70-90,-2-5 0,-14-50 0,0-6-90,-2-8-18,4 7 0,0-2-72,-11-33 90,8 23 0,0-1 0,5 12 0,1 1-1089,-2-7 1,0 0 1088,0 0 0,0-5-90,-3-11 0,-2-10 0,1-1-435,1 1 0,2-1 0,-1-1 585,-1 1 0,1-1 0,1 0 173,3-5 1,1-1 0,7 11-189,7 21 0,4 4-45,-2-12 0,5 5 0,19-5-90,20 20 90,-6 23-1010,35 19 1010,-29 21 1348,12 20-1348,-18 7 2134,-4 6-1999,-12-8 0,-1 3 155,8 24-20,-8 4 0,-5 3 0,-5 19-180,-5-36 0,-4 0-45,-11-6 0,-2-4 1713,-5 14-1758,-12 23 54,4-28-684,-4-10 1,-1-1-4151,-1-4 4870,-19 23 0,32-85 0,2-9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8.6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0 110 1230,'22'-40'5397,"-1"5"-3688,-3 7 1799,5 22-1155,-9 19-1229,3 41 1,-3 16-765,-4-11 0,-2 2 313,4 22 1,0 3-494,1-2 0,0 1-300,-1-20 0,0 2 0,3 3-715,7 18 0,2 3 1,-1-3-126,-5-19 1,-2-2-1,2-3-1199,13 29 1,-1-16 2158,-6-32 0,-2-14 0,1-5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8.8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129 340 9781,'-25'-45'5577,"0"0"-3778,4 5-450,2 3-269,4 5-3713,0-5 3983,7 12-221,27-15-1039,0 26-450,51-7-270,-21 17 181,28 11 89,-28-1-2428,12 9 179,-28-9 2609,4 1 0,-19-6 0,-2 1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9.1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0 525 10212,'0'71'1529,"0"-6"-1169,9-2 270,6-5-271,5-2 2007,20-12-2096,-6-43 546,6-4-636,-10-28-156,-15-18 0,-5-3 156,1 3-90,-1-4 0,-6-4 1238,-19-30-114,-5 6 1,-3-3-1197,8 25 0,0 0 251,-11-24 1,4 12 180,13 39-270,4 7-90,7 18 90,22 37-180,-4-3-225,27 45 0,4 9 45,-4-6 0,-2 0 0,4 5 180,-6-5 0,-3-7 0,7 8 0,-7-11 0,0 1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9.5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91 409 12833,'-9'-37'1080,"-1"-1"2081,-10-14-2891,6 14 1588,-7-12-1588,12 23 949,2 4-1039,15 10-270,5 14 3302,35 18-3571,-5 8 89,9 5-1170,15 8 721,-39-26 89,24 7 270,-34-33 91,0-1 179,-6-12 449,-3-11 1,-4 13 180,-3-9-450,-2 16 90,-2 2 180,3 9-181,-1 3 1,4 8-90,6 8 0,2 1 270,38 37-360,-21-23 90,49 24-180,-51-41 0,39-14 90,-42-10-90,15-14-90,-21 4-809,-1-41 629,-27 10 180,-6-19 990,-42 36-451,9 34-3391,-2 9 3392,17 14 0,12-2-90,5 2 989,-1 30-3258,10-18 2179,12 36-878,9-35 788,15 9-180,54 3-180,-31-24 90,-2-5 1,-2-4-2070,-10-11-809,2-1 3058,30-20 0,-20 6 0,31-15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39.8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 6723,'18'-1'0,"-2"0"0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12.58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162 0 780,'-32'12'2249,"5"-1"822,12-5-2621,2 1 539,-1 4-987,-2 8 538,1 1 987,1 7-358,5 23 1369,5-22-2178,1 25-90,14-6 270,9 14-270,9 4-1,9 2-1036,1-19 1127,32 20-180,-13-17-60,-4-14 0,12 4 0,-7-6-75,-14-9 0,0-2 0,39 20 0,0-5 45,-9-10 0,-7-6 0,3 1-45,-15-3 0,-1-1-45,12 3 0,-2 1 89,15 9-178,-15 2-28,2 25 27,-14-7-464,-8 18 554,-32-24-90,-4 4 90,-6-11 0,-1 6 840,-11 45-840,4-43 0,-1 4 0,-4 22 0,-1 5 44,-1 9 1,0-2-45,3-19 0,0-2-134,0 10 0,1-3 224,-1 17 525,3-7-525,4-7 45,6-2 0,4-1-46,3 7-89,-1-13 0,3-3-2035,18 0 2035,-6-18 377,26 25-377,-16-32 0,28 25 0,-24-28 0,3 3 0,0 1 0,1 2 1822,22 23-1912,-32-28 90,-1 2 3169,-2 2-3258,24 44 89,-11-5-486,-17-32 1,-2-1 485,8 25 0,-11-22 0,-1-1-2848,8 27 2848,-6-18 0,6 18 129,-7-23-129,-1-1 0,12 22 0,-8-18 0,3 2 0,2 1 0,4 4 0,0-3 0,0-1 0,4 1 0,-2-8 0,7 10 0,-5-8-1502,15 20 1502,-1-1 0,-1-3-90,-11-17 90,-1 0 45,12 20 0,1 5-466,0 0 466,-1-2 0,-4-2-45,-16-21 0,-2 1 193,0 2-103,-2-1-90,-1 2 0,0-1 0,-1-2 1731,0 2-1731,1 0 0,7 7 0,2 1-90,10 7-297,-6-7 1,2-4 206,5-8 0,4-3 0,1-2-45,-11-16 0,4 0-180,19 9 1,2-1 1356,-12-7 0,1-1-1087,12 5 1,-3-3-136,8 1-1974,-1 1 2109,1 4 0,2 4 225,-24-12 0,0 2 409,19 10 1,-4 0-321,-4 11-1549,-3 27 1550,-24-26 0,11 33 90,-22-12 0,-13-5 0,-1 1-180,4 19 294,-6-10 1,-4-1-385,-9 0-559,3 4 1,-2 3 558,2-31 0,-1 0 0,-1 17 0,2 1 300,2-9 0,3-2-300,3-13 0,3 3-524,5 14 1,3 8-1,1-9 524,15 29 294,1-19 1,4-5-295,13-10-90,1-2 90,2-5 0,-15-18 0,0 0 0,30 29 0,-25-23-558,21 23 558,-32-29-45,3 18 1,1 3 44,0 2 7,3 17 1,-2 1-8,-16-23 0,9 28 1222,0 0-1222,-9-31 1578,11 28-1578,-2-22-90,-5-14 90,9 12-90,6-6 90,-7-11 0,12 8 333,5-2-378,2-5 0,5 2 45,-13-8 0,1 1-985,20 11 0,-1 0 985,12 11 90,-19-13-1129,-8-2 1129,-17-12-90,0 1 90,-2 1 1143,-1 4-1233,-2 1-48,14 36 138,-9-6-90,5 13 1750,-13-20-1750,-9-17 2460,0 1-2460,14 46-90,-9-32 145,1-1 1,0 0-56,1-4 271,6 15-361,9 17-711,-13-30 801,14 30 0,-17-40 0,2 1-494,0 10 1,0 2 493,1 0-45,-3-3 0,-2-3 448,-8-14-2112,2 43-4930,-5-26 6639,1 21 0,-6-50 0,-1-15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40.6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70 226 11490,'-23'1'6657,"7"0"-5128,4 0-360,6-1 630,0 0-1619,0 0-90,5 2 450,49 18-3842,-14-8 3392,42 13-1360,5-8 1270,-14-5-197,18 0 1,10-1 241,-20-5 0,1-1-15,-8 0 0,4 0 0,-2-2-30,21 1 0,3-3 30,-2-4 0,8-3 0,-8 1-30,-1 0 0,0-1 0,-3-1 0,7 0 0,-12-1-755,-19 0 1,-3 0 754,28-3 0,2 0 45,-25 3 0,5-1 22,6-1 1,13-2-1,1 0 1,-12 1-23,3 1 0,-2 0 171,8-1 0,10-2 0,-1 2-126,2 0 0,0 2 0,-9 0-89,-9 1 0,2 1 44,-5 0 0,11-1 0,0 1 0,-10 1 893,14 0 0,-8 1-893,3 0 0,-1 0-45,-7 1 0,-1 0 45,-4 1 0,-4 0 149,-16 0 0,-1 0-194,14 0 0,-2 0 39,16-2-39,-29 1 0,0 1-1987,22-2 2031,-16 0 1,-2 0 1709,2 0-1933,27-1-1,-47 2-90,4 2-9561,-23 0 9720,-13 2 0,-3-1 1,-12 2-1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41.2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83 243 9691,'-24'-14'5847,"-2"1"-4678,19 11-179,-3-1-181,6 2-89,0 0-90,1 0-91,0 0 361,1 0-271,2-1 91,10 2-540,10 0 270,39 2-270,-9-2-90,26 0-190,-20 4 0,8 1 190,2-3 0,6-1 0,-2 1-622,19 3 1,-1 0 561,-14-3 0,3-1 0,-8 0-30,-12-1 0,0 0 45,34 1 0,3-1-45,-24 0 0,1 0-753,26 0 0,-1 0 753,-32 0 0,1 0 0,16-4 0,10-1 0,-7-1 45,-2 2 0,4-1-45,4-2 0,15-2 0,0-1 0,-14 2 0,-5 0 0,-1 0 0,-10 0 0,9 0 0,0-1 0,-8 1 0,22-3 0,-6 0 45,1 0 0,-3 1-1238,-10 0 0,-6 0 1193,21-1-90,-7 0-417,-19 3 1,-1 0 146,13-2 90,-20 3 0,-4 2-1476,-9 2-5450,-3 1 6982,-15 2 1,1 11 0,-8 3-1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42.7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66 91 11490,'-14'-19'6027,"1"3"-4498,7 7-360,1 2 1710,-3-6-2519,3 6-1,-3-6-449,5 10-9741,0-1 9725,3 17 0,-1-5 1,2 12-1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43.1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23364,'11'13'-360,"-1"-2"-180,-9-11-4587,2 1 1079,0-1 4048,2 1 0,0 0 0,0 1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43.4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53 23094,'32'-6'360,"-7"2"-630,4 3 0,-4 1-3328,44-12 3520,-4 4 1,13-7 0,-23 8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57.4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47 11311,'10'-16'6476,"-1"2"-5037,-9 11 2069,2-3-2968,-1 3-91,1-1 271,0 9-360,-1 3-90,4 17 0,0 7-2288,3 16 2333,-1 12 0,0 4-135,3 22-135,-2-15 0,-1 0 134,0 13 1,-1-2 0,2 17 0,-1-12-329,-3-25 1,1 0 178,1 22 0,1 11 0,-1-15 60,2 8 0,-4-26 180,7 36-180,-7-64 90,3 10-180,-6-50 2181,-2-30-2136,-3-15 0,-3-17-853,-2-15 1,-2-18 0,-1-4 0,2 12 807,2 21 0,1 7 0,-1-8-18,-1-6 0,-2-12 0,0-2 0,1 8 1,2 19-1922,-1-28 1894,3 39 0,0 0 45,-1-28 0,4 52-180,7-9 180,14 57 0,4-1 2268,8 26-2358,-6-8 90,12 22 0,-6-10 0,9 15 0,-1 0 0,2 4-45,-9-12 0,0 0-389,10 14 1,-1 0 388,-9-12 0,-5-8-45,-1-2-180,1 1 0,0-1 90,-4-5-1708,27 40 2639,-35-62 1,5 11 0,-15-28-1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57.9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240 284 6807,'8'-51'3238,"-2"2"-2339,-1 7 810,-1-4 465,-1 16-1544,-1 0 2606,-2 16-2876,-6-2 1398,3 11-1308,-17 20 2736,7 11-3006,-9 20 0,7 0-3006,1 8 3006,-1 9-155,6-10 0,0 2 65,-6 32-45,6-30 0,0 5 135,-4 33 0,0 5-91,1-6 1,0 1-60,3-23 0,0 2 0,0-5 391,0 5 0,2-10-242,-1-2 1,4-33-90,0-7 3360,5-75-3450,7-35 0,-4 37 0,0-5-1068,3-12 1,2-8 0,-2 9 1067,5-28 0,-4 28 0,1-8 0,0 10-90,4-19 90,-5 31 0,1 1-2268,3-15 2178,8-14 90,-3 19-1006,12-21 1006,-11 39 1815,7-2-1905,-1 24 90,13 19 0,7 18 2714,0 12-2759,-8 12 0,0 7 45,8 21-673,-13-23 1,-1 3 672,-5 7 0,-4-2 0,2 7-1134,-3 0 0,-1 0 1224,-3 0-90,2 18 0,-4 14 0,-3 2 0,-1-1-270,-3 2-180,-4-52-1798,0 2-901,-1-20 471,-2-10 2678,1-2 0,1 1 0,0-1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59.7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370 1054 8432,'-15'-46'9830,"1"10"-8236,-2-4-695,5 19 1620,-3 2-1800,4 8 91,-5-3-540,1 11 359,-37 54-449,22-22-90,-27 44-3212,28-12 3212,9-12-167,-12 40 167,16-37 0,-4 36 0,13-39 0,0 2-90,5-19 90,10 15-2183,-2-15 2182,10 17-350,0-27 261,1-4 90,5-3-90,1-4 252,23-3-162,-17-4-90,18-2 0,-7-15 90,49-30-90,-34 12 2134,26-20-2134,-60 30 405,-3-2-315,4-10-90,-6-20 0,-3 15-90,-17-36 90,-4 43 2958,-8-21-2958,1 23 0,0 3 0,-3 2 0,-3 3-89,-29-14 89,-4 13-3339,-27 7 3339,19 25 290,6 24-290,14 22 0,15-14 0,2 11 0,13-4 0,3-13 0,0 11 90,4 29-90,2-34 0,14 34 0,5 1 0,-3-28 0,5 5 0,2-4 3392,-5-25-3302,3-1-3482,2-1 3392,2 0-253,43 9 1,9-1 252,-20-9-45,32 5 0,5-13-45,3-45 90,-12 3-309,-36 8 1,-4-2 308,-6-4-1927,-1-2 1927,-1-3 906,1-8 1,0-2-907,4-5 0,-6 6 0,-2-1 90,-1-11 284,-10 14-284,5-41 655,-17 43-745,-9-46 90,-28 20 3288,4 7-3378,-16 3 0,17 36 0,-2 1 131,-12 2-131,0 4-3392,-2 2 3392,-6 15-1764,15 2 1764,-9 10 0,2 12 0,-8 23-1684,11-7 1684,0 13 1684,21-23-1684,3 2 1764,2 0-1854,3 33 90,11-17 0,0 14 0,19-14 0,-8-30 3392,17 7-3482,-9-23 90,3-4 0,10-14-1296,-10-1 1296,11-11-318,3-17 318,-10 7 0,19-36 0,-21 18 0,-3-2 0,-4 1 0,-1 0 0,2-9 0,-3 2 0,-4-23 0,-13 25 0,-1 2 236,0-16-236,-1 17 0,-2-1 0,-10-30 90,4 17-90,-10-23 0,6 27-1314,-2 6 1,-3-5 1358,0 1 0,0-1-45,-1-1 0,0-1-198,-2 1 1,3 6 287,2 7-90,-8-26 0,13 45 658,-3-12-658,8 33 3174,1 12-3174,3 29 0,7 24 0,-1 11 658,4 7-658,0 11 0,-1 4 0,-4-40 0,0 2-438,2 20 0,1 9 0,-1-11 438,0 21 0,0-22 0,1 10 0,-1-10 0,4 29-45,-1-13 0,1-2 45,3 2-90,-1-25-151,1-9 0,3-2-119,12-2 180,5 4-270,-6-35 180,-8-13-5486,35-44 1078,-24 15 4678,24-39 0,-34 24 0,-1-4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59.8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74 24353,'9'-28'630,"-1"4"-91,-3 9 181,-1 9-270,10 35-360,-6-4 90,10 49-3572,-9-32 3482,3 11-2269,3 1 2179,-5-23-90,4 9 0,-6-28-1786,1-1 1606,0-6 649,0-1 0,9-19 0,1-4 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59.9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30 218 12625,'-8'-43'1799,"1"2"-1349,2 7-1811,0 5 1721,2 0-163,1 11-2085,8-6 1507,8 28 0,5 2 0,4 17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31.33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1277 1078 13559,'-26'-38'2969,"0"6"-1260,-20 13-1260,14 11-890,-14-4 1160,-24 30 1,-1 9-540,13-4-90,-28 13 0,2 4 194,34-5-194,-3 9 0,-1 2 0,-5 9-1686,14-11 1,1 1 1685,-3 12-90,2 4 0,1 1 90,3 4-60,10-7 0,-3 13 0,4 2-681,9 0 0,4 1 0,-2 0 651,-7 1 0,-2-1 0,6-2 0,6 23 0,11-11-1606,15-2 1606,2-11 0,5-9 0,4-1-90,9 10 83,-6-25 1,1-3 6,17 13 0,-9-18 0,2-2 1511,19 17-1601,17 13 90,-22-24 1590,20 13-1680,1 4 0,-2-1 0,-10-3-90,-24-6 0,-3 1 91,3 10 89,-7-5 0,-3 0-90,-13 1 0,-5 7 90,-3-13-90,-16 39 0,-5 7 90,-1-7 30,6-26 0,-3 9 0,1-9-592,-11 22 652,0 2 0,-1 2 45,2-4 0,0 4-718,9-31 1,1-1 627,-8 33 0,-1 2 45,9-19 0,1-3-302,4-16 1,0-1 211,-3 18 0,2-3 90,-1 24-90,3-2 90,5-30 0,1-1-1019,0 12 1019,0 27 828,3-51-828,10 16 0,3 2-90,-1 4 430,4-6 0,1-5-430,2-19 0,4-1 0,0-4 1836,32 22-1926,-5-10 0,10 7 90,-16-18-180,-6-2-1834,-12-8 2014,7 9 2091,-14-3-2091,-2 3-90,0 29 0,-5 14 354,-4-12-309,-10 19 0,-5 4 45,0-38 0,0 1-489,-3 32 1,0 0 488,-8 14 0,7-22 0,0 0 0,1 13 0,1-6 0,2-4 2907,6-19-2997,16 14 0,4 1-1015,0-14 1105,2 1 0,7-1-2841,48 4 2751,-27-30-526,-5-7 0,1-5 526,5-12-90,38-4 180,-32-3 21,8-9 1,3-3 68,13-9-90,-29 6 0,0-2 45,-1-2 0,-3 0 45,8-2-90,16-4 90,-9 4-90,28 0 0,-20 4 90,5 3-90,-20 9-38,27 14 38,-7-6 0,21 13-90,-36-9 0,1 3-90,5 0-135,-18-2 1,2 2-46,29 6 225,-28-7 0,0 1-45,21 3-1193,-3-4 1463,-2-5 492,2-10 1,4-6-224,-22 0 1,1-6 60,17-12 0,8-8 0,-12 1-375,-20 6 0,-5-3 45,19-18 0,-9 0 1326,-22 7-1416,-5-1 0,-4-3-135,-6-17 1,-3-4-46,1-8 90,-3-7 0,-3-2 42,-4 31 0,-1 3 48,0-49 0,0 20 90,0 38 1768,6 16-1858,0 11-1756,6 1 1846,6 13 2031,18 17-2031,17 18 0,4 6 440,4 9-485,3-11 0,1-1-262,12 0 262,10-2 0,-1-7 3327,-25-21-3282,33-1 44,-30-20 1,0-5-3237,29-4 3162,-31 1 0,7-3 0,-7 0-15,-11 3 0,-2-3-942,36-17 1,1-2 896,-36 16 0,2-3-381,19-14 0,9-8 0,-7 4 291,-13 7 0,-2 0 30,4-3 0,4-4 0,-7 3-30,-8 4 0,-4 1-45,1-1 0,0-1 45,-2 1 0,1-1-45,-2 0 1,0 1 44,-1 1 0,-1 1 45,-2 1 0,1 0 620,-3 4 0,0 0-575,34-29 0,-5 8 0,-7 5 0,-4 8 1683,-8 5-1503,28-10-1,-23 23-89,8-5 0,-33 24-360,0 20 181,-16-10-91,11 12 0,-19-14 0,0-1 2376,7-18-2466,-2-1 0,7-19-1474,0-22 0,0-12 1699,3-8 0,1-6 105,-1 6 0,1-5 0,-1 1 30,-2 7 0,0 3 0,-2 0 45,7-27 0,-1 2 90,-5 17 0,-3-1-742,-5 5 1,-1-4 0,-1 8 606,1 11 0,-4-1-359,-8-17 1,-6-8-1,-2 19 269,-8 12 629,-11-6 1,-4 6-720,1 30 0,-16-3-180,-16 9 0,5 8 91,-8-1 89,19 7-90,20 3 90,-8-3 2584,8-3-2405,-1-2 1,15-2 0,6 0 2477,8 0-2117,14-57-258,-2 27-12,6-14 0,1-2 0,3 1-90,9-22 0,-7 21 180,13-31-3409,-7 17 3184,-4 11 0,2-3-1035,-5 14 1,0-1 989,6-12 0,0 1 0,15-29 45,-7 26 0,1 4-45,-1 6 0,-6 10 0,0 4 221,-3 13-131,17-11-90,-8 14 0,20-11 0,-24 19 2358,1-2-2358,12-43 0,-21 21-90,19-42-583,-28 25 0,-4 0 673,4-23-45,-4 13 0,-2 0-45,-6-13-1822,0 16 1823,-9-34 44,0 45 0,-3-3-25,-9-34 0,-12-10 70,-1 30 0,-9-5 0,-1 1 0,3 5 30,5 3 0,2 5 0,-5-1-30,-13-13 0,-6-1 0,-8 10-30,-10 15 0,-7 8 0,-3 7 0,-1 7 0,-3 7 0,-1-3 30,17 0 0,-1-3 0,1 2 0,3 6 63,-7 6 1,3 7-1,12 3-63,-17 5-90,-19 16 2028,14-2-2118,20 4 0,-10 5 0,10-2 220,-27 8-160,25-9 0,-8 1 0,14-4 2248,6-5-2128,-45-16-2032,55-32 2032,-2-7 90,5-12-130,14 13 40,-15-23 0,11 21 0,-2 0-90,-21-31-55,21 32 1,-1 4 55,-9-4-749,-28-6 0,-7 1 748,-5-1 90,5 4 0,-6 4 0,14 24 0,4 6 0,-27-1 19,27 4 1,3 1 70,-11 7-706,-24 10 706,9-1-45,30 0 0,-6 2 75,-7 3 0,-6 4 0,7-3-31,8-1 1,0 0 0,-10 3 0,-6 2 0,10-3 90,-24 6 90,1 0 820,33-9 0,-6-2-730,-26 3 0,-1-2-270,26-3 0,-1 0-90,-29 2 0,-1 4-405,25 9 0,6 3 187,7-5 0,0 2-1221,-12 14 0,5 2 1439,-12 23 0,37-28 0,0 1 0,-1 2 0,0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00.8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214 112 9152,'16'-17'5756,"-3"2"-9257,-9 9 6379,-2-6-389,0 5 119,-3-13-2248,0 11 859,-4-5-229,-19 13-811,10-1 91,-36 28 90,2 39-360,6-9 0,17-3 0,5-1 0,10-5-90,1 17 3482,8-31-3482,1-1 0,9 14 0,9-3 0,8 2 0,5-22 90,-8-20 0,10-18 90,9-21 90,1-17-1606,-3-4 1516,-15 3 0,-11 11-397,1-20 576,3-26-179,-5 20 0,0-4-90,-9 52 90,-2 9-90,-1 6 0,0 16 1448,-1-3-1628,0 38 180,1-16 376,0 26-376,-1-13-90,0 4-1696,7 10 0,3 1 1786,-3-5-243,14 45 243,-13-81 0,0-4 180,15-4-180,3-15 90,5-1 0,-1-14 0,-9 2 0,0-6 90,11-39-180,-11 21 90,5-31 0,-12 17 0,-1-11-90,0 8 0,-4 12 0,-4 25 3406,-2 15-3406,6 11 0,-1 14 0,3 17 228,-4 8-228,2 54 0,-5-10 0,0-24 0,0 2-45,0-10 0,1-4 45,4 21 0,2-10 0,-3-36 0,5-8 0,14-29 90,19-36-90,-9 3-90,4-25 90,-25 31 0,1-2 0,1-3 0,8-18 0,-2 17 0,3 0-89,13-17 178,8-3-89,-11 67 0,-18 9-3391,12 16 3480,-5 37-89,-12-18-360,5 30 360,-12-33 90,-1 36-180,-2-22 0,0 12-2698,-4-28-360,0-20 3148,0 1 0,0-5 0,0-2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01.9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53 44 13020,'-15'-18'6116,"2"2"-4857,8 11 2789,-1 0-3688,1 29 0,0-1-91,2 18 1,3-2 270,0 22-3752,9 21 3347,-6-26 0,1 6-1045,5 19 1,0 0 954,-4-26 0,-1 2-669,3 46 1,1-6 713,-3-26-99,-1-12 1,0-5 188,0-16 1688,-3-16-1778,1-8 2166,-2-21-2166,-4-40 0,-2-12 3283,1-6-3373,-1-4 0,1 0-3335,0 1 3335,3 4 0,-1-2 0,1-19-532,0-1 0,1 0 532,9-1 0,-3-11 0,5 48 0,12 19 0,-9 18 0,25 11 0,1 31 2342,17 36-2342,-4 0 471,-2 19-471,-16-16-90,3 11 0,2 5-1364,-18-38 1,0-1 1408,16 37 0,-1-5 45,-8-16-1278,-1-5 1188,-3-7 133,-1-2-133,-3-6-2741,18 19-317,-11-55-1799,6 9 4947,-17-59 0,-9 1 0,-2-4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02.3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1 284 14812,'0'-53'810,"0"4"2980,0-20-3340,0 40 1139,1 5-1139,0 104-361,-1-32 1,1 4-45,-1 25 0,0 3-704,0-7 0,0-3 703,0-1 1,0 0 45,0 1 0,0-3 2280,0 31-2370,-1-26-2093,3-51 2183,4-50-922,0-7 832,3-25 1520,-3 8-1520,1-35 0,1 14 196,1-23-196,-1 27 0,5-1 0,1-2 2313,2-8-2313,3 3 0,0 4 1891,-2 25-1981,29-23-2765,7 81 2855,-4-7 0,1 57-22,-30-6 1,-5 10 21,4 27 0,-1 5-838,-1-16 1,-1 0 837,-1 15 0,-4-9 0,-3-11-1567,-2-5 1567,1-2 1436,1 25-1436,-2-19 0,1-1 0,4 18 0,-4-34 0,1 1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02.7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129 249 11670,'1'-24'9265,"0"3"-7466,-1 6-540,0 1-449,0 0-450,-8-2-3213,1 12 3303,-19 18-270,10 10-90,-9 17 90,10-4-90,3 2-2179,1 21 2179,5-12 0,2 4 0,3-16 2268,9 6-2178,39 33-180,-15-28 0,29 9 0,-38-52 90,1-3-90,10-12 3392,9-8-3392,0-8-3015,9-20 3105,-26 15-90,5-14-2393,-11-6 2393,-9 12 90,-1-23-90,-8 26 0,-15-23 0,-9 3-1600,-7 3 1600,-2 1 0,-13 7 1010,15 20-1010,-13-7 2011,21 24-2371,-2 5-2158,-1 15-5668,8 17 8186,3 1 0,12 11 0,1-13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03.5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465 1195 8612,'8'-23'6656,"-3"1"-5037,-2 3-90,-3 2 1890,-26-20-2700,13 21 900,-43-16-1169,31 28-180,-34 15 90,26 2 89,-27 28-134,23 0 0,3 3-225,-17 19-45,19-15 0,5 1 135,9 24-90,9-8-90,11 31-2622,7-44 2622,12 3 90,11-33-90,-10-10 45,27-22 0,4-10-45,-11-4-44,6-2 0,-2-3 44,-12-5-1173,-3-11 1,-1-6 1262,3-12-312,-5 9 0,-3-6 267,-11-4 0,-6-2-786,-1 6 1,-2-4 740,2-31 0,-2-1-90,-3 33 1,-2 1 89,-6-18 0,0 4 90,-2-10-45,-4-9 0,-2-2-45,7 45 0,1 3 45,-4-28 0,3 8 1348,3 26-1483,8 64 90,2 21 1992,0 37-2127,-2-5 0,-1 2 90,-1-26 0,-1 1 0,3 35 0,-2 4-45,0-9 0,-1-4 326,0-16 0,0 3-326,0 12 0,0 8 0,1-3-407,2 11 1,0-3 406,0 4 0,0-4-1030,1-17 1,2-9 939,3-7 1,4-6-1,1-10-382,26-6 382,-4-35 90,13-3-90,7-77 180,-26 28 153,-4-5 0,-1-1 27,-4-4 2200,5-17-2110,-11 28 224,-1 3 1,-1-1-225,2-6-90,6-24 90,-18 58-270,-6 18 3335,-6 17-3335,-3 8 90,-2 21-90,4 3-1516,1 6 0,1 3 1516,-1 15-912,3-10 0,0-2 912,4-10 0,10 29-90,17-37 90,0 4-90,38-48 2269,6-60-2224,-26 9 0,-3-9-90,-1-25 0,-7-1 135,-12 30 0,-4 1 45,-6-8 0,-9 5 45,-19 6 90,-4 3-90,-17 6 89,-30 53-89,26 9 0,-5 31 0,3 8 0,13 1-45,2 8 0,4 6 45,11 24-90,6-43 0,4 2 45,10 15 0,5-3 3347,5 6-3347,12-14 0,8-6-135,14-11-724,14 3 724,-15-30-90,-22-9-5577,34-2 5757,4-14 0,-9-1 0,-8-14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04.0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21924,'22'21'1979,"2"-3"-1439,1-7-5841,2-4 5661,2-2 1859,34-2-2219,-26-2 0,24 0-9831,-3-1 9612,-30 0 1,15 0 0,-38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04.2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0 107 20395,'43'-10'1979,"-2"0"-1529,-8-6-180,-2 2-90,11-4-720,-4 2-4317,3 3 4857,-13 6 0,-13 5 0,-10 2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04.7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40 20485,'10'-21'2699,"-3"9"-8000,9 6 5571,5 7 1859,38-1-2129,-13 1 143,38-3 0,4 4 0,-15 10 0,2-4 1,0-1-1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04.9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33 12300,'45'10'4915,"18"-14"0,4-4-4311,5 0-2253,-9-6 1,-4 6-510,-15 20-372,-14 0-168,12 11 2272,-13-2 1,-5 1 0,-2 2-1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5.3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193 284 10861,'-10'-15'6476,"2"5"-11327,6 18 6650,-7 43-1349,3-12 1409,-5 33-1590,5-28 541,-8 45-450,1-14 112,4-24 1,1-1-383,-2 5 90,3-19 0,4-20 3480,-1 0-3210,2-7-180,-6-25 0,1-23-163,-6-37-17,2 5 0,1-5-90,3 15-3097,0-30 3367,3-5-1231,3 39 0,-1 1 1051,1-16 90,1 16 0,0 25-24,0 7 24,8-12 2178,2 28-2358,10 5-90,1 23 3212,27 51-3392,-17-22 1,0 3-1,6 8 0,1 2-1696,2 1 0,0-3 617,-6-15 0,-1-4-1620,19 16 2957,9-9 1,-31-32-1,9-1 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6.06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331 426 9422,'0'-24'2788,"-8"-2"-1799,0 10-4670,-18-5 4401,10 11 1318,-10 1-1048,-16 32-631,12-3-1138,-28 41 1049,30-20 90,-11 39-723,21-30 543,-1 21 0,13-20 1453,4-9-1543,2 1-1848,11 9 1848,0-10 89,37 29-179,-16-45 90,14 5-900,12-47 810,-26 2-783,27-18 873,-30 5 924,-1-4-924,7-21 1427,-12 11-1517,6-34 0,-20 39 1393,-1-14-1482,-17 8 89,0 7 2868,-19-22-3048,-20 16 90,0 11-2958,-16 20 3048,22 21-1817,2 12 1817,9 2 489,-9 21-489,13-8-265,-12 40 265,23-23 2260,-1 21-2260,13-30 0,19 29 0,9 2-90,3-11 1202,3 9 0,4-5-1202,9-26-2949,29-1 2859,-13-17-270,33-4 146,-32-27 1,2-7 123,-2-2 0,1-4-1028,19-10 0,-1-6 1028,-13-3 0,-5-2 135,-13 6 0,-3-1-138,-5-1 1,-3-2 182,7-17-90,7-27 180,-12 1 45,-18 30 0,-3 2 314,0-19-269,-10 17 0,-16 17 2008,-4 15-1738,-24-4-91,-13 25-269,-1 4 180,-15 25-90,27-5 618,-7 11-708,16-6 3012,-6 27-3012,10-12 0,-3 21-90,14-14 20,4-2-200,3 29 0,20-4 180,0-12-90,17-22 90,-11-37-90,53-44 90,-40 13 0,10-11 0,-2-4 0,-14-2 90,7-18-686,-13 13 866,-3-10 0,-1-2-180,2-3 0,-5 8 0,0 2 0,-6 11-90,-2 16 90,-1 1-90,-6 19 0,1 5 1212,-4 6-1212,3 4 180,-5 46-90,5-18 0,-2 29 0,4-25 0,14 42 0,2-32 0,4 1-3482,13 41 3482,15-17-90,-27-68-2179,49-36 2179,-33 3 0,39-30-245,-25-12 245,-12 9-90,9-21 0,-18 15 0,-3-1 0,-9 13 0,-2-1 1478,8-28-1433,-10 27 0,-2 1 45,3-18 0,-4 6-90,-2 3 2969,-4 7-2879,-2 14-2765,-3 4 2765,-20 0-90,2 22 90,-20-3 832,7 33-832,1 6-2358,-10 30 2268,4 21-90,17-19 0,2 3 1170,4-10 1,5 4-1531,10 14 0,5 8 1,2-9 179,8 28-364,4-7 1,2-6 363,7-24 0,1-5 0,1-4 1,11 11 359,10 13 89,-13-15 91,1 1-1112,-29-16 1202,-5-15 758,-12 21-218,-9-13 809,-15 14-1439,12-19 450,-1-2-1260,83-37-539,-8-5-1080,3 0 0,2-2 2249,13-11 0,-2-1 0,-23 7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5.7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1 296 9147,'1'-28'2969,"-1"-3"116,1 11-2275,0-3 1086,-1 14-1356,-1 8-1926,0 26 1656,0-1-90,1 42 255,0-3 0,0 5-391,0-8 1,0 2-930,0 24 0,0-2 1020,0-26 0,0-6-45,0 13 0,0-15 0,2-34 1950,-1-19-1950,3-30-90,-1-35 0,-2 18 0,0-8 45,3-32 0,0 0 237,-2 31 1,2 1-238,0-16 0,4-1 180,6 1 0,1 9-135,-1 8 0,-1-8 0,2 22-90,2 61 0,0 27 0,3 16-90,-4 13 90,-5-14-90,-1 0-90,1-4 0,4 4-90,3-3 1,3 1-713,2 8 1,5-1 396,8-9 1,2-8-1665,10-3-629,9-13 2878,-31-27 0,14-13 0,-3-4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6.0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202 139 10585,'9'-52'4227,"-18"19"-3957,5-9-90,-16 30 0,3 14 0,4-2 1104,-35 36-1509,26 16 0,4 6-45,-24 22 225,28-12 0,10-5 1382,12-27-1516,8-1 2357,-3-18-2628,7-5 270,4-7 90,24-25 3101,5-43-2921,-9 7 90,-9-22 0,-26 39-2711,0-14 2891,-2 18 539,0-19-449,-4 31 180,1-4-630,-1 31-270,6 52-90,2 15 148,-2-17 1,2 1-59,7 19-90,4-11 360,14-21 0,4-6 0,-4-5 0,45 25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6.5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2 285 11850,'-1'-18'8006,"0"0"-12407,1 6 5390,0-4 780,8-7-1410,-4 9-1228,10-5 1049,-8 15 270,10 3-180,8 21 1998,0 1-2178,9 37 0,-18-17-90,-5 14 0,-3 2 2939,-2-5-2939,-2 43 0,-12-19 0,1-5 0,-4 2 0,4-28-3152,6-31 3332,-1 0 180,5-16-270,2-5 44,9-35 1,2-14-45,10-29-140,-9 24 1,1-3 184,-1 7 0,0 2 225,9-32-180,1-1 0,0 0 0,-12 41 204,1-3-294,-7 18 3384,-3 12-3384,-2 9-90,-6 28 90,-2 12-90,-2 18 0,-1 50-90,4-33 90,1-11 0,2 2 0,9 34-3097,-1-31 3008,8 15-451,14-24-1844,-4-22-764,16 7-1800,-9-27 4948,1-3 0,-5-4 0,-1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6.7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22014,'16'10'-900,"-1"0"1,-10-8 0,0 0-1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7.4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65 126 11041,'-17'-8'4047,"3"2"-2787,7 3-181,1 0-179,1-1 1078,-2-2-1528,3 2 1079,0-2-1259,19-10-90,0 7 450,61-14-450,-26 15-662,7 1 1,2 3 661,6 1-90,24 0 45,-21 2 0,0 1-135,28-2-1447,-1 2 0,1-1 1357,3-1 0,-38 1 0,6 0-2482,28 0 0,-5-1-396,-2 1 2987,8 1 0,-6-1 0,-40 1 0,25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0.5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102 33 14819,'-3'-15'4677,"1"2"-1619,1 9-2248,0 73-540,1-25-1508,2 29 1,2 23 0,0-12 1282,-2-28 0,1-2-485,1 18 0,2 9 1,-1-8 439,0-7 0,-1-7-1427,3 34 1427,-3-35 0,0-3-47,1 16 137,0 12 1404,-1-24-1404,1 12 1424,-17-102-1784,5 16 0,-5-37 1,-1-10-1,1-5-90,-5-27-992,8 38 0,0 0 1082,-4-36-39,5 32 1,0-3 308,2 3 0,0 0 129,1 3 1,1-2 230,-2-25 0,0 2-180,1-9 1448,-1-3-1448,4 73 2944,0 4-3124,9 0 1266,9 21-1266,9 5 90,39 54 0,-5 6-1644,-15-17 1,-1 2 1553,15 24-91,-8-2 0,-2 0 1,-5-5 45,-5-7 0,-3-3-134,-10-14-1,-1-3-180,-2-5-1079,19 21-4138,-13-34 5577,18-5 0,-22-37 0,1-16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0.9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46 341 14819,'6'-50'3687,"1"-8"-3057,-3 21-90,0-2-90,-2 22 539,-4 6-719,1 8-3212,-9 32 3121,4 4 91,-10 56-172,10-26 1,2 9 0,0-4-99,-2-4 0,1 0-1064,0 36 1,1-8 1063,4-32 90,0-15 90,0 29 0,0-20 359,2 27-256,0-79-193,1-8-180,-2-78 0,-1 30 0,0-1 882,0 3 1,0-1-838,-1-3 0,2 0 45,2-5 0,2 1-90,1-32-931,2 19 0,1 2 1021,1-6 970,-1 18 0,1 3-970,5 3 0,5-9 0,-4 39 0,1 11-2008,13 28 2008,1 32 90,4 11-1132,-4 27 1042,-14-20 0,-1 12 0,1-3 0,3 11 0,0 2-30,-2-6 0,2 5 0,-3-7-5,0-6 0,0-4-235,9 19 1,-1-5-91,2 7 180,-3-17 0,-1-8-359,-3-28 539,11-15 0,-3-27 0,11-11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1.0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0 148 15718,'5'-80'5307,"-2"15"-4497,-4 63-451,1 4 1,-1 11-180,3 13 270,-2-3-270,8 58-3572,-2-30 3392,7 41-604,-2-36 424,3-2-1979,15 8 1,4-1 2158,-5-13 0,3 6 0,-2-12 0,-15-39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1.2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27 8792,'4'-17'-540,"0"8"540,23 29 0,-6 5 0,15 18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1.5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30 17877,'20'62'1484,"-7"-11"0,0-1-6784,1 3 5659,6 34-1166,-7-34 987,1-1 1077,0 1-1077,0-3 0,-1-5 90,5 6 539,3-5 1639,1-25-2268,1-11 3482,1-51-3392,-3-22-135,-1-6 0,-1-3-135,2-25 0,-5 30 0,-1 4-3302,-1 8 3302,1 6 0,1 5 90,7-5 0,-5 22 0,21 10-90,-16 27 0,20 41-835,-23 9 0,-4 4 745,12 26-180,-7 1 1,-3-3 2698,-5-25-2879,8 31-9085,-2-25 9535,-6-29 0,6 13 0,-8-35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6.5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0 109 9691,'2'-34'5937,"1"-3"-4858,-2 13 2340,3 11-2520,-2 29-539,4 51 0,-1 0-91,2 31-44,-2-31 0,-1 1-812,0-14 1,0 1 676,2 22 0,0 3-90,0 0 0,2 7-270,-1-14 0,1 9 0,1 0 0,-1-6 90,-1-7 0,-1-6 0,1 4-976,4 29 0,0 4 1,-1-20-1634,1-10 2789,1-9 0,-5-21 0,-1-6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2.3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0 23544,'-5'32'0,"-1"-7"-180,9 7-90,4 15-90,-2-8-2338,10 33-181,-7-31 1816,2 7 0,-3-23 0,-2-5 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2.5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35 960,'5'-30'-450,"13"25"733,8 13-283,8 25 0,-7 4 0,0 4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3.5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4 292 16528,'-2'-17'3238,"0"4"-2609,2 9 451,2 0-451,1 4-4520,25 30 3981,-6-5 886,40 45-886,-25-32 0,6 5 0,-15-29-180,-5-25 90,-1-3-90,1-16 90,-10 3-90,0 0-90,5-24-1464,-6 12 1644,3-7-773,-4 14 773,-6 19 0,5-4 0,-6 12 0,5 2 90,7 20 2252,0 0-2342,8 19 0,-6-5 90,1 2-90,-2 1-880,17 24 880,-12-23 658,11 14-568,-16-32 0,10-4-90,-1-6 90,14-19-90,-13 0 0,11-24 3482,-17 12-3392,13-28-90,-19 24 90,6-20-90,-11 20 0,-2 8 0,-1 1 0,-4 14-90,0 2 90,1 2-90,18 25 0,-9-5-360,22 41 270,-18-23-1876,7 9 1,2 1 1965,-1-7-484,23 27 394,-29-54 180,4-4 0,30-59 90,-28 22 0,27-43-1898,-36 17 1988,-7 12 0,1-16 0,-7 19 0,-2 1 203,0 5-203,-1 7-1181,0 5 1451,1-11 1323,0 16-1503,10 12 2248,5 38-2518,12 33-90,-4-6-45,-4-10 0,4-1 45,22 16 0,10 5-662,24-61 842,-28-35-518,14-36 518,-34 12-2187,-7-2 2277,-4-14-90,-8 24-1092,5-25 1002,-13 42 1556,4-7-1556,-5 19 384,4-1-384,5 27 0,14 50 0,1 12-90,2-2 90,-1 7 0,0 1-90,12-1 90,-11-44 1767,22 7-1947,7-97 90,-12-10 90,-19 21 0,-2-2-90,2-21 0,-11 19-2268,6-16 2358,-8 17 2268,4-10-1998,1 3-2449,-8 26 2269,4-9 450,-9 31-360,12 18 2358,3 41-2538,2 18-90,-5 11-270,-10 10-225,-3-39 1,3 1-2384,3-2 0,2-1 2968,-2-1 0,3-6 0,17 8 0,-9-35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4.3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27 306 13649,'-17'0'5307,"7"1"-4137,51 1-721,-11-1-89,39 1 0,-23-2-90,9 0 0,40-10 89,1 1 1,5-2-2441,-30 2 1,0-1 2139,-3 2 1,5-1 0,-10 1 30,31-4 339,-28 2 0,8 1-369,-3 0 0,6 0 0,1-1-30,-1 1 0,1 0 0,7-1-436,-7 1 0,8 0 1,3-1-1,-3 1 1,-10 1 405,1 0 0,-8 1 0,10-1 54,8 0 0,13 0 0,4-1 0,-6 2 0,-15 0-132,3 2 0,-2 0 123,-3 0 0,10 0 0,3 0 0,-5 1 15,7 1 0,-4 1 0,-3 0-30,-6 1 0,-3-1 0,0 0-1,1 1 1,0 0 0,-9 1-30,-8-1 0,-10 2 0,3-1 111,38 0-291,4 0 90,-40 0 0,-1 0 2186,25 0-2456,16 9-1846,-62-7 2116,19 9 2265,-46-10-2265,-3 0-619,-2 5-190,-6-2-1260,-1 2 2159,-7-2 0,3-2 0,-2-1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4.6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23 19946,'47'-13'899,"-10"3"-449,20 16 0,4 6-271,5 8-89,-5-7 0,-1 5 360,9 35-90,-45-19-270,8 17 0,-42-2-4342,-14 3 4252,-5 2 680,-7-1-1805,3-9 1,1-1-1035,-1-1 2159,2 3 0,3-4 0,19-23 0,2 4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38.6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121 0 0,'-17'10'4288,"0"-2"132,6-7-2890,-2-1 1587,0 0-1677,0 0 678,1 0-1938,-2 4 0,8-3 0,1 4 3572,13-4-3392,16 1-270,-3-1 269,50 1-558,-29-2 289,35 0 180,2 0-180,-14 0 44,-4 0 1,1 0-45,17 0 45,-13 4 0,18 4 0,3 1 0,-13-2-1057,-1-2 0,-1 2 967,0 0 0,10 3 0,-1-1 0,-12-1 0,-10-2 0,-4-1 45,28 2 0,0 0-46,-21-2 1,4-1 45,18 1 0,11-1 0,-10-1-90,-16-2 0,-1 1 30,17-1 0,8 0 0,-11 0-75,-23-1 0,-3 0 0,39-6 0,2 0-270,-27 2 1,-3 0-811,1-4 1,-1 0-1718,-7 4 0,-5 1-1475,16 0 3878,-5 2 0,-18 1 0,-6-1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48.0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38 22824,'-5'31'1439,"11"50"-3635,4-20 2331,-3-10 0,1-2-2797,1 10 2842,-1 0 1159,3 33-1249,-2-22 45,-2-8 0,1 0-576,-1 9 576,1 6 0,1 2-1230,0-1 1140,-3-21 0,-1-5 1972,0-14-1927,-3-21 180,0-1-90,0-7 696,-3-29-787,1-12 2955,-9-45-2954,5 13-1651,-5-14 0,-1-3 1471,1-4 90,1 11 0,1-1 0,3 23 0,0 0-45,0-27 0,-1-1 45,3 22 0,-1 1-45,0-22 0,1 7-44,2 23 89,0 4-90,71 64 90,-40-2-45,18 18 0,3 10 0,-14 8 0,-4 4 0,4 1 0,-1 2-1036,0 1 0,-2-3 991,12 26-89,-24-42 2267,0-1-2808,14 23-1818,-15-27 2178,10 15-2248,-16-30-450,-6-9 829,2 1 2229,-6-10 0,-2-1 0,-1-2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48.4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67 146 0,'1'-27'3658,"0"2"1302,-1 5-12,0-4-3090,-6 4-1408,4 5 859,-6 10-949,5 12-90,-2 16 539,-7 46-359,1 12-270,-1 16 0,8-31 0,2-3-90,0 5 45,1-13 0,1-1-499,0-4 454,0 1 180,0 19-180,0-33 360,0 17-180,7-36 2987,-4-12-2987,7-51-315,-8-18 0,-3-9 45,3 5 0,-1-2-1629,2-25 1,0 5 1538,2 0 90,3 31 0,1 3 273,2 4-273,7-21-90,-5 45 0,11-1 90,25 37 0,-10-5 0,14 40 0,-14 11 3303,-11-5-3303,-5-6 0,0 1-3123,2 11 3123,-5-8 0,-1 0 0,2 7-52,5 16 7,-6-2 1,-1-1-46,0 0-45,3 7 0,-2-3-2177,-11-30 1773,8 12-220,-10-28 219,2-1 405,-2-14 135,5-2 0,-7-6 0,2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49.7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100 137 11311,'-8'-23'7735,"4"10"-11017,-9 8 4452,-8 37-1114,6 5 124,-7 15 957,11-7-957,7-15 90,2 4 89,14 23-2342,5-19 1983,4 8 0,0-34 923,-5-10-923,14-16 1050,-3 3-1140,9-14 90,-12 5-90,13-25-2160,-12 2 2250,4-8 725,-18 13-725,-8 15-1542,-3-1 1542,-8-11 180,-8-12 0,-4 6 1890,-7 3-1800,1 26-90,1 7-180,-14 18 180,3 9 0,-6 22 90,6 34-270,18-18 1502,5 11-1502,13-29 90,15 35-90,8-31 0,3 0 3130,16 38-3220,26-17 90,-28-55-90,45-16 90,-11-12-322,14-6 322,-26-6-90,-21 6 90,0-3 0,16-18 255,-15 9-255,-3-5 0,-1-3-90,0-5 45,-7 4 0,-2-2 45,-2-15-90,-5-5 419,-11 22-329,-26 5 90,5 28 0,-20-1 0,15 11 0,-20 14 90,-15 27-3572,9-5 3482,-11 22-2268,25-1 2178,7-10 90,1 17-90,8 2 0,7-11-90,13 43 90,4-50 0,6 11 0,-3-46 0,2-9 90,21-17 0,3-12-1,4-6 2270,-12-8-2269,-5-5 3482,-2-12-3572,-2 1 90,-7-4-3392,-8-5 3302,-5 15-155,1-38 245,-6 50 0,1-12 90,-1 32-180,0 1 0,1 8 3183,0 10-3094,7 36 815,0 0-904,11 48 0,-4-32 90,4 23-90,-5-28 0,0 0 0,12 26 0,-6-22 90,5 8-90,-11-34 0,-5-18 90,0-3 0,2-4-90,10-15 0,7-12 90,23-59 0,-20 27-90,-3-15 0,-2-5 0,2-14-591,-13 37 1,0 1 590,7-14-3091,-7 29 3091,1 16 0,10 12 0,-7 21-89,6 38 89,-6 37 0,-2 8 48,-8-37 0,-2-2-48,2 17 0,-3-16 0,-2-23 3049,2 10-3049,-2-22 0,1 7 0,-1-24 0,-1 0 0,13-16 1036,-2-2-1036,11-14 0,-5 0-1831,3-14 0,2-5 1651,12-25-999,-12 20 0,0 2 1089,7-14 0,-10 22 0,11-12 0,-9 16 0,28-20 90,-30 39 0,38 26 0,-42 13 90,18 47 0,-26-27-90,-2 14 0,-2 3 90,-3-1-90,-1-3 90,-1-11-90,-1-22 0,0-3-540,0 5 1107,0 0 0,0 1 0,0-4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50.7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 20845,'33'7'810,"0"-2"-630,-9-5-91,3 0-3176,43-7 1828,-38 4-2920,27-5 4179,-46 8 0,-7 0 0,-1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7.02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25 327 9062,'-10'-23'3418,"2"2"1079,2 6-3867,14 2 0,6 9-181,8-1-179,7 7-180,14 8-90,0-5 0,16 8-270,-10-9-3751,4-2 3481,27-17 360,-23 5-257,16-14 527,-7-25 269,-32 20 91,14-26 0,-38 32 0,-3 2-1,-2 4 1,-1 4 540,1-5 2634,-1 11-2905,24 75-629,-15-25-124,7 24 0,0 5 214,-3-4-90,7 29 0,-5-21 0,0 5 0,1 10-1663,2 3 1573,-12-46 0,2 4 0,8 35 0,0 1-1301,-7-35 0,0-1 1301,5 26 0,2 0-344,-4-21 1,-1-8 433,5 5 0,9 16 0,-5-71-90,-6-12 999,5-15-999,1-31 2346,-8 8-2436,-4 2 0,0-4-907,6-44 862,-5 27 1,2-1 44,-3 15 0,0 3-1327,13-35 1417,-6 51-180,-6 27 180,17 35-90,-10-1 90,13 27-1652,-15-9 1652,-1 2-90,5 28 0,-1 6 572,-1 1-751,-3-6-271,-6-27-1619,1-3 2159,3 11 0,-3-19 0,3 8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4:50.8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26 15988,'26'-1'1259,"-5"2"-5507,13-9 4068,-9 4 36,12-3-1475,-9 3 1113,-6 2 1,-1 2-1,-3 0 1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59.4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2 889 22284,'-2'-23'2519,"6"1"-8090,0 18 5661,14-9-897,34-20 897,-7 5 1077,32-18-1167,7-2-533,-18 12 1,3-2 487,-14 8 0,5-2-15,19-9 0,10-4 0,-11 6 15,-25 14 0,0 0-15,26-12 0,10-5 0,-9 5-75,-20 12 0,-4 2 0,25-12 0,-3 2-45,10-2 53,1 1-233,-46 18-449,18-4 809,-30 8 0,-7 5 0,-13 3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5:59.7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27 118 17967,'-12'-19'1709,"2"2"-1349,7 11 899,2 0-899,28-17-270,-7 13 0,27-14 89,5 19-89,-11 0-3302,18 3 3212,-23 1-9,1 1 98,14 14 1,-17-2-90,13 19 0,-29-9-90,-7 5 1,-8-1-181,-2 2-2699,-22 56 181,9-35 3623,-16 41 1,16-48 0,-1 2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0.3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1 17067,'-12'14'2699,"29"23"-1980,18-5-134,23 9 0,5 2-6156,8 0 5661,-12-10 0,2-4 270,24 0-719,-9-7 0,3-1 404,-18-3 0,4 0 310,12 1 1,9 3-1,-3-1-310,11 3 0,-3-1 0,1 0 0,1 0-15,-27-6 0,0-1 0,-2 0 15,23 4 0,-4-2-45,-21-3 0,0-1-712,13 3 0,-8-2 622,-16-2 0,-4-2 974,22 9-1603,-28-7 359,6 3 360,-35-8 0,-17 2 0,-4-1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0.6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16797,'40'5'2519,"5"-3"-7370,22 10 5121,-18-6 1679,36 14-1590,-16 3-359,-15-5 0,-3 6 0,-34-12-90,-6 1 590,-4 1-860,-3 1 90,-3 5-719,-11 16-990,0-5 1979,-21 25 0,11-23 0,-8 8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1.1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27 14908,'-7'-14'6657,"2"2"-11778,13 51 5481,-1-9 0,8 40 1232,-3-18-1142,7 31-180,-5-25 0,1 2 216,-4-12 1,1 2-487,4 19 0,0-2-1031,1 22 851,0-2-3455,-3-22 1,-1-5 3634,-2-13 0,9 26 0,-15-65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1.3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81 11490,'0'-37'8905,"-4"8"-8275,4 15 359,2 21-4610,17 60 3980,-2-17 681,11 39-1040,-2-26 0,0-1-270,7 10 270,-3-6 0,6 12 0,-5-13 0,3 2 0,-3-4 0,0-1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3.1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1 800 10501,'35'-12'3508,"1"1"-2249,2 1 630,28-7-5421,-10 4 3982,23-7-90,-16 5 253,30-11-523,-21 5 0,19-6 0,-31 8-90,-3 0 90,33-18-1918,-24 3 2008,8-6 0,-38 10 1918,-24 11-1468,-11-10 425,-5 16-695,-30-10-2359,6 20 2179,-10 0 1398,-31 14-1488,35-4-1741,-42 18 1831,43 3-1225,1 18 1045,14-4 1225,10 8-1315,6-21 0,2 5 725,12 11-725,1-7-90,22 27 90,-7-29-90,35 15 90,-29-32 90,16 1 2191,-21-17-2011,13-28 89,-7-8-179,0-14 180,-19-38-90,-12 42-90,-1-31 270,-14 15-180,6 26-1943,-9-20 1943,10 34-180,0 3 90,2 5 0,1 9 2268,3 9-2448,9 26 90,1 1-180,15 36-90,13 2 3572,-7-13-3392,8-1 0,-16-37 90,8-5 0,-7-8 0,16-16 90,-19-4 180,15-29-180,-18 12 0,2-15 0,-9 6-3302,-5-5 3392,-2-33-180,-3 28-163,-2-24 253,-14-14-90,5 30 0,-12-34 90,8 50-90,-10-3 0,-4 10 3312,-1 6-3582,-23 39 423,28 7-333,-16 25 90,28-3-270,4 10 180,14 20-90,5-21 1,4 0-1,24 40-490,8-7 670,-6-35 0,-9-22-179,24 6 179,-21-14 90,14 4 0,-31-16 0,-4-1 0,-4-2 90,5 3 129,-11-2-488,-5 26 179,-3-17 0,-7 24 90,8-24-90,10 24 180,-1-18 0,19 14 90,-6-27-180,15-14 89,-10-5-89,4-12 90,-7 4 0,-1-2-90,-1-3-3212,2-16 3392,-8 6-1075,1-8 985,-9 14 0,-2 4 180,1 0-2032,-3 7 1852,0 1 2122,-2 4-2212,0 6 1075,0-1-986,-1 7-89,2 17-89,2 4-181,8 37 180,-1-17-90,4 14-90,3-13 180,-5-14 0,5 0-90,-3-14 90,2-6 90,12-16-90,-1-13 90,0-6-90,-8-4 90,-7 1-90,-5 8 0,0-7-312,-5 5 312,-1-1-1955,0-18 2135,-1 19-5,0-7-85,-1 22 2222,1-1-1952,0 5 222,6 13-582,11 45 0,-2-8 1469,2 9 0,1 2-1828,7 6 179,5 10-90,-7-29 0,-7-21-90,-1-5-1067,3-6 888,-4-5-276,14-13 365,-10-4-179,17-25-91,-5-23 810,-6 9 1709,-5-45 270,-15 42-989,-2-6-631,-11 19 361,2 29-450,-4-2 0,4 13 0,1 6-2668,-11 41 2488,7-12-90,-7 56-2268,13-50 2178,1 20 90,10-13 0,-3-8-90,14 23 180,-2-24 0,4-5 180,-3-15 2178,5-28-2358,-9-3 180,9-28 0,-12-24-180,-2 1-1,-13-24 91,-5 8-90,-2 28-90,2-2 90,6 33-90,1 8 0,7-2 0,-1 13 3392,11 8-3392,-2 7-180,31 40 90,-19-22 0,19 25 90,-27-31-89,-1-2-1,0-2-90,10 9 180,-12-15-90,8 3 90,-13-15 0,9-16 0,-1-1-90,15-30 0,-12 10 0,11-33 0,2-18 0,-7 25 90,5-15 0,-20 59 90,0 1 90,-2 11-90,7 19 0,-3 2-90,6 19 90,-1 20-180,-5-10 0,-1 4 0,1 0 0,0-1-90,9 31 90,-11-51-270,7 5-449,2-22 539,8-12-90,7-20-3392,0-22 3662,-8 1-637,-4-27 637,-14 24 90,-1-17 180,-6 19 899,-1-12 1350,-1-2-1799,0 12-450,-5 6-1,5 33 1,-2 8-270,6 17-629,9 46 359,-3-21-2248,10 42-4768,-7-41 7376,0-5 0,-2-13 0,-4-15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3.3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49 151 9242,'-20'-46'6836,"4"7"-5397,3-1-1799,17 17-719,7 20-630,11 13 1709,2 16 0,2 6 0,2 5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3.5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61 10231,'21'-17'5127,"-4"2"-3148,-9 6-360,-2 2-360,-2 1 2339,2-1-2518,-10 21-810,0-1-90,-9 22 269,-3 17-359,4-6 90,-1 17-90,5-16 0,3 2 0,2 9-90,2-15 0,17 39 0,-4-43 0,16 23-630,18-23 360,-14-19-1978,22 5-900,-29-21-1530,3-2 4678,-4-2 0,9-19 0,4-5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7.80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157 162 11760,'18'41'2699,"-3"1"-1890,-6-2-5749,-1 2 6019,1 24-629,-4-15 214,1 29 146,-5-40 671,0 3-311,-1-15-810,-7-8-181,2-3 91,-5-10 2618,-3-11-2708,-1-6-1147,-14-17 1237,0-12-230,-6-23 50,4-13-2222,4-13 2222,10 19-90,4 5-1486,8 28 1396,2 5 1486,28-10-1396,-13 24-90,28-10 184,-2 44-184,-2 1 2358,17 19-2358,-11 1 3482,2 7-3437,-12-5 0,0 2-751,17 28 796,-6-6 0,-2 3-945,9 19 945,-18-30 0,-1 0 0,13 24 0,-3-7-2815,-2-6 2995,10 12-90,-14-27-1473,7 8 1563,-16-31 368,0-8-368,-7-9 180,20-25-90,-5-46-90,7-23-90,-24 3 0,-6-2 0,-1-12-440,-8 27 0,-1 3 350,-2 1-90,-3 9 0,-1-3-90,-1-30 45,0 32 1,0-3-2015,1-4 0,0 4 2149,1-7 0,-1-24 0,4 64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4.4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271 124 10501,'-6'-30'5217,"2"6"-4138,-4 4 1350,0 2-1889,3 10 1169,-13-7-1349,8 11-91,-8-1 1,-4 18 360,-21 27-270,2 12-180,-8 29-1,27-21-89,6 3 0,17-6 0,5-1-984,2 7 894,1-7 0,5-3-180,22-5 90,-2-15-540,9-10 1,7-7-4498,28-16 290,13 1 4837,-28-23 0,-32 6 0,-2-1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4.7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130 140 17337,'-28'-10'1349,"2"1"-899,11 5 450,-3-1-181,3 1-1037,1 0 587,5 2 55,5-1 576,31-14-720,-6 6-90,27-12-1,1 7 91,8 2-90,-11 3 445,-3 5-355,-19 18-90,-15 17-90,6-1 0,-16 12 0,-6-1-270,2 12 90,-4 1-630,4 5 451,4-29-1,0 1-90,9-10 450,20-13 0,0-5 0,15-14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5.0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92 168 15898,'0'-28'2069,"0"4"-900,-10 0-90,3 8-629,-13 8 270,0 25-91,4 13-449,2 6 0,9-7-90,5-5 0,13 13-90,-3-4 0,12 10-90,-4-14 0,5-4-539,28 0 89,8-28 450,1-4 90,-17-22 0,-30-10 0,-10 3-2071,-13-15 2071,0 11-277,-19-15 277,8 24 270,-26-19-180,22 30 0,-12-7-450,17 20 0,2 13 0,6-2-89,5 10-541,16 4-989,2 2-1786,7 7 3765,2 1 0,2-3 0,1-1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5.4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91 0 20665,'-34'22'1349,"4"3"-989,22-3-5480,-1 22 5299,4-9 1,1 8 1589,13 42-1679,7-21-135,-2-8 0,3-1-1544,12 10 1499,3-11-90,-7-22-1876,15 4 1696,-10-12 1427,12 1-1966,-11-14-3959,7-5 4858,-9-3 0,15-15 0,-10-4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6.6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120 1012 12030,'0'-26'7826,"0"1"-12137,0 10 4850,-6-7 1230,2 11-1139,-7-2-361,5 13 1,-16 16-1499,2 13 1229,-3 6 90,6 6-180,11 9 0,3-18-90,2 17 90,11-3-685,7 5 685,7 1 1838,13-4-1838,2-28 90,8-17 90,-11-11-90,-6-17 90,-17 2 3017,-4-2-2927,-4 0-180,-3-2 1131,-11-15-1041,-8-7-3302,-14-13 3572,-14-9-180,13 26-182,-1 1 92,22 29 0,2 3-90,4 4 0,1 1 90,2 0-90,9 1-90,-1 1 3256,26 4-3525,21 1 359,-3 0-180,14 0 180,-26 0-90,-3 0 0,-2 0 0,-5 0-43,7 0-137,-6 19 90,-5-11 90,-10 16 0,-13-15-539,-2 14-1,1-4 540,-2 7 0,9-8 0,-2-13 90,11-7 0,-2-11 270,28-37-180,-21 23 0,15-21-90,-26 33 180,2 0-180,-4 7 90,2-1 450,16 37-3842,-7 2 3302,9 17 0,2 5 89,6 5-89,11-3-179,-22-77-91,-10-23 180,-6-6 0,-6 21-270,3 0 3752,-3 16-3392,3-8 90,-3 19 180,28 19-180,-4 6-90,16 11-90,5 11 90,-22-23 90,14 8-90,-22-20 0,-1-4 90,-2-1-90,3-3 180,18-17-90,-12 5 179,22-31-89,-32 23 90,3-19-180,-14 22 180,-15-41-180,6 35-3482,-13-28 3392,13 41 90,-3 1-90,4 6 0,-1 2 90,1 21-360,3 16 180,8 24-180,12 2 0,4 1 180,6 2 45,1-9 0,1-9-2223,-6-31 2268,5-2 2178,-8-12-2178,23-22 0,-13 6 0,18-19 0,-24 9 90,6-20-90,-2-32-90,-6-18-45,-14 42 1,-3-1-371,-7-1 0,-4 2 416,-3-23 1272,-7 6 0,-4-1-913,-2-3 90,0 6 0,-1-1 269,-8-8-3286,3 7 2837,4 14 180,9 26 179,3 13-1728,-4 57 1368,10-15-155,-2 51-24,7-32-90,5 10 0,3 8-90,-1-9 0,1 3-45,7 25 0,2-2 90,-4-25 0,1-4-224,14 37-91,-6-33 372,1-5-2801,0-5-1169,-1-5 4048,1-5 0,-1-7 0,0-4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6.8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1 112 16528,'38'-17'899,"0"0"-1079,-4 7 0,2-1-1079,1-1-4612,2 0 5871,-1 2 0,0-2 0,0 1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7.2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60 56 16078,'-6'-22'2788,"1"5"-2068,3 12-180,1 2 269,-2-2-539,2 1 899,-9 11-989,4 7 135,-4 30 0,1 12-315,5-7 0,3 3 0,0 25 0,3 1-845,3-13 1,4-4 844,12 22-2952,7 1 2952,-9-42-2004,9 4 2004,-6-25 0,0-7-90,-1-7 1074,39-51-894,-36 20 2269,28-38-2539,-59-7 90,-3 25-180,-13-33-360,-11 21-2068,-12-2-90,-1 3 2788,-3 9 0,14 20 0,-1 2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7.5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19496,'17'32'2159,"3"20"-1710,-2 12-359,1-1-90,0-4-359,8 5-361,-3-20-90,4 6-1348,-10-31 2158,-8-14 0,-5-3 0,-1-2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7.6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16 7083,'18'-12'-203,"12"8"1,-7 13 0,13 7-1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7.9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137 33 16438,'-13'-19'2968,"2"5"-2248,5 17-181,-7 7-89,0 3 359,-10 24-784,2 11 155,2 4 0,7 6-90,8-25-1,2 4 91,2 7-90,14 20 0,-5-12-3341,20 9 3161,-14-41 195,21 4-555,-16-17-180,23 0 181,-6-17-1710,0 1-629,0-10 2788,-12 3 0,-7-8 0,-2-4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8.84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165 114 8972,'4'-30'7735,"-2"5"-6295,-8-2 1888,-11 6-2789,-3 10 1,-6 12-180,7 18 90,1 8-180,2 13-3393,2 5 3393,2 11 180,1 31-570,5-16 300,0 29-1220,10-43 1,2-2 1039,3 21 0,4-17 0,6-3-53,19 1 53,5-6 0,3-18 0,-11-22-89,-8-6 268,43-29 176,-38 5-85,44-43 45,-55 10 0,-7-5-45,11-30 762,-18 18 0,-7 3-942,-11 3 125,-14-4-215,2 21 1978,-33-21-2248,16 29-4914,-24-10-2821,26 38 8005,-17 18 0,17 8 0,-12 12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8.20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1 191 8522,'4'-34'2968,"-1"4"-1888,0 3 1169,-1 14-1710,1 12 1,0 20-180,3 17-115,-1 13 0,1 4 24,1 18-1195,0-11 0,-1-1 1195,1 12-89,0 2 0,2 0 180,8 5 0,4-1-180,2-7 404,36-38 1,5-22-14,-21-41-302,-1-22 1,5-19 0,-10 8-90,-10-18 30,-7 10 0,2-14 0,-5 12 2111,-1-12-2276,0-11 0,-2 6-45,-4 40 0,4-7 0,-5 91 0,-2 12-90,4 51 0,-3-31-960,-1-4 1,3 12 0,-1-7-5041,5 31 6090,0-4 0,1-3 0,2-19 0,2-4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9:06:08.0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 21565,'16'-10'89,"-2"3"1,-11 6 0,0 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9.03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343 980 10321,'-8'-62'5037,"-11"-19"-5502,-1 21 1184,-8-6-3610,9 38 3430,-2 1 249,1 5-428,-1 2-2035,0 5 2394,-4 3-248,6 5-111,-19 30 2089,14 15-2224,5 12 0,3 5-135,2 23 90,3 14-90,11-37-864,5-7 0,3 4 864,9 41 0,0-25 0,1-1 1007,11 12-1007,3-16 0,-7-31 0,16-7-1880,-15-13 1880,22-18 1880,-24-8-1700,21-29 1171,-10-10-1216,-12 4 0,-2-2-45,3-25-1010,-3-17 1010,-17 40-90,-1 2 2891,-2 6-2891,1 7-2982,-1 7 2892,1 2-90,0 10 90,1 36-89,0 6 89,1 36-90,4 20-90,0-15 0,3 20 152,-2-29 0,2 1-422,5-3 1,1-2 314,-1 3 0,2-3-225,22 19 0,-13-53-539,28-27 719,-21-8 0,28-47 0,-31-14 135,-11 3 0,-2-6 90,-5 3 0,-2-1-289,-1-5 1,-2 4 378,-5 26 0,-2-3 614,-4-25 1,-2-11 0,-1 9-391,0 18 1,1 1-240,-2-16 0,0-9 0,0 12 60,1 24 0,0 9 507,-2-2-507,2 20-90,4 37-1,1 22 136,9 51 0,2 12-180,-6-44 0,1 2 306,1 17 1,2 9 0,-1-7-308,-1-11 1,-2-5-45,1 4 0,-1-1 0,1-2 0,-1 4-30,1 4 0,1 7 1,-1-5-848,1-5 1,-1 0 831,3 32 1,1-6 44,-1-11-1871,4 16 1871,6-5-90,-4-23 0,7-19 1076,0-62-1076,-3-3-45,4-34 0,-1-8 135,-2-3 0,-2 2 0,-3 1 2358,-4 1-2178,-2-6 0,1 0-180,-2 3 1696,0 5 0,-2 11-1696,-5 37 0,0 11 0,-1 46 0,0-15-135,7 42 0,6 12-180,5-31 0,2-2-1516,-2 17 1,5-5 1200,43 4 270,-37-59-2556,48-23 128,-41 1 2788,27-17 0,-28 7 0,0-2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9.35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22 371 9145,'21'-33'2069,"-2"-1"732,-13 20-1901,0-1 599,-9 6-1319,1 6 769,-4 2-679,0 9 3302,-7 20-3572,-3 29-90,1-7 0,5 10 90,8-34-90,1-6 90,9 1-3392,2-8 3302,5-1 180,20-19-90,-12-4 540,42-49-450,-38 26 89,16-33 1,-34 34-90,-2-2 90,-4 6-2088,-12-34 2088,2 27 86,-9-26-86,4 30-90,-1 4 90,1 5 2176,0 6-2266,3 5 90,0 5 0,-8 23-180,8 2 0,-4 23 0,11-12-270,14 46 1425,12-18 0,5 1-1380,-9-10 1,5 1-2475,34 22 1,5-10 2021,-2-27 0,-12-11 0,0-4 0,7-9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09.42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1 168 10764,'34'-19'810,"-2"-1"1901,-5-1-2351,4-18 869,-15 19-1679,3-12 1,-16 25 319,-1 2 130,-1 2 0,0 2 0,-1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10.1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 1 14908,'-22'-1'3868,"17"12"-2878,31 10-271,30 16-2203,10 0 1753,12-2-44,-25-15 0,2-1-45,36 9-30,-22-11 0,11 3 0,-7-4-105,-8-2 0,-1-2-317,3 1 1,7 0-1,-6-2 362,-7-3 0,2-1-30,25 0 0,13 0 0,-7-1-1073,0-1 1,0 0 1012,-20-1 0,8 0 0,-1-1 0,-7-1-434,17 1 0,-6-2 434,5 0 0,2-1 0,-17 1 0,2-1 0,3 0 29,6 0 1,1 0 0,1 0-30,-5 0 0,-1 0 0,9 0-240,-5 0 1,9 0 0,3 0 0,-2 0 0,-10 0 269,5 0 0,-9 0 0,8 0-30,-14 0 0,4 1 0,4-1 0,3 0 0,4-1-113,-7 0 1,6 0 0,3-1 0,1 0 0,-2 0 0,-5 0 0,-8 1 112,5-1 0,-9 1 0,-1 0 0,13-1 25,-10 1 0,8-1 0,5 0 0,5-1 0,1 1 0,0 0 0,-3-1 0,-5 1-190,13-1 0,-1 1 0,-2-1 0,-2 0 0,-4 1 0,-4 0-95,12-1 0,-8 1 0,-1-1 0,6 1-100,-12-1 0,6 1 0,3-1 0,-3 1 1,-8 0-1,-15 0-989,12 1 0,-12 0 1349,0 0 0,-3-1 0,33 2 0,-14-2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36.9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601 132 7353,'-13'-24'2968,"-9"-7"-2518,2 8 0,-10 0-5481,-9 7 5391,7 9-90,-6 0 2021,-33 16-2021,34-1-1146,-52 19 966,52-8-90,-9 10 0,17-4-90,3 3 0,3 2 2213,4 0-2393,3 18-1919,9-18 2009,1 15 1999,39 21-2179,6-17-191,20 23 371,13-28 180,-27-22-180,32 12 180,-33-15 0,11 5-2025,-9 4 2025,-17-5 2295,2 11-1845,-19-6 0,-6-4-90,-3 4-1,-13 15 721,-22 44-720,-1-8-378,8-27 0,-1-1 377,-11 16-89,-4 3 90,2 3-90,11-19 0,0 1-90,-12 29-14,2 5 1,3 3-122,17-44 0,3 2 75,-5 39 0,0 16 0,5-15-120,7-36 0,4-1 0,0 24 0,2 10 0,4-15-1916,9 2 1961,1-25 0,1 0 210,9 23-210,11 5 0,4 4-45,-10-22 0,0 1 30,3 3 0,2 5 0,-3-7-204,-5-8 1,-3-4 173,-1-1 0,-2-1 45,-2 5 0,-3-2-45,6 31 45,-8-27 0,-2 0 45,-1 25 0,-4 2-1,-5-16 1,-2 11 0,-1-6-45,2-8 0,-2 0-15,0 11 0,-1 6 0,0-8-30,0-13 0,0-4 45,-1 3 0,1 0-45,0 2 0,0 5-259,-1 8 0,0 7 1,0-1 288,1-11 0,0-1 0,0 3 0,-2 29 0,-1 6 0,2-8-30,0 2 0,1-6 45,0 3 0,0-5-214,2-25 0,1 3 259,0 12 0,1 10 0,-1-5 0,1 11 0,-1 1 286,1-4 0,0 6 0,1 3-331,2-17 0,0 3 0,2-2 0,-2-6-15,0-8 0,0-4 0,0 3-30,1 4 0,0 7 0,1-3 0,-1-10 45,1 0 0,-1-1-25,0 0 0,0 10 0,0 2 1,-1-6 9,1 0 0,-1-5 0,1 4-30,0 25 0,0 5 0,0-8 0,-2 1 0,0-12 1493,-1 12-1493,1-39 0,-2-2-1217,1 21 1037,0 3 0,0-2-135,-4-10 1,0 0-406,0 12 215,-1-19 1,0-3 504,3-11 0,0-21 0,0-6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38.2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0,'3'22'1320,"0"-4"-870,-1-15-91,0 0 1725,7 2-1364,52 12-630,-21-5-350,40 9 350,-38-9 0,0-1 1464,-1 1-1464,-2 0 0,12 7 0,-15-4 2692,24 28-1792,-38-13-631,7 17-89,-34 3 0,-3-13 540,-26 52-91,-7-4-539,16-32 0,1 1 1631,1-3 1,3-3-1722,-2 20-360,12-10 540,20 21-270,2-29 90,14 28 89,22-13-89,1-10-1211,10 8 1121,-12-20 0,-13-11 90,-1-2-2670,0 4 2670,8 13-284,-2 7 284,-1 4 0,-9 0 0,-13-11 90,-7 2 0,-3 3 0,1 21-45,-6 2 0,-3 8 45,-3-1 0,0-2-135,-1-14 0,1-2 0,0 5 0,2-7 44,1-6 1,2-10-740,6 8 0,1 3 650,3 16-667,4 0 0,1-1 757,4-1 463,8 22-553,-6-26 315,2 2-315,0-5 0,1 3 1223,7 21-1178,-3-7 0,-1 0-45,-4-3 0,-9-29 0,-1 0 2415,3 21-2325,-6-1 0,0 6-90,-3-9 0,-1 3 30,-1-3 0,0 6 0,-1-5-573,-2 10 0,0-5 543,-2-5 0,1-4 0,-1-14 0,0 4-484,-2 19 0,-1 15 0,-1 3 1,1-12 483,1 2 0,0 0-257,-1 0 1,-1 14-1,0-3 1,1-16 256,2-17 0,-1-5-217,1 25 0,-1 4 217,0 4 0,1 1 0,0 8 0,0-1 0,0-15 0,1 3 30,0 6 0,0 8 0,0-10 291,0-15 0,0 0-321,0 11 0,0 9 0,0-12 0,0-23 0,0-6 0,0 1 0,0 4 0,-1 8 0,1 8 0,1-2 0,2 19 0,1 3 0,-2-8 0,-1 6 0,1 1-271,3 11 0,1 1 0,-2-8 271,0-3 0,-1-2 235,0-10 1,0 4-1,0-12-235,0 28 0,-1-49 0,1 0 0,1 48 0,1-2-364,1-10 0,0 2 364,-3-33 0,1 1 0,2 29 0,0-3 1138,1 1-1048,0 0 1769,0-4-1724,0 4 0,0 1-1263,1 10 1173,-1-14 0,-1-4 135,-2-15 1976,-1-5-2066,-1-4 630,-1 14-450,0-5-180,-9 13 0,2-25-90,-10-6-90,5-17-2788,-24 18 0,11-14 2878,-19 13 0,16-19 0,-2-1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38.7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18 15178,'28'6'1709,"2"-1"-1259,3 0-90,5-1 0,1-1-360,22-2-180,-16 0-990,13-1-629,-22 0-359,12-12 1310,-13 6 0,6-12 0,-16 11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39.79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 57 11400,'2'-20'2429,"0"4"-1529,-2 10-271,1 0-823,-1 2 1724,0-1-791,-7 11-1279,2 1 360,-6 25-90,10-9-90,18 22 181,1-28 713,11 4-714,-2-20-492,-10-1 672,17-10-80,-15 3 260,6-7-2753,-10 4 3022,-3 1-269,-2 1 270,-3-2-98,-9 4-982,-3 0-598,-5 6 58,1 2 2943,3 2-1773,1 0 0,1 1 0,0 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15.90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1 187 10951,'32'-14'360,"2"0"-271,5 8 1,2-3 90,13-3 0,3 0-402,8-4 267,-4 2 0,-2 0 45,0-1 0,3 0 90,30-5-90,-21 8-13,19-1-122,-30 15 0,-2 4-3269,5 2 3314,-9 1 0,-3 5 0,-7 26 0,-9 16 90,-6 32-1932,-15-6 2112,-17-19 0,-5-1 90,0 12-270,-2-23 0,0 2 359,-4 38 865,8-41 1,2 2-1181,-1 9 1,1 0-266,1-2 1,3-1 175,5-2 0,1-2-45,3 29 90,12-2-90,-3-27 90,4-3-2182,16 13 2181,-6-19-1183,28 21 1184,-21-35 168,13 9-258,-16-19 0,48 27 0,-28-13 0,-8-1 0,-2 2 0,-6 12 1768,-11 3-1678,-17-8 0,-8-8 1861,-2 11-1861,-1-9-2168,0 27 2168,-1-22 0,0 18 1846,0-15-1936,0 3-2039,0 1 2129,6 25-376,0-19 376,12 35 90,10-27 0,4-2-90,4 14 8,-2-18 0,1-6-8,-7-22 269,40 37-269,-17-8-45,-15-20 0,-2 0 45,8 19 180,-3 10-180,-10-11 1994,8 22-1904,-5 9-1049,-9-17 914,-4-8 0,-1 2 45,2 13 0,-1-1 0,5 15 0,-4-10-90,-6-27 0,0 2 22,6 15 1,4 16 0,1-1-1,-4-17-5,-5-20 0,2-2-17,10 24 0,6 11 0,-3-13-447,10 11 447,-7-19 0,1-1 0,-5-15 0,-1-3 0,18 25 637,-17-26 1,2 2-593,0 0 0,-1-2 2564,18 26-2609,-16-24 0,-1 1 90,14 19-90,-1 0 174,0 0-129,-5-5 0,1 2-45,10 16 28,-11-16 0,-1-2 62,0 6-90,-13-18 0,3 6 0,14 32 0,0 3 0,-11-24 0,0 0-709,9 23 1,-4-5 708,-4-9 0,0 1 423,-1 0-423,-1-4 0,5 8 0,-7-14 0,3 3 0,0 1-848,1 1 0,0 1 0,1 0 848,3 6 0,1 1 0,-3-7-45,-2-6 1,-3-5-190,0 1 0,-1-2 234,16 29-90,-2 1-808,2 1 853,-5-8 0,4 6 0,-7-15 0,2 3-372,-2-4 1,2 5 0,-2-7 371,1 2 1,-2-5 44,0-1 0,-1-3 0,15 24-564,1-2 564,-5-8 0,1 2 379,-17-28 1,0-1-380,16 27 0,-1-2-90,2 3 90,-5-3 0,2 4 0,-8-12 0,-1 1 0,8 11 0,1 6-30,-8-9 0,0 5 0,-4-10 30,-7-15 0,-1-1 319,4 9 1,2 7 0,-4-9-320,9 25 90,0 2-180,0 1-30,-11-25 0,3 9 0,-2-6 326,-2-9 1,-1 0-237,4 8 0,1 7 0,-3-10-60,10 21-90,1 1 90,2 0-320,-11-26 0,3 3 320,0 2 0,1 0 45,-1-2 0,2 1 45,5 12 0,-1-4 90,6 11-45,-13-28 0,-2-2 460,10 20-325,-12-24 0,2 4 135,6 13 0,1 1-113,-6-11 0,-1-2-112,3 4 0,0 1 180,3 9 0,-2-4 1631,3 10-1901,-3-9 0,-2-2 1800,-8-12-2070,-1-2 90,-2 1-5127,13 40 5307,-12-31 0,10 29 0,-14-45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9.63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 73 10681,'0'-30'5577,"0"5"-4498,-3 11-179,3 11 539,0 14-810,5 46-179,2 1 0,2 35 89,1-4 1,0 5-2298,-3-29 0,0 2 1848,0 4 0,1 7 0,0-6 44,-1 0 1,-1-3-870,1 3 1,-1 0 824,0-1 0,0 7 22,0-1 1,0 11-1,0 2 1,0-10-390,0 14 0,0-2 277,0-15 0,-1 10 0,1-3 0,-2-14-45,0-8 0,0-9 0,0 1 0,0-1-45,2 43-315,-2-23 1,1-1-46,0 13 77,-1-24 0,0-5 373,1-12 0,-2-23 0,-1-5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17.06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18057,'35'0'1529,"15"10"-4342,-19 0 3083,18 12 1020,7 8-1111,-12-4 421,8 11-465,-23 5 0,-4 1-814,-2 1 724,-5 8 0,-9 4 45,-27 13-90,-4 3-1436,-9 8 1526,3-25-1,-1-1 46,2-5 0,-2 0-45,-6 12-45,8-16 0,1 0-580,-4 17 1075,4 4 1238,6-11-1598,23 4-90,11-38-45,29-7 0,14-6-270,4-15 0,3-5 90,1 8 0,3-3-2048,-2-9 1,4-5 0,-11 4-427,8-2 2609,-7 2 0,-3 1 0,-18 6 0,-1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17.26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1 109 12570,'16'-9'4407,"-2"2"-3417,-8 4-271,1 1 900,22-5-1169,-7 3 450,59-9-810,-42 6-3482,32-5 3122,-39 5-4697,11-4 4967,1 2 0,-4-1 0,-8 3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19.16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101 0 16168,'29'6'539,"7"3"-359,-11-3-90,10 6-4341,-8-2 4251,-3 2 769,-10-4-949,17 39 180,-19-23-89,12 29 89,-22-34 89,-2 7-89,-10 17 90,-4 19 90,-14 17-180,5-11 180,-7 12 1308,14-37-1398,-2 11-25,24 0 25,2-22 0,28 24 0,-8-33-90,15 5 89,20 7-89,-22-12 90,21 13 1413,-32-17-1503,-5 2-2711,3 8 3431,-11 2-181,-12 30 1,-31-13 0,-11 0-630,-22 30 180,14-32 0,0-6 90,-10-4 439,-2-5-259,-21 3 2886,16-7-3695,-15-1 179,51-21-810,-2-1-367,13-14 1447,12-9 0,4-10 0,11-8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20.17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 66 10321,'-1'-24'4048,"1"1"-1799,-1 12-1710,4 3 990,7 57-1259,-2-13 0,4 46-90,-8-29 0,1 4 90,2 41-90,1-25 89,2 19 541,3-45-4112,7-36 3482,0-13 0,12-36 179,1-22-269,-7 2-469,4-12 379,-16 23-2023,0 3 2023,-2 2 0,0 6 0,-1 3-180,4-5 180,-6 20-180,3-4 404,11 67-314,-7 1 90,9 28 2269,-14-13-2269,-5-16-45,-1 6 0,1 0 45,2 4 90,3 33 0,-6-66 3481,4-8-3481,19-28 0,-7 2-90,16-23 0,-18 7-90,14-37 0,-13 20 90,10-29-89,-16 32-1,-1 3 0,-2 3-450,8-14 450,-10 26-360,5-8 270,-3 64-89,-1 12-301,2 17 300,-5-3-720,2 1-988,-2-16 1978,14 27 0,-4-36 0,8 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21.0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206 983 15718,'-25'5'1439,"-8"12"-1079,13-6 270,-14 25-4522,5 4 3892,3 2 15,7 5-285,9-13 0,3 2-180,4-10-1169,17 29 720,2-33 3422,10 18-2703,18-44 360,-19-6 0,18-11 90,-21 1-2309,1-2 2489,-3-3-1400,5-16 1850,-3-4-671,-2-2 220,-7 6 271,-5 9-450,-4 11 2411,0 0-1782,-1 5 1708,0 27-2697,1 0 534,0 28-534,1-4-89,-1 1-1,1-1-180,-1-1-809,11 25 899,-2-27 180,6 9-3302,-3-34 3392,-1-6 0,13-18 0,-3 1 0,8-18 0,3-9 0,0-6-2269,0-1 2269,-5 4 585,-6 4-675,-7 12 0,3-4 90,-11 18-90,-2 3 0,-1 5 0,-1 3 2648,4 13-2558,-4-1 2518,5 19-2518,-5 13-3302,1-1 3212,0 46-2808,-4-10 2538,2 2-359,6-4 539,-3-50-1427,7 3 1427,-5-23 960,37-14-870,-20 1-90,29-14 2620,-31 3-1541,18-28-269,-13 4-2530,6-9 2260,-19 19 2048,-9 15-2138,-1 6-2023,-1 0 1933,-1 6 540,0 1-540,0 16 0,-2-2 90,4 41-91,-3 4-179,2 14-234,-3-4-36,-3-18 0,1-3 1,-1-4-1,4-2-270,2-1 180,1-11-269,3-3 179,-2-15-629,24-38 809,-13 9-1202,18-33 1292,-20 16 0,-2-6 90,-2-4-89,-2-4 358,-1-8 1,0-4 180,3-20-135,-2 14 0,-1 1 405,1-11 89,-1 1 714,-3 24 0,-1 0-803,3-29-270,-4 31 0,0 2 179,0-17-89,1 3 0,-3 6 359,3-27-629,-3 41 90,1-14-180,-5 54 2358,0 10-2178,-6 50-90,-2 31-180,4-30 0,0 1-45,-1 4 0,1 2-45,-2 11 0,-1 0-45,3-15 0,0 0-441,-2 19 1,-1-2 395,4-22 0,0 1-1663,0 38 1,2 1 1527,-1-41 0,2 2-1214,4 15 0,2 8 0,1-14 1471,2-2 1,15 23 0,-12-60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21.50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89 366 240,'-18'-46'3688,"2"2"13,1 3-2262,3 7-269,1 4 1048,3 7 390,0-6-2248,37 4-360,-10 3 950,33 4-950,-15 11 0,2-1 3392,2 1-3302,39-6-90,-36 6 0,24-3 0,-48 9 90,-6 0 0,5 20-3482,-11-7 3482,3 28-139,-11-1 139,-13 52-2432,2 7 2297,-1-31 0,-1 1-45,-2 29-90,0-5 0,6-26-1596,1-2 1416,0-1 0,1 0 0,1-4 22,1-1 69,2-18 1696,2 10-1158,28 2-89,-15-19 0,32-6-90,-26-39 2269,9-11-1820,10-25-359,-9 9 3392,9-13-3572,-19 27 0,-7 11 0,1 20 0,-4 7 0,5 13 0,-6 5 0,-1 1 0,3 51-90,-4-37-360,3 45-3122,-5-61 3213,1 1-2700,5-9 811,-2-11 2248,5 1 0,-7-10 0,-1-2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21.90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 87 12030,'14'16'2789,"-2"-1"-2070,-12-6 450,0 21-1258,0-9-91,0 16-90,0-9-90,0-8 90,5 10 0,0-20-179,9 3 179,3-15 90,-1 1-3302,12-14 3392,-9 3 270,15-26 449,-6-8-179,-2 0-1549,-5-11 2089,-11 22 179,-2 1-809,-14 5 2268,-14 43-2628,1-8 0,-7 34-90,14-9 0,1 2-90,2 3-450,2 41 451,3-38 3179,1 31-3090,11-30 90,-2-7 90,7 11 90,-4-14-1,0-4 91,-1-3 0,0-3 0,-4-5 180,1 1 179,-3-5-808,-14 12-91,-2-10 302,-15 7-1022,0-8-989,0-1-449,-2 1 2428,2-1 0,2 2 0,1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6:22.77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1144 1 9242,'-20'0'2428,"3"0"-2248,5 0-90,-2 0 90,-9 6-180,2 0 90,-5 7-90,5-1-270,-50 23-3122,30-16 3302,-42 19-2178,44-22 2268,-2 0-344,-15 6 974,-24 5-1,14-3-596,18-7 0,2-1 597,0-1 1457,-12 7-1008,0-2-539,16-5 2050,-12 5-2140,21-7-90,3-1 0,4-2 269,0 2 559,5-5-918,4 1 4017,10-3-3928,26 1-165,3-1 76,46 3-180,-14-3 0,23 0 0,-15 1 0,5 0-330,-2 0 1,10 1 329,14 2 0,11 1-826,-15-1 0,9 0 1,4 0-1,-5 1 691,-11-1 0,-2 0 0,-1 0 1,1 0-528,5 0 0,2 0 1,-3 0-1,-5 0 542,-3-1 0,-6 1 0,4 0-83,4 0 1,6 1 0,-1 0 0,-6-1 52,-4-1 0,-6 1 0,8-1 6,3 2 0,10 0 0,4 1 0,-4-1 0,-11-1-497,-4-1 1,-8 0 0,3-1 520,17 3 0,3-1 0,3 0-15,-10-2 0,4-1 0,-2 0 0,-6-1-268,-6 1 1,-5-1-1,4 0 313,4 0 0,6 0 0,2 0 0,-2-1 93,-5-1 1,1-1-1,-1 0 1,1 0-544,-1 0 0,1 1 1,0-1-1,0 1-45,2-1 0,1 0 0,-1 0 0,-4 0-375,12 0 1,-4 0-1,-11 0 870,-13 1 0,-6-1 0,45 2 0,-5-2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1.32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5499 675 15538,'8'-15'1889,"-2"2"-1619,-7 10 0,0 0 0,0 0-91,-1 1 91,0 0 0,-3-1-180,-1 0 360,-38-7-360,18 5 0,-30-6 90,-2 1 0,7 1-90,-13-3-1,15 4-89,15 2 180,-30-5-90,23 3 0,-21-3-90,30 4 90,2 1-90,-1 0 90,-1 0-2593,0 1 2683,-29-7-180,22 6 90,-34-7-90,38 8 90,-38-6-90,19 3 90,-40-8-90,39 6 0,1-1 0,1-1 0,7 2-1282,-20-6 1,0-1 1281,15 4 0,-30-11 0,-2-1 0,25 7-145,-21-7 0,1-1 145,24 8 0,-33-10-393,40 13 393,0 1-90,0 0 90,-1 0 0,-23-4-90,-9 0 0,1 2 90,3 1-1578,-21 1 1578,35 5 1119,-34-3-1119,45 6 0,-2 3 0,0 0-1149,-1 2 1104,-6 0 0,-5 2 45,8 3 0,-1 2-45,-22-3 0,1 1 803,26 3 1,3 0-849,-50 3-46,50-5 0,0 0 91,0-1 0,-3 1 0,-17 2 0,2-1 45,-9 1 0,-13 1 0,44-3-90,-2 1 90,2-1 0,2 1 1921,-35 7-1921,30-3 0,-45 9 0,20 2 0,11-3-90,-3 3-162,33-9 163,3-1 89,-1 1 376,3-1-376,-1 2 0,2 0-90,-20 13 90,17-10 0,-14 11 0,-5 10 0,21-14 90,-39 38-90,43-35 124,-14 14-34,20-18-90,0-1 90,-5 13 370,-5 14-460,5-7 0,-1 8 90,6 0 0,4-5 0,-6 22-90,10-22-2178,1 1 2178,4-12 2298,-1 18-2298,1-13 89,-2 13-89,4-14 0,-1 0 90,-1 36-90,2-25-2158,-3 44 2338,2 6-797,2-34 0,0 0 617,0-10 0,1-1 600,-1 44-510,1-36 32,1-26-122,0 17 0,0-26 1951,9 59-1861,-1-26 2250,6 31-2250,-4-46 2065,-2-14-2155,5 10 90,2 5 0,7 11 0,3 0-434,-5-13 344,1-4 331,-8-14-151,22 28-3437,-15-23 3347,17 22-149,-20-32 59,9 6 90,2-1 236,23 15-326,10-1 90,-11-7-90,8-3 0,-35-19-2213,15 8 2213,-5-2 0,0 2 592,-3-1-592,-9-4-314,-1-1 314,-1 1 0,0 1 0,25 18 0,-17-12 0,19 14 2341,-23-18-2341,28 21 0,-20-16 2283,22 14-2283,-28-21 90,0-2-2592,2 0 2502,0-1-1162,1 0 1162,-1-1 0,0 0 0,-1-1 90,29 11-90,-24-9 0,24 9 0,-32-12 0,1 1 0,1-1 2817,-2 2-2817,1-1 0,0 0-1655,11 5 1655,-9-3 0,9 4 0,-10-2 0,1-2 0,1 4-2269,0-2 2359,35 20-90,-16-5-210,-2-3 1,1 0-151,11 8 0,0-3-179,-17-10-1710,-11-6 1610,0 0 639,0-1 0,-1-2 0,-2-1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2.9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20 10141,'19'-8'1080,"-2"0"-721,-9 8-89,1-1-4251,8 0 5330,31 0-379,11 1-700,6 0 0,-9 0-1,-21 0 366,55 12-455,-37-7 0,40 12-90,-50-9 90,1 3 89,4 3 1,2 2-90,5 2-90,-7-2 0,-2 1 90,-9-2 0,2 1 0,-2-1 90,0 0 449,38 14-539,-28-12 2728,27 11-2728,-38-14 1255,0-2-985,26 11-360,-21-8 180,33 15-181,-39-13 143,10 4 38,26 16-180,-32-14-90,30 16 89,-39-19-89,-3 0 0,4 2-3195,23 22 3285,-21-17-90,19 18 215,-28-23-215,0 1 0,-1-1 90,32 31-90,-26-25 90,23 24-90,-34-33 90,1 1-90,-1-1 179,27 20-179,-18-15 0,19 14 3482,-25-20-3482,14 17 90,-6-3-90,4 6 0,-11-8 0,-8-9 0,-1 3 0,10 23 0,-10-16 0,8 18 0,-11-22 90,-1 0-90,1 1 0,1 2 90,14 39-3482,-10-30 3392,9 26-1929,-14-39 1929,-1-1-1063,11 27 1063,-7-18 0,7 18 90,-10-26-90,0 2 1776,1-2-1776,-1 0 90,6 11 2151,-6-10-2241,7 9 0,-6-8 90,0-3-90,7 30 0,-7-21 0,5 18 0,-7-26 2637,-3-3-2637,1-1 0,1 3 90,-2-4-90,2 12 0,-2-6 0,-1-1 0,0-6 0,-3-7 0,0-1 0,-1-1-464,1 0 464,0-1 0,-1 1 0,2 0 0,-2 0 0,1 2 0,0 8 0,1 0 90,1 17 374,-1-4-464,1 6 0,-2-6 0,0-3 0,-2 23-266,1-18 266,-1 20 0,0-18 0,-7 17 0,2-9 0,-4 5 0,4-23-90,0-4 90,1-4 0,-8 26 0,6-23 0,-5 13-90,6-25 90,-1 2 0,-2 0 266,-16 19-266,11-16 0,-10 12-3392,15-21 3392,-6 4-40,6-3 40,-4 1 0,5-4 0,1-1 0,0 0 0,-1 0 3373,-4 4-3373,-8 2 90,2-2-3423,-10 2 3333,7-7 0,-17 0 0,12-1 90,-9-2-90,11 0 90,-30-13 90,-9-6-90,-14-9-90,16 2 0,13 5-90,13 2-90,-2 0-900,-33-20-2248,9 6 3941,16 9 0,0-1 0,-14-6 1,4 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9.8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91 16348,'12'-15'2878,"0"3"-2248,-6 9-271,12-3-89,6 0-90,11-3-90,4 0-180,1 0-180,3 2-5936,46-3 6206,-46 6 0,35 8 0,-57 7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5.07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41 23544,'36'-10'269,"-1"1"-5929,1 4 5570,30-2-987,-24 3 1077,21-1 1077,-25 4-1167,-16 1 0,17 0 90,-17 11 0,5-4 0,2 22-90,-14-9 2359,5 13-2269,-6 13 0,1 18 3063,-3 0-2973,-2 7-90,-5-21 180,1 43-1007,-3-36 917,1 33 0,-3-44 0,-1 50 121,0-49-571,0 33-2698,0-65 3058,0 1 0,0-8 0,0-2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5.43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246 142 9152,'-13'-34'3868,"0"1"-900,0 6-1889,2 8 990,-6-3-540,10 15-1079,-14 24-90,12 17-180,-4 5 0,10 5-3393,19 20 3483,15 20-180,-11-34 0,4 1-1179,8 6 0,1-4 1179,7 6-90,5 1 90,-19-24-1517,-4 2 1786,-10 13 947,-13-14-1216,-18 1-90,-4-17 90,-18 6-270,-19-1 1625,-16 0-1445,-10-12 0,21-26 0,9-10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5.64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40 137 10231,'-9'-26'6297,"0"-1"-5038,3 8-180,-1 1-269,3 5-91,2 3-269,0 1 899,2 2-1259,7 0 0,6 7-180,11 3-90,4 6-5101,51 26 3213,-33-15-541,37 19 2235,-47-21 1,-2 0 0,0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5.86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76 12750,'2'-20'4587,"-1"3"-2788,0 4-1709,0 6-90,0-4-540,0 6-4587,0 2 5127,3 10 0,-2-2 0,1 6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6.1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517 1 15178,'-24'22'2249,"-1"7"-1485,0 18 1,1 6-315,-8 18-270,8-16 0,-2 11 202,6 0 0,0 11 1,0 2-1,2-7-805,-4 20 1,0 4 494,6-24 0,-4 11 0,1 3 0,0-5 0,5-12-1450,-1 10 1,2-6 1437,1-6 0,-1 4 0,1-5-302,-1 4 1,1-6-119,1-9 0,1-3-809,-5 29-900,14-78-539,4-10 2744,4-9 1,3-8 0,4-9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6.3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35 14729,'15'-4'5127,"-1"1"-4138,-11 1-89,1 0-271,-2 0 271,3-1-810,-2 2-180,1-1-180,-1 1-2339,3-1-2158,0-1 4767,2 0 0,-2 0 0,-1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7.2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19316,'54'19'1709,"4"22"-1709,-4 1 90,-8 11 0,-20 29 0,-26 5-90,4 10-748,-25-17 838,3-39 272,-2-2-183,-7 13 50,5-16 41,-14 25-180,20-36-90,-6 17-3684,38-28 2065,4 0-4088,56-32 5707,-24 2 0,25-22 0,-29 13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7.51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180 62 9871,'-13'-23'3418,"0"4"-7639,7 13 5301,-1 1 2038,-2 0-2489,2 3 680,-2 1-499,4 3-180,-1 11-181,8 23 3213,2 0-3482,10 14 180,20 22-90,0-10-3572,9 14 3392,-10-23 0,-12-17-1,-2-2 541,7 35-540,-15-32 0,-7 39-2178,-46-24 2088,-3-11 0,-12 1-180,20-29-450,0-10 270,2-18 360,-14-35 0,25 9 0,0-22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7.67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0 299 0,'12'-31'4108,"0"2"5032,8-25-8331,-10 28-89,7-17-180,-14 33 1374,0 2-1374,3-3 648,13-9-1188,-2 5 0,12-5-450,5 7 1,-6 5-5038,32 0 5487,-27 6 0,17 1 0,-21 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7.87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1 110 10501,'4'-23'7915,"1"-3"-7645,-3 3-1259,3 0-1,-2 11-719,2 9-3841,2 22 5550,2 3 0,6 10 0,3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49.95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1 107 14279,'33'7'629,"11"-11"-629,-18-4-2878,14-8-3238,20-7 6116,-22 5 0,20-8 0,-31 8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8.0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592 41 2399,'4'-18'7646,"-9"-5"-4125,-10 26-3072,-7 1-179,-4 27 90,1 6 1229,1 11-1319,-2 6-1320,-1 9 1229,0 7 31,7-11 0,-3 12 0,2-7-165,3-7 0,0 0-15,-3 11 0,-2 6 0,3-8-1516,-5 25 1576,0 1-449,0-4 1,0 1 88,-3 6 45,5-16 0,0-3-3899,1-6 4124,7-23 0,-1 7 0,9-25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8.2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46 17697,'17'-14'3328,"-3"2"-2968,-10 8-360,0-1 90,0 1-1170,-1 1 1080,1 1 0,-2 1 0,1 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9.10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201 39 16887,'-8'-25'3598,"4"11"-3238,-16 28-5660,10 7 5569,-6 17-1035,8-3 946,3 4-125,11 51 35,2-32 44,5 1 1,2-1-1087,7-2 1041,10 14 713,7-5-622,13 15-254,-7-14 74,1 3 1238,-12 0-1238,-20-34 1928,0 35-1928,-29-38 0,-31 10 0,10-14 766,-18-5-1216,7-17 3353,17-3-5646,-19-14 0,-1-4 2060,14 0 0,-45-25 1,56 18-1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9.22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1 518 8612,'20'-42'3958,"0"0"-2069,1-1 1709,16-36-2789,-13 27 0,9-13 1,1 1-900,-7 22-359,23-33-1,-34 66-719,4 5-720,9 20 1889,12 14 0,-1 8 0,1 7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9.5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142 1 13559,'-26'37'4408,"-13"18"-3959,19-26-89,-9 17 0,18-20-90,3 0 0,2 0 180,3-3 179,25 43-449,-7-37-90,21 29 989,34-63-269,-23-13-270,26-9-91,-41-5 451,-11-20-540,-11 12-180,-19-38-180,-7 40-2371,-25 4 0,-4 5 123,11 14-721,-41-9-1528,58 24 4497,-10 12 0,6-6 0,-5 10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09.97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0 149 8612,'8'-24'5847,"-1"2"359,1-8-4677,-3 12-989,0-4 899,-2 7-1529,-1 10-90,0-5-9651,0 8 9635,3 11 0,-2-5 1,4 10-1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10.3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564 41 13829,'12'-17'4318,"-3"3"-9349,-6 9 5571,0 3 1678,-1 0-1858,-2 3 1399,-9 41-1399,-9 27-181,-6 20-555,9-39 0,0-1 556,-10 32 2840,-3 4-2930,-1 7-983,-1-2 1,-1 2 937,11-30 0,1 0 0,-13 31 0,1 2-438,9-23 0,1-1 482,0 0 1,0 0-713,1-2 1,1-1 622,3-10 0,1 0 0,-1 4 0,2-4-1697,-4 16 1472,5-20 0,1-1-854,-2 10-1080,5-18 2282,-2 4 1,8-26-1,1-5 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10.57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30 11850,'13'-15'630,"-2"4"-6650,-9 9 6020,2 1 0,-3 1 0,1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11.1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358 62 10681,'8'-27'4677,"-2"4"-1169,-4 12-2428,-30 10-541,4 15-269,-21 21 0,17 20-2216,20 6 0,6 3 1946,0 17-528,11-8 0,4-3 528,5-11 90,1-13 0,2 0 0,19 31-138,1-4 48,-1-4 90,-13-24 45,-3 3 0,0 1-135,-1 5 69,-4-3 1,-4-3 20,-11-16-1,-16 19 1,-16-10-90,-6 1 2356,-27 2-2266,4-19-180,-1-3 3016,3-10-3286,14-10-2564,-3-26 1,0-8 2923,-2-1 0,5-8 0,6-3 0,17-3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11.34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34 10051,'31'-18'5307,"8"3"-4227,22 26-2789,18 13 1709,-3 6 0,-8 4 0,-34-14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50.61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1 444 2129,'3'-24'8635,"1"-11"-4304,-2 19-3432,2 17 870,-1 54-1499,0 13 90,1 28-795,0-34 0,-1 3 660,0 8 0,1 6-45,0-1 0,0 7 0,0-6-45,1 7 0,0-3 0,0 9 0,1-3-183,0-15 0,0-6 318,0 15 7,0-7 1,0-6-188,-2-26 1785,1 3-1785,-4-56 2533,-3-18-2578,-2-30 0,-1-8-45,0-8-667,-3-17 0,1-1 577,1 2 90,2 26 0,-1-1-879,2 12 1,0 1 833,1-1 0,-1-5-135,0-36 0,0-1 135,1 35 0,1 2 0,-1-28 0,1 0-652,6 24 1,0 4 516,3-34-419,0 33 1,1 2 508,4-12 865,5 9-1135,29-15 1716,5 34-1446,3-5 1897,6 48-1897,-30 8 0,14 13 90,-11 2-78,-1 6 78,10 25 0,-14-7-2109,5 15 2199,-17-13-1500,-6 0 1500,-5-9 1320,-4 4-1410,-11 12 134,-2-8-223,-13 20-361,-11-11 0,-4-1 180,-5 8 850,3-9 0,1-3-2828,6-14-2065,-9 10 4313,13-14 0,-7 1 0,15-17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11.7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347 1 14819,'-41'4'3597,"9"3"-8717,-6 16 5660,10 0 1318,0 5-1138,-10 20-318,1 12-132,2 0-2029,7 3 1939,12-20 0,4 3 1848,3-4-1848,5 4-90,10-2-90,4-5-90,23 0 90,-5-20-90,14-1-1541,45-30 1631,-38 0 90,2-8 0,-2-4 0,-14-8-939,-9-19 1,-3-2 758,-6 8-172,3-47 172,-32 44-90,0 8 1342,-15-14-4760,-38 2 3598,17 25 0,-11-6 0,37 30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11.91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 54 8916,'3'-25'1350,"-3"4"-1641,-1 16-518,-2 2 84,2 9 725,1 2 0,7 23 0,1 6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12.13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535 1 16078,'-7'24'2518,"-14"19"-2068,-1-9-90,-10 19 0,9-11-4342,-2 7 4252,-2 7-45,-1 8 0,-1 4-136,-9 22-89,7-16 0,1 0-90,-2 9-2073,1-1 1668,6-8 1,1 0-496,-5 18-285,7-23 0,2 0 1275,3 21 0,6-26 0,0 15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12.33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185 0 14189,'16'17'4317,"-14"23"-3597,-13-12-90,-11 22 269,-3 6-449,5-12-180,-4 14-630,-7 19-1799,14-27 2159,1-2 0,2 0 0,4-5 0,-2 12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3.43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664 304 8342,'-56'4'3958,"-22"3"-2699,21-4-1893,-15 3 1803,23-4-1809,-26 2 1180,27-3-1,-18 0 1142,26-1-1051,4 0-90,-3 0-360,14 0-90,7-8-1,14 6 790,37-4-879,-7 6 90,36 3-90,-22-3 3280,8 0-3280,8 0 135,10-2 0,8-1-91,-2-4 1,2-1-577,15 0 1,-1-2 531,-11-2 0,-6-1 44,-18 3 1,4-1 15,29-6 0,15-3 0,-9 2-1148,-10 3 0,0 0 1088,14-3 0,8-1 0,-12 3 45,-27 5 0,-1 2-45,6-1 0,7-1 0,-2 2-90,15 0 0,0 0-377,-8 1 0,4 1 0,-9 1 287,-14 2 0,-7 2-720,41 0-1141,-33 19 2041,-1 10 0,-3 10 0,-19 5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3.62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282 293 9242,'-71'18'3778,"6"1"-2159,8-6 629,-7 3 811,51-17-2520,1 1 361,82-25-540,-11 6-91,30-8 1,-15 6-90,6 0-270,5-1 0,8-2-2011,-13 3 1,1-1 1350,-15 5 1,2-1-1,-3 1-599,11-3 0,-7 3 970,-18 4 1,-3 2 0,1 0 0,0 0 0,48-10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18.63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 56 14908,'-1'-17'4318,"-1"2"-3329,2 11 2519,-1-3-3328,0-2 90,1 6 360,8 70-450,-2-18-135,0 5 0,1 4-1159,3 21 1204,2 10-1527,-6-39 1,1 1 1481,-1-2 0,2 7 74,5 32 1,4 14 0,-2-10-997,-4-21 1,1 0 898,-1-2 1,3 9 0,-1 1-1,0-8 68,5 17 0,-1-11-45,-5-17 0,1-3-2759,1 19 0,1-24-2053,-7-49 5353,-2-13 1,-4-27 0,0 9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19.7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12 26692,'27'-7'0,"2"2"90,-3 5-90,66 15 0,-11 0-1091,-24-3 0,-1 2 1091,20 9 0,-21-2 0,1 4 0,6 11 0,2 4 0,5 6-45,-8-5 0,0 6-1190,-15 3 1,-6 0 1234,14 19 0,-14-12 0,-2-1-474,-4 9 474,-4 1 0,-3 1-90,-5 1 45,-10-21 0,-3 5-892,-7 34 0,-3 2 937,2-28 0,-3 1-45,-10 37 0,-6-8 46,-6-24-1,-10 15 637,4-36 1,-3-5-638,-11 12 100,0-8 0,-4-2-100,-22-3 0,25-16 0,0-3 0,-27 5 90,-17-11-885,48-10 615,-20-2-284,-18-18-1784,34 6-901,-34-14-1438,55 11 4587,6-3 0,6 1 0,4-1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0.20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108 134 9602,'8'-28'4047,"-2"5"-3237,-8 12-91,-1 8-89,-3 2 629,2 6-899,-8 45-90,7-19 0,-5 27-90,9-28-90,1-5 89,17 30-89,-6-22 90,25 20-90,-12-41-90,8-1 90,23-44 270,-10-14-90,7-11 0,-24-3-3123,-19 8 3123,-6 21-281,1-11 191,-4 24 269,-27-24-269,7 22-2115,-45 0 2115,27 32 2197,-15 15-2017,23 0-79,-10 17-11,14 3 0,1 4-180,-8 21-1178,13-16 0,6-3 1178,11-11 485,2 3-575,14 10-1492,8 7 1492,8 0 0,22-1-270,-14-33-539,29-1 238,-24-18-2937,8-16 0,1-6 3780,7-4 0,-10-1 1,-1-3-1,7-8 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0.61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142 41 19586,'-10'-22'1619,"0"4"-1259,4 18-90,-7 6-1,-1 4 1,-4 7 270,-12 41-4612,13-17 4297,2 16 0,6 4-135,13 13 859,3 20-994,28-35 1,7-9-46,-1-8-128,3-4 1,3-7 37,-4-24-90,-8-5 0,4-1 1,7-13 3309,-6 1-3580,28-26-89,-5-17 269,-4-16 360,-27 14 0,-6-1 90,-5-5 90,-6-11 246,-14 56-246,-1 4 450,0 3-91,-2 8-359,1 5 0,-1 7 270,3 27-180,13 33-564,8 15 384,6 1-90,1-21 0,-5-20-90,3-3-180,1-4-5666,51 9 1888,-43-26 4048,41 6 0,-42-45 0,6-5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3.753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0 53 15808,'28'10'3598,"22"-2"-7347,-17-4 4019,21-1 496,17-14-1575,6-3-2127,16-5 2936,-28 8 0,-5 3 0,-8 0 0,32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51.06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1 144 10051,'17'-34'8006,"3"-6"-5038,-6 6-2338,-3 8 359,-7 16-539,-5 17-3482,-3 19 3841,-3 64-629,5-40 0,0 1-427,-2 6 0,2-2 427,1 40-90,1-36-45,4-6 0,0 5-978,2 6 0,0 1 933,2 0 0,1-1 45,0-3 0,0-5-293,5 17 338,0-6 0,-2-16 0,3 1 90,21 28-90,-7-4 333,11-52-333,-25-39 0,20-58 647,-18 20-737,11-40 0,-10-3 0,-6 33 0,0-3 45,0-1 0,-1 1 0,0 5 0,-2 5 2363,2-17-2318,-6 36 0,-2 8-90,-10 3 2012,-6 23-2012,-6 4 1049,-2 24-1049,-3 25 0,5 20-1059,-1 2 1059,9 7 90,7-23-90,3 5-1566,17-1 1,4 0 1475,2 4 0,4-10 0,4-7-180,5-24-2470,4-6 2740,44-3 0,-27-7 0,33-2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1.3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 68 11670,'-3'-18'1619,"1"1"-1619,7 1 0,-1 8 0,5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2.00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221 109 10951,'1'-25'6296,"0"1"-5590,-18 0-166,2 9 176,-14-2-266,9 13-2937,-18 22 2937,6 13-360,-7 10 90,14 29-180,18-31-89,12 39-1,6-32 0,13 18-90,3-15 1,2-2 89,12 13 45,-7-15 0,0-3-45,8-3 3254,-1-6-3164,14 7-256,-14-11 346,7 5 583,-21-14-493,-4-1 0,-5-5 449,-4 4-539,-21 2 90,-5-3 0,-35 3-90,10-12 270,-15-1-540,-15-5 0,28-2-179,-18 0-91,31-9-1709,11 3-629,1-7 1940,12 5 0,4 0 0,2-1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2.19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0 156 8702,'53'-52'6117,"-23"22"-2609,21-21-2519,-39 38-539,2 4 179,-15 18-89,-13 28-270,4-5-3482,-7 19 3392,8-15-231,-2 17 51,5-16-269,0 9-1,5-23-450,1-5-89,8 0-1260,-3-12-450,11-3 2519,-3-14 0,1-12 0,-1-5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2.76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36 8972,'3'-23'2518,"0"10"-2248,22 23-360,-4 7 0,17 15-449,4 9 359,-8-9-90,9 8 450,9 2 629,-11-13-269,5 2 1349,-19-18 720,-16-12-1980,-2-2-89,-7 1-90,-3-2 629,-17 11-719,-2 2-3302,-26 23 3211,15-8-89,-8 12-2268,14-8 2448,-7 37-1787,15-23 1517,-4 31-1,19-43 1,0 6 0,21 26 0,-6-22 0,11 2 0,5-2 180,13-10 1337,9 3-1427,-17-26-90,-11-8 2358,-6-1-2268,11-9 1908,-3-10-1998,-3-1 0,-8-5 0,-11 10 0,-2-3 179,-10-60-179,-2 13 45,0-2 0,0 0-135,-1 8 90,1-6-90,11 50-2901,25-4 2901,-13 10 0,24-1 0,9 25 0,-11-1 0,33 32-233,-31-4 0,-3 4 233,18 21 0,3 16 2759,-31-45-2669,-13-25-180,28-36-180,-15-12 180,14-24 1577,-14 14-1577,-7 16-270,16-16 180,-11 20-360,9-8 606,-11 27-425,8 16 359,28 49 0,-16-14 0,14 31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2.94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41 11760,'13'-17'3418,"-2"4"-8628,-7 7 5300,-1 3-660,-3 2 570,-3 6 0,-8 6 0,-3 6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4.61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54 1 14908,'-19'46'-360,"-2"-4"1,8-6-1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4.77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0 138 17607,'4'-39'-787,"5"2"0,6 6 0,3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24.9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1 166 14819,'32'0'3867,"16"-13"-3057,-13 4-180,14-11-271,-10 5-941,0-1 312,1 0-3186,43-12 1028,-27 13 2428,31-7 0,-39 16 0,-1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58.5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 17 23004,'-9'-17'1529,"6"26"-1169,8 22-180,3 24-1991,0 7 0,1 5 1991,1 23-135,0-15 0,0 1 360,0 16-315,2 3-1271,-2 4 1181,-6-52 0,0 5-1029,3 44 1,-1 1 938,-2-37 0,-1 0-120,0 11 0,1 6 1,-1-9-1888,0 20 568,-1-36 0,0-1 1284,-1 27 0,0-30 1,0 5-1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58.7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13 347 9650,'-4'-32'5127,"1"3"-3443,0 8 565,1 0 411,1 6-2300,13-11 0,3 11-64,15-8-117,52-8-269,-27 11-237,-7 4 0,0 0 57,5-1-179,-2 0 89,-3 1-630,-3 3-1078,-1 4-541,-5 3 1799,-10 4 0,-5 1 1,-10 1-1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51.7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0 558 11041,'2'-22'6386,"0"1"-3867,0 0-1620,-1 8-269,0-1 449,-1 9 360,1 31-1169,1 30 0,0 15-1741,0-13 0,0 1 1651,3 20-90,-2-28 0,0 4-297,3 4 0,-1-2 297,5 35-45,-4-35 0,0 1 45,1-9 0,1 1 45,3 16 0,1-1-45,4 22 0,2 5 90,-13-78 0,1-43-180,-3 11 0,1-38 90,-4 17-90,-9-39 0,3 6 0,-2 3 0,0-3 2760,-1-25-2760,4 34 0,0-4 0,0-21 0,1 0-90,1 15 1,2-1-707,0 9 1,2-4 0,3 2 660,11-29 0,4 9 45,-7 35 1,3 5 44,6-13 0,4 7-225,16 14 180,-10 16-90,15 2 0,-8 32-2141,14 52 2321,-21-14 0,1 38-90,-29-49 90,-2 6 0,-9 18 0,-3 5 0,-2 6 0,2-11 0,-1 0-759,-3 15 1,2-4 848,1 14-90,8-27 1517,2-14-1517,1 2-90,13 10 0,-2-8-179,13 15-758,-1-23-1222,3-4-809,4-4-1439,2-4 4497,5-3 0,4-3 0,3-1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58.89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81 8972,'9'35'7646,"2"-14"-6477,11 4-180,-4-19-179,4-5-181,1-1-89,25-14-1214,-9 4 943,38-24-1277,-6 6 648,2-2-899,-1 6-810,-23 10-450,0 6 2519,-10 3 0,1 3 0,-9 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59.2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721 28 15538,'-10'-15'3598,"0"3"-2878,-4 12 449,-17 13-719,2 4 269,-20 30-449,23-10 90,-10 42-903,21-23 633,1 19-90,11-11 0,10 12-3183,9 6 3183,4-15 90,17-3-2128,-4-35 2308,0-7-180,-7-13 90,-14-8 373,1-12-373,-7 4 2268,0-10-2268,-11-3 45,-25-20 0,-10-4-225,-26-16-45,15 12 0,-1 3 45,-22 4-758,-4 13 578,20 13-360,-25 0 180,42 13-1888,-14 19 1728,29 22 1,2-1 0,15 10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59.42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100 92 8882,'1'-28'4407,"0"1"-2698,-1 13-6110,-7-3 6380,-2 12-1259,-7 7 1408,1 14-1588,0 11-90,2 7 769,1 9-859,3 8-180,5 21 0,2 6-641,6-24 1,1 0 370,-4 24 0,5-1-495,12-17 0,4-10-134,3-4-870,23 13 1589,-22-49 0,16-23 0,-5-9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59.56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33 122 13323,'-5'-42'2158,"-2"2"-1006,0 18-1062,-1 5 224,3 17-2293,4 35 1468,12 17 0,3 5 0,2 25 0,1-20 0,0 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0.86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145 1434 7350,'31'-45'5756,"-4"-5"-4316,-2-1 213,-9 6-664,-10 19 1067,-4 5-1607,0 3 715,-17 4 275,-30 58-1259,13-18 90,-16 50-90,37-32 168,3 4-78,4 29-180,1-23-90,9 1 0,3-2-90,1-9 90,16 20-270,22-53 180,-10-22 0,15-9 0,-24-15 0,-7-14 0,-11 5 0,0-6-180,-16-26-1741,-14 29 1,-2 0 1920,-7-29 90,-24 2-1116,32 66 1116,-1 5-1719,-18 30 2079,-4 28-180,0 3-210,9 16 210,22-25 0,4 3 1750,3 7-1750,9-3 0,2 2 358,5 19-538,5-7 0,4-3 1813,7-5-1813,13 10-2449,10-24 2449,-6-22 0,4-4-1808,-10-19 1808,7-18 326,8-13-236,0-9-45,-3-41 0,-6-9-652,-10 12 607,0-9 0,-4 0 90,-18 10-90,-4 22 1668,0-13-1668,-11 35 90,-13 62 0,5-9-90,-7 56 1722,16-37-1812,13 36 1,6 4 3481,-1-12-3392,21 22 0,5-11 0,-15-54 0,39-4 0,-43-35 0,11-12 0,3-22 0,-9 8-3392,5-19 3392,-12 16 0,-1-2 90,-3 2-1,8-20-89,-11 26 0,4-12 90,-14 37-90,-2 14 90,-1 33-90,-2-1 3392,1 23-3392,0-15 0,8 33-180,-1-24 1,2 1-431,9 33 565,-3-31 0,2-5-45,3-16 90,9 2-201,39-56 201,-31 3 0,34-33 90,-44 14 0,-1-6 0,-6-5 0,-1-2 0,3-18-1360,-5-2 1,-3 0 1359,-9 11 0,-1-27-696,-14 18 651,-6 17 0,-2 0-45,-10-21 0,-18 2 73,27 59-73,-3 8 0,-4 21 90,3-2-1,-3 31 1,1 8 2183,4 3-2273,2-5 0,4 7-90,13 12 0,5-5 0,1 7 464,2-8 0,4-6-374,10-28 0,5-11 90,52-44 0,-14-27 45,-12 3 0,0-11-1554,-7-25 1,-8-4 1508,-9 22 0,-3 0-45,4-19 0,-5 1 0,-11 30 0,-4 2-1039,0-5 1,-1-2 1038,-1-1 0,-1-2-27,-2 1 0,-1-8 42,-5-24 0,-3-12 0,0 9-60,1 15 0,-2 0 22,1 6 1,-2-9-1,-2 0 1,0 11 19,-3-9 1,-6 15-132,-32 1 178,18 22-89,-2 115 0,28-13 0,5 2 0,-2 22 157,1 7 0,2 8-247,6-16 0,1 0 0,-3 8 0,2 2 0,4 1 0,1-5 1191,-2-25 1,1-3-1192,-1-5 0,3 3-180,10 27 0,8 0-90,16-18 0,3-4-116,-10 1 0,2-7 386,4-22 0,0-16-90,6-34 163,-17-5-73,14-18 90,4-29 90,-22 10 0,-1-6-45,-2 4 0,-2-2 667,0-14 0,-6 5-622,-3-5-20,-16 8 20,-14 54-90,-3 5 1385,-5 29-1385,-1 26 0,9-5-2965,-4 48 2875,14-43-1568,0 26 1658,16-8-1685,11 15 1685,7 0-508,12-17 1,4-4 507,1-7 597,3-3 1,3-1-239,14 10 1,-8 1 478,-11-4-658,-31-16 1797,-13-18-1887,-13 12 1387,-24 17-1387,3-10-228,-29 18 138,32-39 0,-8 3 322,13-9-2570,14-12-810,7-9-1350,20-11 4408,9-7 0,7 1 0,3-2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0.9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78 7077,'26'-18'359,"-4"1"-1078,-4 5 719,-7 2 0,-13 0 0,-4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1.3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52 152 16168,'-24'0'5667,"0"-7"-5398,20 4 361,29-9 0,32 6-360,15-1-2078,18 3 1988,-12 1-3014,9-2 3014,9 0-121,-33 1 1,9-1 0,-1 0 143,25-1 0,5 0-263,-8 0 0,8 0 0,-4 0-576,-10 0 1,-3 0-1,-3 1 456,18-1 0,-4 1-944,-3-1 0,-7 0-361,-24 3 1,-3 1-1245,0-1 0,-1 1 2729,-1 0 0,-2 1 0,30-1 0,-10 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3.11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36 144 12750,'-16'-4'3418,"3"1"-720,10 2-2158,0 6-180,3-2 89,2 4-179,10 2 90,6-1-90,11 2 0,5-4-90,-3-3-45,24-9 0,5-3-1730,6-1 1550,0-2 0,1-1 45,3-1-817,11-4 0,3 1-172,12-2-1386,-12 2 1,-3 2-235,-11 4 2609,-3 2 0,-1 1 0,-2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3.33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32 15448,'4'-15'1709,"0"3"-1889,-3 9-899,1 2 1079,0 3 0,1 9 0,1 5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3.4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15988,'3'8'0,"2"-4"0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51.8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 6004,'24'-3'0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3.6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1 185 870,'53'-25'3418,"-13"5"-1597,15-6-4159,-2-4 2078,7 2 1,-1-2-1,-3 4 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38.37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 0 20036,'-14'10'1349,"3"-2"-989,10-7 179,0 0 271,-1-1-720,9 2 180,34 0-270,-4 0 90,28 2-90,-19-2 0,0 1 0,0 1-3302,-1 2 3302,33 6-1225,-11 27 1,0 7 1224,15-1 45,-24 2 0,-14 7-45,-41 30-669,-11-23 1,-2 2 668,6-8 0,-2-1 546,-5 4 1,-2 2-502,-3 14 0,1-5 45,1 3-90,-4 17 0,3-6 2014,7-37-2104,-1 28-47,13-15 1,-2-29 0,6 15-1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38.7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203 23 16168,'-16'-16'3778,"-2"9"-3239,0 20-89,-2 8 0,0 7 269,-3 23-269,4 16-180,4 18-1256,8-15 1076,17 12 168,0-35-168,31 40-90,-14-49-666,19 10 666,-18-39-430,33-27 520,-23 1 90,4-23 0,-4-7-91,-14 1 1,-4 1 0,-6-6 479,-34-45-479,-7 19-45,1 26 0,-4 5-45,-15 5-2917,-19 17 2827,32 17 408,-15 3-1038,-1 22-1529,18-5-322,-16 17-1657,31-8 4289,6 2 1,4-9-1,4-4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38.9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 51 14908,'-9'-17'4318,"1"3"-3239,5 8-809,0 2-270,1-1-90,1 2-2608,0 2 809,3 6 1889,0 1 0,15 26 0,1 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39.24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272 0 17877,'-9'47'2338,"0"4"-7458,1 3 5659,-1 11-673,3-11 1,1 2 402,-4 39 217,1-5 0,0 8-171,0-12 0,0-1-811,0 4 1,0-1 629,0-5 1,-1-3 135,0-2 0,0-4-180,1-17 0,1-2 0,-3 16 0,1-3 90,-5 20-45,5-35 0,-2 2-90,1 7 0,-1 0-521,0-6 0,0-1-4440,1 0 1,2-8 5054,3-15 1,8-25 0,6-27-1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39.40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61 20935,'14'-16'1439,"-1"1"-2518,-7 7-3239,3 2 1800,0-2 2518,1 4 0,-4 2 0,0 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43.28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 13 12660,'-1'-13'6026,"5"35"-5486,1 12 0,6 35-180,-3-5-4252,2 12 4341,1 8 1,1 6-270,-5-31 0,1 1-275,0 7 1,1 6-1,0-6 275,-2-1 0,0-3 0,1 6 0,0 9 112,1 7 0,1 15 1,0 2-1,-1-10-653,-2-16 1,0-6 0,1 7 414,0-2 0,0 9 0,0 2 0,0-3 0,-1-11 36,3 25 0,-2-9 0,1 7 0,0 2-471,-2-30 0,-1 1 0,1 0 441,-1 0 0,0 0 0,1 5 29,0 2 1,2 5 0,-1 1 0,0-4-30,-1 4 0,0-3 0,1 3-38,-1-5 1,2 4 0,-1-1-1,-1-5-90,0 1 1,-1-6 0,1 1 97,-1-1 0,0 0 0,0 5-23,0-1 0,0 5 1,0 1-1,0-5 23,0 4 0,-1-4 0,0 4 110,0-3 0,1 4 0,-1 0 0,0-6-110,-1-3 0,0-5 0,0 5 15,-1 3 0,1 5 0,0 0 0,0-4-15,0 2 0,-1-3 0,1 3-30,1 21 0,-1 3 0,0-7 45,1 4 0,-2-2-15,1-10 0,0 5 0,0-1 0,0-1 0,0-1 0,0 5-8,-1-10 1,2 5-1,-1-1 1,0-4-23,-1 0 0,1-3 0,0 6 22,1 11 1,1 10-1,0-2 1,-1-13 22,0-2 0,0 1 34,0-11 1,1 16-1,0 3 1,-1-5-1,0-17-79,0-1 0,-1-4 0,1 7 0,1 7 0,-1-5-135,1 7 0,-1-10 90,-2-26 0,0-1 428,3 22 0,-1 4-383,-2 3 0,-1-7 0,2-3 0,-3-6 0,1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41.39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 19856,'9'-1'2608,"-7"-2"-2428,35 5 0,-11-2-90,25 11 0,-9-4 0,13 8-90,-19-7 0,-2 2-90,-5-1 0,5 11 0,-14-8 0,-1 8 90,-22 7-180,-24 30 0,-10 6 180,-6 5-90,6-16-90,-1 31-450,21-44 630,-8 37 0,32-41 0,3-4-3213,40 27 3213,-15-30 0,29 10-302,-4-19 302,-12-5 0,11 3 0,-10-4 360,-3 4 0,-13-5-180,-37 24 0,-67 3-91,10 0-179,7-14 1,1-4 343,8-5-3312,-9 2 0,1-1 3058,14-5 0,-28 8 0,62-17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41.6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85 32 15088,'-11'-18'3149,"0"5"-1171,-11 26-1708,9-2-90,-8 13 180,15 1-270,10 6-3482,3 0 3392,17 5 0,-5-18-444,7-1 444,-8-12 540,19-16-360,-19 2 89,16-17-89,-27 11 90,0-4-180,-20-20-90,2 19 0,-14-18-90,9 26-90,-4 3 0,5 4-5222,-5 3 5402,6 0 0,-3 13 0,6 2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41.89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46 10411,'-6'-26'7016,"3"13"-7016,-4 6-2608,4 13 449,2 31 2159,-1-10 0,10 42 0,1-14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54.74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1088 3483 7713,'-25'7'3598,"4"-1"-2789,4-2 1440,1 1-1260,7-2-89,-1 1-271,5-2 1350,2-1-1619,13 13-90,1-2 449,45 27-539,-17-16 0,30 13-90,-23-15-154,32 10 243,14 0-134,-30-12 0,3-1 45,3-1 0,5-1-60,-9-5 0,5-1 0,-4-1-472,7 1 1,-1-1 441,18-1 0,-3-2 0,-35-3 0,-1-1 45,32-1 0,2-1-661,-27 1 0,3 0 616,11-4 0,7 0 0,-7-1-1023,-9 2 1,-1-1 1022,23-3 0,1-1-45,-22 4 0,-3 0 45,-1 0 0,6 0 0,23 0 0,13-1 0,-9 0 0,-12 1 0,-1 0 0,11-1 0,9 1 0,-14 0-873,-25 1 0,-6 1 918,1-1 0,2 1-550,21-1 0,3 1 550,1 0 0,0-1-370,-1 1 0,-2 0 370,-6-1 0,-4 1 223,25 0-178,-5-1 89,8-2 1,2 0-90,-46 1 0,1 0-45,40-2 0,-3 0 45,-21 0 1337,-1 2-1157,23-2 1540,2 0-1630,-1 0 1120,-9-1-1120,-27 2-90,0 1 627,21-2-447,16 0-270,-18 1 90,3 1-2276,4 3 2186,-28 0 90,35 0-46,-19 0-44,-16 0 0,15 0-90,-3 0 0,27 0 90,5 0 1109,-5 0-1109,-37 0 0,-4 0-90,5 0 491,27 0 1,5 0-402,1 0 0,-21 0 0,0 0 0,21 0 0,-39 0-680,34 0 680,-38 0-311,8 0 1,1 0 400,-5 0-45,8-7 0,-1 0 45,-18 0 0,20-11 90,-19 7 973,-1-2-793,5-3-180,-15 3 1253,6-15-1073,-15-3 44,6-19 1,-1-3-405,-3 0 0,-4 5 0,-2 4 0,-7 17 0,20-63-90,-14 41 45,5-14 0,0-4-2313,-1-8 2238,-8 9 0,0-12 0,-1 3-424,-2-9 0,-2 1 544,-1 13 0,0-3 0,-2 8 0,-3 7 0,0 8-90,-2-9 90,0 13 0,0-12-20,0-4 20,-3-12 0,-1-7-45,2 23 1,-1-1 44,-3-39 0,1 5 1764,1 8-1764,0 4 0,4 40 1086,-4-18 0,-1-7-1086,0-29 1057,0 29 0,-1 0-1147,1-11 90,1 27 54,-3-21-143,-1 2 89,2 3 0,-1 11-90,-3-9 90,4 31 483,-4-26-483,6 43 0,0-2-90,1 1 90,-5-10 0,3 5 0,-2-3 0,4 13 0,-4-7-90,4 9 90,-3-8 0,4 13-90,-1-1 90,0 1-90,0 1 90,0 0 0,0 2-90,-10-2 90,-23-1 0,2 0 0,-37-4-1696,20 5 0,-3-1 1651,3 0 0,-2-1-113,-8 1 0,-1-1 113,2 0 0,0 0-45,-14-1 0,-2-1 45,-3 1 0,-4 0-453,-15-1 1,3 1 452,30 1 0,1 2 0,-17 0 0,-4 0 0,-7 1 0,1 0-476,13 0 0,0 1 476,-11 0 0,5 1 45,-5-1-45,9 1 0,-1 0 45,29-1 0,0 1-9,-35 0 0,0-1 9,33 1 0,3 1 0,-45-2-45,8 2 0,2 0 780,1 0-735,16 1 0,-8-2 0,-13-4 0,5-1-951,1 2 951,-4-3 0,6 1 0,33 4 1917,0 1-1917,2-1-1945,-46-5 1945,12 1-45,31 1 0,0 0-1417,-41-2 1462,47 3 1264,-53 1-1264,30 3-90,-18 0 254,17 0-254,-22 13 1907,31-6-1862,2 5 0,0 0 2177,0-1-2132,-20 5-90,23-5-1307,2 1 0,0 0 1397,-14 3-45,15-4 0,1 1-154,-1 0 199,-1 0-90,1-2 307,0 1-262,-22 2 0,-4 1 45,0 0 277,1-1 0,-1 1-277,-2 1 0,16-5 0,-17 4 0,21-6-1086,1 0 1086,-2 0-118,2-1 118,-26 2 0,17-5 0,-2 0 0,-30 2 0,31-4 0,6-1-90,6 0 90,-2-1 0,7 0 0,-4 0 0,-2 0 0,0 0 0,-1 0 0,0 0 0,8 0 0,-2 0-45,-13 0 0,2 0 499,-11 0-454,10 0 0,0 0-1829,-10 0 1829,-5 0 0,1 0-254,8 0 254,-17 8 0,29-3-45,-12 5 0,0 2 45,14-2 0,-38 8-90,58-10 90,2 0 493,1 0-583,-31 9 2176,30-9-2086,-22 6-11,39-9-78,3-1 89,1 0 0,2 1-90,0-1 3339,-2 3-3339,3-2 90,-6 6 0,5-2-90,-2 5 90,-2 2 0,5-3 341,-1 1-341,5-3 0,1-1 0,-3 7 0,2 0-3392,-2 5 3392,-3 10 0,4-5 0,-2 7 0,2-2 0,-3 14-1134,0 11 0,0 3 1134,-3 15 45,3-15 0,1-3 2223,1-13-2268,0 3 180,-5 21-90,0 11 45,3-21 0,0 4-45,1 0 0,0 0 0,0-1 0,2-1-143,0-2 0,2-4 143,-3 32 0,5-28 0,0-8 3160,3-23-3160,0 21 0,0-10 0,8 29-90,-3-28 90,6 10 0,1 1 0,-3-9-90,9 33 0,-13-55 90,3 5 0,-1-1 337,0 4-337,1 2-90,-2-9 0,-1 4 90,-1-11-90,-1 0 0,1 4 90,1 3-90,1 2 0,1 3 0,0-1 90,10 38-90,-8-31 90,7 28-90,-11-38 0,0 3 0,3 6 0,1 9 90,3 6-90,-2 2 0,1-7 0,-3-6 0,9 31 0,-8-32 0,9 32 0,-13-51 90,1 4-90,0-5 0,0-2 0,0-2 89,-2-3-89,0-1 0,6 7 90,-3-4-90,4 3 0,-6-6-3392,4 2 3392,-2-2 0,12 5 0,-2-1 90,8 0-90,-5-1 0,12-4 0,-6 0 0,22 0 0,-10-1 0,0-1 0,-10-1 0,-6-1-180,54 13 180,-33-4-2268,46 14 2178,-60-11 90,0 2 0,-5-3 0,-9-3 0,4 2-90,2-1 180,-7-1 2089,5 0-2629,-3-1 180,-9-3-180,4 2-1888,-7-2-631,-2 1-1528,-1 3 5345,0 0 0,-1-2 0,1-1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42.14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595 0 18416,'-39'68'1799,"18"-20"0,0 5-4179,-4 17 0,1 3 2559,4-6 1,-1 5 363,-1 8 0,-2 9 0,0 5-319,2-5 1,-1 5 0,1 2 0,0-6-405,-1 6 0,1-5 0,-1 7 234,4-15 0,-1 8 0,-1 1 0,3-8 0,3-15-9,2-9 0,2-4-692,-3 15 1,-2 7 0,3-13 376,-2 9-180,-3 20-623,14-68-1985,5-15-1087,3-11 4145,6-14 0,5-7 0,5-9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42.28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61 15358,'21'-2'6926,"-3"0"-6386,-10 0-180,1-2-1170,0-2-809,7-2-3238,9-4 4857,-5 4 0,2-2 0,-11 4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44.14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0 302 15448,'22'28'3058,"4"-5"-1618,20-15-811,-4-3-5659,19-2 5569,27-14 91,1-1 0,10-2-494,-27 2 0,2 0 1,4-1-25,-4 2 0,5-1 1,0 0-1,-6 0-314,3 0 1,-5 1 0,0-1 261,-4 2 0,0-1 0,3 0-228,13-3 1,3-2 0,-6 2 167,-2 1 0,0-1 77,1 1 0,4-2 1,-8 3-213,-17 2 0,-4 2-1486,19-3 0,-1 1 92,-20 4 0,-1 0-17,10-1 1,-2 1 1545,9 2 0,-22 2 0,-7 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7:44.84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1 211 19136,'25'28'2159,"6"-5"-1619,7-16-91,9-2-2875,1-7 1,4-3 2695,35-4 463,-25 1 1,9-4-622,3-2 1,11-5-1,2 0 1,-11 3-203,7-3 0,1 1-338,4-2 1,13-2 0,2 0 0,-10 5 466,-12 6 0,-7 4 1,-4 1-1,13-6 0,-2 3 1,4 6-1,1-1 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5.47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31 406 12930,'-15'6'2608,"3"-1"-1978,10-4 1169,0 0-1439,20 5-91,0-1 91,19 2 360,43 0-540,-21-2-1,1-3 1,1 1-90,8-1 0,26-2-1651,-36 1 0,3-2 1606,9-4 0,4-2-15,-8 3 0,4 0 0,-3-1-1119,18-4 0,-2-2 1134,2 2 0,-3 1-140,-22 1 0,6-1 140,6-1 0,13-2 0,2-1 0,-9 2-45,18-1 0,0-1-334,-16 1 1,11 0-1,-2-1 1,-12 2 333,4 1 0,-8 1 166,5-1 0,1 0-121,-3 1 0,7-1-45,-7 2 0,10-1 0,1 0 0,-6 1 0,-8 0 0,-5 2 0,6-2 0,9 0 0,8 0 0,-1-1 0,-9 2 45,17-1 0,-7 1-62,2 0 0,4 0 17,-7 0 0,6 1 0,-5 0 0,-19 1 0,-3 0 0,6-1 0,12 1 0,10-2 0,0 1 0,-8 1 0,-11 0 0,-6 0 0,7 1 88,-8-1 0,4 1 0,5-1 0,3 1 0,4 0-88,-4 0 0,7 1 0,4-1 0,1 1 0,-1 0 0,-3 0 0,-7-1 0,3 1 0,-6 0 0,-2 0 0,2 0 0,5 0 0,-3 1 0,8-1 0,3 0 0,0 0 0,-4 1 0,-7 0 0,-12 0 0,11 0 0,-13 1 0,-1-1-338,1 1 1,0 0-1,1 0 338,3 0 0,2 0 0,5 0 22,-3 0 1,6 0-1,1 0 1,-5 0 7,8-1 0,-4 1 0,7 1-141,-11 0 0,6 1 1,3 0-1,2 0 1,-2 0 146,0 0 0,1 1 0,0-1 0,-2 1 0,-1-1 80,5 2 0,-5-1 0,4 1 0,9 1-94,-20-2 1,8 0-1,5 1 1,3-1-1,1 1 1,-2 0-1,-3 0 1,-6-1 22,3 2 0,-5-1 0,-2 1 0,-1 0 0,1-1 0,3 1-30,10-1 0,3 1 0,1 0 0,0-1 0,-3 1 0,-5 0-15,-3 0 0,-4 0 0,-2 1 0,1 0 0,2-1 45,-2 1 0,2 0 0,2 0 0,-1 0 0,-2 0 0,-4 0-23,11 1 1,-5 0-1,0 0 1,7 0-8,-6 0 0,7 0 0,3 0 0,-1 0 0,-4 1 0,-9-2 276,22 3 0,-10 0 0,2-1-269,-19-1 1,2-1-1,0 1 1,4 0-105,-7 0 1,4 1 0,1 0 0,-2-1 0,-2 1 81,4-1 0,-4 1 0,0-1 0,2 0 119,11 2 1,2 1 0,-2-1 0,-10 0-120,14 2 0,-7-2 0,3 2 0,5-1 30,-10 1 0,5-1 0,-3 1 62,-19-3 0,-3 0 0,2 0-92,15 2 0,4 1 0,2 0 22,-13-1 1,2 0 0,2 0-1,-1 0-229,2 0 1,1 0 0,0 0 0,0 0 206,0 0 0,0 1 0,0-1 0,0 0 0,4 1 0,1-1 0,-4 0 0,-10 0 0,3 0 0,-5-1 0,15 2 0,8 0 41,-21-1 0,8 1 1,-1 0-1,-10-2-41,-1 1 0,0-1 307,20 3 1,11 1 0,-19-1-488,-4 0 0,-23-3-809,32 6-91,-51-7-1930,8 1 3010,-44-4 0,-14-3 0,-11 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6.4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1 103 18866,'36'4'1619,"2"0"-1169,-6-4-5751,10 0 5661,16-6 0,5 0 1079,8 1-1304,5-4 0,-2 1-135,-15 1-450,39-6-2159,-25 0-179,0 2 2788,-12-2 0,-27 4 0,-3-2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6.65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 17247,'31'-4'1889,"2"1"-1439,9 15 629,29 11-539,-1 11 0,5 13-271,-39-9 91,-28 61-360,-15-48-485,-16 45 395,1-54 7,-3 1-187,-1 0-2338,-14 13-3474,12-11 6082,-9 8 0,16-19 0,2-3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7.11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1 214 10231,'8'-24'4408,"-2"5"-1890,-3 7-179,-2 14-1709,-2 32-91,0-5-89,0 29 89,0-10 1,2 7-315,5 18 0,1 4-1816,-3-2 0,1 0 1636,4 5 0,2-6 135,0 4 306,2-5 1,1 2-218,-4-23 1,0-1-225,2 12 0,1-5 315,-2-10-180,-4-92-90,-4 20-90,1-49 90,-4 30-275,0-15 230,-4 9 0,0-2 2523,0-34-2568,-2 28 0,1 0-2921,2-31 3056,0 29 0,3-6-90,6-19 0,7-4-642,9 0 1,4 2 596,-7 10 0,7 9-884,16 19 1,3 15 883,-8 20 0,35 16 0,-40 12 1889,13 15-1799,-8 23 0,-13-10 1145,4 21-1055,-15 26 1642,-12-13-1822,-5 21 90,-14-29-90,-4-16-90,-5 0 90,-3-4-225,0-9 0,-2-1-45,-9 7-89,-22 22-1890,30-40-899,4-2-1440,3-4 4588,4-2 0,5-7 0,3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7.65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130 355 12660,'13'-18'6656,"-3"3"-5936,-25 16-541,2 8 1,-14 7 0,7 7-90,1 3-455,3 4 365,3 2-3437,-1 19 3258,6-12-181,0 20 180,14-16-180,7 3 270,5-14-360,9-9 450,-7-16-90,14-18 500,-11-2-230,7-17 1439,12-45-1169,-21 27-90,14-37 359,-24 29-359,-5 19 270,0-18 3032,-5 32-3572,-5-4 89,-1 47-179,-1 10-45,14 28 0,6 6-44,13 19-1652,1-25 0,5-7 1651,19-14 0,6-38-2179,-17-13 2179,-3-21-955,-10 2 1045,-2-5-90,0-17 0,-1-5 90,2-6-45,-4 3 0,-2 2 45,-9 4-103,5-29 14,-8 36 268,2-15 1521,-12 50-1430,-3 15-90,-5 16 0,0 17-90,2 13 90,0 5 1166,-1 30-1256,3-17-90,1 6 264,3-21-804,13 49 360,-2-46-1327,4 2 1,2-8-3621,3-27 5127,23-13 0,-24-21 0,12-12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7.7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7 125 4648,'-4'-24'4048,"2"2"-1697,1 7-4240,8-4 1889,7 1 0,2 3 0,5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09.7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10 348 18147,'-6'-15'2158,"3"4"-539,3 10-809,18 71-4882,-7-29 4162,1 8 0,1 3 0,-2 0 7,3 22 0,0 4-8,1 10-44,0 10 0,0-2 45,-3-15-90,-5-32 0,0 2-845,1 5 1,0-3 844,2 12 90,4 29 0,-8-60 0,-2-6 1869,0-8-1599,-1-4-270,-3-17 1116,0-10-1116,-4-21 3392,-2-11-3482,-2-8-90,-2-9 0,-4-13 0,2 6-1651,2 14 0,-1-1 1711,-1-15 0,-2-7 0,0 3-150,-1-7 0,2 7-1772,-4-25 1862,4 26 0,2-2 0,3 11 1,2 2-136,0-2 0,4 0 180,6-3 0,3 4-612,6-25 657,22 54-90,0 26 90,24 13 1650,-9 3-1650,31 20 0,-36-7 0,16 19 0,0 4 90,-3 2-580,-3-1 1,-3 1 489,-10 0 0,-1 3 0,-3 3 743,-2 2-698,-3 13 0,-2 13 0,-8 6 0,-3 3 566,6-8 1,-3-2-612,-11-4 0,-9-5 180,-14 19 90,-8-7-46,-8-8 1,-5-4-135,-9-1 1025,-19 3-1025,29-57 0,-1-5 0,-1-6-90,-51-32-180,40 11 1944,-39-28-2034,52 17-5396,-27-37 1168,22 19 4498,-19-29 0,31 29 0,0-1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8.28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468 182 1410,'2'-34'4947,"0"10"-976,-2-3-2802,-11-1 1139,0 6-1678,-13-5 859,2 14-230,-21 7-989,1 16 0,-7 3 0,11 15-1225,11 18 1,4 5 954,-1 6 0,4 3 0,4-3 0,11-13 45,12 20 0,6 5-205,14 10 250,-8-12 0,1-2 0,17-4 90,0-8 2122,3 4-2122,-9-11 3018,-4-5-2658,-21-27-3378,-20 12 2838,-3-13 578,-17 10-488,1-15-90,0-2 267,6-2-267,-4-3-90,6-1 0,-6 0-539,-18 0 3481,12-11-3302,0 7-5550,24-10 3211,16 11 2654,16-4 1,6-1 0,14-5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9.11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90 718 330,'52'-59'7376,"-4"0"-3585,-3 2-1992,-12-2 1319,-22 31-2669,-13-10-1498,-5 25 1859,-32 0-360,-17 32-360,-2 6-90,-1 13-360,32 7 0,8 3 270,11-1-180,4 41 2089,38-61-2179,4-12 180,0-10 90,4-17 3392,-14 2-3212,8-11 0,-11 6 540,8-18-180,-10 7-271,1-7 1,-14 15 0,-7 8 0,0 2 0,-1 1-90,-2 2 0,-1 3 0,-1 4 0,-1 2 0,1 4-3302,-1 17 3392,2 5-1,-1 25-89,2-8-45,8 3 0,5 1-232,8 5 187,15 24 0,-5-54 90,-11-19-90,3-4 0,36-41 0,-23 13 2926,30-34-2836,-39 21-90,-2-4 180,6-27-3086,-4-12 2996,-3-3-310,-10 0 310,-9 5-45,-7 28 0,-2-1-959,-1-5 1,0 1 913,-6-30-90,0 26 90,6 43 0,0 7 0,1 5 2161,0 5-2161,-2 33 323,3-14-323,-1 32-90,4-18-90,11 58 0,-3-29 90,1-13 0,1 1-1964,10 22 1964,-1-19-153,25 28 153,-18-49 90,14 6 90,-24-34-90,8-13 0,-7-1 90,8-12-90,-6-2 90,8-18 0,-3-15-90,0 0 1419,-7-4-1419,-6 13 90,-3-1-1067,-1-3 1,0 0 1066,0-2-90,3-35 0,-7 69 2123,-1 2-2123,11 27 90,-3 8-90,9 30 90,-4 34 0,-3-7-90,-3-5 0,-1 7 45,-1-2 0,0 0-537,0 2 1,1 0 536,-1 1 0,-1-3 1344,0-21 0,-1-3-1299,4 48-2688,1-1 2688,-5-30 0,-1-1-59,2 34 14,-4-37 0,0-3 135,-2 3 1292,0 0-1382,-9 13-106,-2-22 1,-1 0 105,-13 34 1575,-10-26 0,-5-10-1575,8-25-3062,-48-3 3062,48-37-2143,-30-30 2143,23 9 91,-12-16-181,15 5-180,2-13 0,3-7-45,12 17 0,3-2-3291,-11-22 0,7-1 1177,19 19 1,7 4 2645,9-20 0,18-3 0,-2 20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09.2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11850,'11'17'-989,"-2"-1"-810,-11-8-360,0 0 2159,-1 2 0,0-2 0,1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10.22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1 365 8702,'26'-15'2968,"4"0"-2158,5 4 449,6-3-151,36-6-254,-31 8 1,5-1-226,20-3 1,2-1-917,-11 4 0,1 0 512,0 0 0,5 0 105,1 0 0,5 0 0,-4 1-241,-2 0 1,2 0-552,17-3 0,11-1 1,-8 1 281,0 3 0,-6 0 45,1 0 0,0 0-1394,8 2 0,-6 2 1478,-36 4 0,-2 2 0,18 4 0,0 2 0,-17 2 0,0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15.28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64 30 10321,'-20'-9'3868,"2"1"-630,6 3-2518,6 1-91,-2 1 1890,21 10-1890,62 23-449,-25-10-90,24 2 0,0-4-90,-21-10-270,43 2 1,-65-9-91,3-1-899,9-17-810,-16 6-540,15-15 2609,-25 10 0,-3-2 0,-2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15.5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39 48 10141,'-18'-15'4408,"2"0"-2429,12 10-1530,7-1 1,11 6 360,30-1-541,-2 0 271,39 0-270,-27 0-90,16-1 270,-5 2-270,-3 10-91,-14-2-89,-13 10 0,-33 5-269,-29 43 89,5-18-406,-22 30 226,16-36-90,-3 0-629,2 0-720,1 1-540,0-5 2339,4 4 0,2-6 0,5 5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18.8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25 136 12300,'-3'-19'4497,"1"5"-3237,1 4 179,-1 1-1169,1 2-90,0 0 449,-1 1-449,1 3-90,0-2 180,0 2-90,0 0 0,0 0-90,0 1 180,0 0-181,0-1 271,-1 0-270,2 1-90,-2-1 180,2 1-180,0 0 0,-1 0-90,1 0 180,2 7 0,4 7 0,2 12 0,10 34 90,2 16-45,-3-1 0,1 9 0,1 4 0,-2 0-1831,-1-6 0,-1-3 1741,-2-7 0,0-3-423,0-8 0,-2-4 378,5 15 37,-5-19 1,1-2 142,2 5 539,0-5-629,-5-26 2831,-3-19-3011,-13-62 1156,0 6-1156,-2 3 0,-1-4 0,-11-42-3257,0-3 3257,-2 1-941,6 25 986,3 9 0,-1-2-45,-2-15 90,4 19 0,0 1 0,0-15 0,-1-3-90,4 9-1666,4 17 1666,12 26 1531,-1 15-1531,6 0 889,-3 8-889,9 0 0,0 3 0,15-1-90,8 1 1,37 18 89,-26-11 3190,17 15-3190,-42-14 790,17 11-880,-14-2 90,9 11 0,-24-8-90,-8 9 90,-12 11 0,-4 2 0,-9 11-89,-15 10-670,6-14 849,-11 13-450,8-18 1,0-1-541,-9 16-89,-16 21-3329,33-42 4408,16-23 0,3-3 0,4-10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19.59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339 291 12660,'-27'0'2878,"-1"4"-1169,-30 37-989,10 3-450,-13 13-91,23-10-89,5 21-269,14-26-181,-4 20 180,19-37 0,9-1 0,1-11-899,57-23-2493,-31-5 3572,39-23 90,-42 11 605,21-36-66,-11 6-741,5-11 382,-19 20 89,-13 20 181,-1-8-360,-5 17 0,0-2 0,-7 18 2921,0 4-2921,-1 2 69,0 2 21,2 23-180,0-11 0,1 22-90,6 1-2764,8 24 2674,2-13 90,6 4 0,-9-37 0,1-6 0,-1-7 0,1-2-90,43-50 1,-28 20 89,12-28 0,-2-5 0,-18 10 44,2-25 1,-4-3-45,-9 13 1271,-4 13 0,0 4-1361,-5 16 90,0 18 90,-2 7 450,2 2-540,11 24 180,6 14-180,20 40 0,-10-22 0,13 16 0,-14-41 0,-2-5 1030,12-25-1030,-13-18-3392,6-4 3392,-11-5-1079,-9 8 1079,0-1-360,8-27 271,-8 21-783,7-17 782,-10 31 0,1 4 0,0 3 0,10 4 90,19 29 90,-6 0 180,24 53-1,-31-18 1,-4 5-45,2 5 0,-1 6 161,-4-2 1,-1 7 0,-2-6-252,-2-1 0,-3-3-45,2 14 0,-4-5 90,-2 6 0,-2-4 0,-2-4 0,0-22-90,-2 3 90,0-15 903,-11 31-723,-10 8-360,-4-15-88,-8-12 88,9-42 0,3-6-180,-27-14 2369,4-14-2999,-35-36 271,32 10-1681,1-23-4796,32 15 7262,6 10 1,14-28 0,8 12-1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0.35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0 142 18147,'31'10'1349,"2"-2"-989,-7-8 179,18 1-2620,22-16 1,4-3 1630,3 3 700,2-5 0,-6-1-1150,-30 6-1079,0 1 1819,13-3 1,-17 5 0,10-1-1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0.59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62 13829,'18'-19'2429,"3"3"-4233,28 5 2614,11 3-450,1 2 879,-9 4-969,-18 2 0,8 13-2018,2 0 2017,0 9 361,-9 8-90,-23-9 719,-2 13-1125,-25 17 1,-8 3-135,4 0-306,-7 4 0,0-1-54,5-16 0,1-2-539,1 2-3868,-1 9 4767,9-14 0,1-4 0,9-20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0.41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342 1625 9961,'1'-30'3958,"0"0"-1619,-9-4-1620,-11-3-179,-3 1-90,-8 10-180,6 16 359,-17 5-359,-10 23-180,8-4 90,-6 39-90,26-2-457,3 6 457,10 1 0,7-25 180,14 58-180,-2-45-885,12 45 885,-3-54 135,13 6 315,13-14-360,-11-5 417,5-14-147,-4-37 89,-6-17 1,0-5-360,15-19-1461,-14-17 1,-6 1 1370,-14 28-852,-3 5 0,-1 3 762,-4 17 23,-1-4-113,0 14 90,3-6 0,0 20 0,7 13 0,0 20 90,15 34-90,-4-9 2137,7 17-2137,-7-16 90,1 1-90,3-1 0,-1-1 90,2-4-90,1-7 270,30 6-180,-27-26 0,48-14 3327,-50-26-3193,17-59 1,-3-16-225,-11 7-1035,-12 25 0,1-9 0,-5 8 1035,-8-20-1085,-2-5 1025,-7 16 0,-2-13 0,0 8 15,0 8 0,-1 0 15,0-10 0,-2-7 0,-2 4-60,-6-14 0,-3 2-657,4 23 1,-1-2 0,1 2 701,-4-19 0,1 4 0,-1-6 0,6 39 45,17 87 0,1 5 0,11 58 1970,-2-13-1910,-2-22 0,1 11 0,0-4 213,0 2 1,1 4-229,1 6 0,5 14 0,0 1 0,-3-13-45,0-1 0,1-1 0,4 16 0,2 8 0,-2-13-45,-6-29 0,-1-3-135,9 34 0,0-3-180,1 4-1003,-10-38 1,-1-1-6104,8 34 7466,-8-30 0,1 10 0,-8-31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2.7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16 232 13379,'-2'-15'2519,"-1"2"-1080,3 9-1079,-1 1 0,1 0-180,0 1 89,-1 0 1,1 0 0,0 0-90,-1 1-90,1-1 90,-1 1-90,1-1 0,-1 1 90,1 0-180,0-1 90,-1 1 0,0 0 0,0 0-180,0 0-90,1-1-8905,-1 1 9355,2-10-90,3-2 179,-2-1-179,2 3 180,-5 6-450,2 1 0,-1 0-90,1 1 0,0 2-89,0-1 179,-1 0-90,2-1 0,-1 2-1700,0-1 1700,0 0 91,0 1-271,0-2 360,0 2-180,0-2 180,-1 2 809,1 0 1521,-1 0-1341,1 0 1709,-2-3-2068,1 2-90,-1-1-1,0 2 2700,1-1-2880,0-5-359,-4-2-90,3 2 90,-3 2 0,3 7 0,0 1 90,-1 0-90,0 0 720,0 2-630,2 8-90,0-6 180,8 6 0,13-5-90,2-2-90,13 0 90,-11-5 0,4 0-90,-3-1 45,34-14 0,7-4-3437,-4 4 3436,7-4 1,-3 1-45,-22 6 0,1 5 90,41-2 90,-36 4-90,27 14 270,-53 19-270,-12-3 0,-6 12 0,-6-15 270,-11 59-180,3-33-1225,-3 6 1,0-1 1224,-1-8-90,-3 13 2114,-3 31-2204,8-41 90,-6 37 0,10-52-256,0-4 256,2-2-2103,-1 7 2013,1-14 2103,1 7-2643,0-7-394,0 0-1315,1 0-544,0-6-1345,0-9 4138,0-1 0,-1 0 0,0 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2.9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30 360 12390,'-15'-17'8095,"0"-3"-7645,20-1-90,3-2-90,13-7-90,3 5-1,5 1-179,2 0-765,16-4 1,5-2-4003,15-6 4088,-14 8 1,-1 3 0,-2 5-1,-17 12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3.66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33 175 18416,'-19'11'2069,"5"-2"-7459,41-13 5570,4-6 1476,48-16-1476,-12-2-270,6-1 603,-23 8-693,-19 7-180,-3 2-2878,17-6 2200,-21 8 1038,10-2 0,-26 7 0,-2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3.87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73 14009,'13'-30'2609,"3"5"-1800,7 17-89,2 3-91,1 2 1,-4 2 0,1 1-91,8 11-89,-5-3 0,9 13-1,-15-6 181,3 12 270,-7 23-900,-4-10 0,-17 35-526,-5-34 526,-10 15-180,3-15 0,-2-2-6036,-18 27 3338,14-27 2878,-13 20 0,18-35 0,2-1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4.70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0 129 11850,'11'48'4138,"0"2"-2519,0 9 0,1 4-1169,4 15-2966,1 8 1,1-1 2785,-1-6-135,-6-31 0,1 2-269,5 16 0,0-3 494,1 2 15,-3-7 0,0-6 165,-8-22-1140,-1-3 960,-3-13 1949,-2-7-1680,-32-81 1434,14 29-1943,-5-20 0,-5-19 0,5 12-1496,2-13 1346,6 21 0,-2-10 0,5 14-60,9 7 842,9-39-842,2 49-374,10-20 374,0 19-924,26-28 924,-13 29 0,19-21 0,-21 39 0,1 4 2042,-1 7-2582,18 50 540,-28-15-90,11 33-90,-49 35 180,8-41 45,-4 11 0,0-1 251,4-8-296,0 13-166,16 28 76,2-39 45,4-3 1,8 3-46,17-7 0,4-6 666,9 17-531,-8-16 0,-2-4 45,-10-11 0,-1 1 0,1 2-1488,6 14 1758,-6 4 282,-4 23-372,-26-9 270,-25-11 0,-7-2-270,-8-3 525,-33 17-345,24-44-360,21-9-180,-13 0 3020,13-34-3200,13 7-5307,3-58 1530,19 32 4137,13-25 0,1 24 0,1 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4.9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45 0,'24'-17'4198,"4"-2"3101,-11 10-5860,3 17 510,-14 4-1500,-1 26-89,-6-16 630,1 48-811,0-30 574,0 30-663,7-15 0,-3-17 0,7 8 2521,6-10-3061,-8-20-3238,8 4 1259,-1-35 1624,-5-3 1,8-17 0,-9 3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5.03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 39 11850,'-3'-19'2429,"1"2"-3059,5 15-539,1 2 179,7 9 1,4 4-990,2 8-449,4 2 1580,-1-2 0,1-1 0,2-5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5.7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58 10861,'0'-23'8545,"0"2"-7736,3 7 1440,12 40-1799,-1-4-4342,9 39 4162,-7-13 0,0 5 776,1 2-866,0 8-1031,-1-2 1,1 1 1030,4 17-135,-6-19 0,0-2 94,0-2 41,-3-7-91,0-2 91,-2-7 2401,2 5-2491,-3-18 82,0-1-262,-2-32-180,1-53 90,-2 8 3216,1-37-3216,-5 33 180,-2 2 0,1 4 0,-1 5-3132,1-5 3222,-1 18-90,1-8 0,-1 22 0,-7-2-90,5 15 248,-5 5-337,11 25 89,6 2-90,5 16 90,4-6-1699,3-5 1249,33 15-1465,-19-23 1735,27 8-1610,-18-28 1430,-10-2 1251,24-19-2330,18-34 1169,-15-4-171,6-9 621,-43 22 1607,-14 19-708,-4-4 1370,-13 5-2179,2 6-1,-8 4-89,5 11 3572,-9 13-3572,4 0-90,-5 11 90,8-4-90,3 1 0,3-1-90,1 0-3392,2 2 3302,9 14 0,8 0 1,5-1-181,11-12 90,7-28 180,-9-2 90,10-22 3572,-23-13-3212,-4-3-180,-15-12 89,-7 22 91,-8 2-90,1 11-90,1 5 360,-12 0-181,0 10-269,-10 14 90,10 4-90,1 15-3212,8 12 3212,6-3 90,3 7 0,5 15 90,15 6 0,3 3-91,1 16-475,1-13 0,3-7 385,-1-26 1,1-3-449,5-4-9472,39 8 9558,-25-18 1,24 5 0,-38-21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7.2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140 493 12120,'4'-19'5217,"-2"8"-3868,13 52-809,-7-3-2786,4 23 1,1 5 2515,-2 3-314,3 26 0,0 2 224,-3-15-41,-1-10 1,-1-1 130,2 15-207,-3-24 27,2 13 2220,1 3-2130,-6-42-90,3 18 2737,-12-58-2827,0-11-1362,-13-36 1362,-5-18-90,-4-10-981,2 4 1,-1 0 1070,-4-12-414,1 0 0,0 1 414,4 4 45,8 29 0,1 1-45,-2-18-1273,2 3 1273,1-29 0,7 17 636,6 23 1,5 0-727,15-31 815,11 31 1,9 6-816,32-10 45,-18 28 0,3 11-45,41 34 0,-17 9 90,-17 11 963,-26-3-963,-18-5-90,-2 41 90,-16-13-90,-9 45-920,-15-42 0,-4-1 830,-7 21-216,4-17 1,1-5 125,8-11-90,-3 7 0,11-20-1041,4 3 1401,31-1 0,-3-12 0,27-3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7.70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71 52 9152,'29'-17'2968,"-1"0"-899,-17 9-1439,-5 1-1,-7 5-89,-5 4 0,-5 5 179,-3 4-2852,-28 48 2313,21-25 90,-16 34-90,30-29-90,4-1 0,0-5 0,18 4-180,-4-22 90,12 7 0,0-18 0,17-18 0,-11 1 90,11-14 0,-21 6 0,-2-2 3392,-2-2-3302,-3-1 0,-3-10-1521,-5 7 1341,-1-6-2948,-20-13 3038,10 27-830,-15-13 830,15 32 0,0 3-1,0 2 787,-4 11-157,-8 78-629,8-48 45,5 28 0,7 3 45,18-3-135,-2-18 0,3 0 45,16 18 600,5-15-600,-8-27 0,1-7-2215,31-6 2125,-11-20 80,33-17 10,-21-25-180,-11-1 2211,-8-6-2481,-8-12-1124,-18 13 0,-2-2-3317,11-35 4801,-16 32 0,-5 1 0,-5-7 0,-3-3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0.5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0 259 17517,'34'-22'2968,"19"-6"-2788,-7 9-90,17-7-360,-12 3-5660,3-1 4581,3 2 561,0-1 788,31-4 0,-22 6 0,22-2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8.04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60 848 18596,'-28'36'630,"5"2"-450,18 9-2029,3-5 1759,1 14-86,16 5 1,5 0 85,-1-4 90,9 6 0,3-11 0,-6-36 535,9-3-355,24-73-90,-30 25-45,0-4 0,-3-9 90,-13-17 0,-6 2-45,2 0-1116,-5-33 0,-4-1 1206,-4 23-362,-2 10 1,0-1 361,-3-17 90,-4 2-1,5 25 1,-1 1-524,-5-23 389,3 17 0,0 2-45,0 2 0,-1-5 0,6 35 90,2 15-90,1 18 0,1 19-826,0 48 736,2-3 90,0 17 0,1-12-1324,0-2 1294,3-1 0,2 16 0,-1-7-15,-1-11 0,1 0-45,1 12 0,0 8 0,2-8-78,-1-7 1,1-8 122,-1-16 0,0-2-190,2 12 0,0 0 145,7 35 0,-3-29-90,2 9-704,4-34-1365,-2-44 2511,0-23 1,-6-26 0,-9-10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8.17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57 122 14819,'-15'-32'2608,"-3"-5"-2068,7 15 359,-1-3 1,11 19-720,17 8-180,5 3-180,16 6 0,1-5-180,4 0-3148,48-3 1259,-33-2 2130,0-5 0,-1-2 0,-5 0 1,17-9-1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8.4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159 0 15538,'-39'47'2519,"4"-5"-1980,10-4-179,2 13-270,1 1-90,8 13-90,16 5-360,25 8-2889,-1-14 3069,20-15-270,-10-34-457,47-4 1267,-2-28 179,6 5 127,-25-22-36,-36 11 1349,-10-53-1530,-26 30-269,-7-29 1447,-21 49-3336,-23 15-90,21 5-2215,-36 20 4104,40-2 0,-12 18 0,14-7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9.1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 0 15178,'-16'17'2519,"5"-2"-1889,19-3-91,3 0 361,17 10-271,10-4-359,1-2-90,4-7 0,-20-7-630,59-11-3328,-9-8 1260,15-1 2518,-29-1 0,-43 10 0,-3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29.37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11 17247,'28'-11'2249,"20"11"-1889,-2 10-90,12 5 809,28 16-899,-42-15 180,43 21 179,-52-5-539,-11-7-4021,-19 57 3571,-15-44-2438,-7 15 0,-3 3 2888,-5 4 0,-4 12 0,11-22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30.5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833 73 7176,'-23'-27'2159,"-3"4"-1530,-1 13 361,-4 3-181,-4 4-179,7 0 1319,-5 3-1319,4 0 310,-6 0 139,-28 8 1,-20 5-1,12-1-1456,-5 2 407,6-3 0,-12 2 0,27 2 150,37 4 650,2 3-380,0 41-3370,9-19 3010,-2 19 180,18 15-2040,-1-29 1860,9 37-114,4 4 204,-7-38 0,0 0-135,-1 3 0,0 0 45,1 0 0,0 0-620,-1 4 0,0-1 710,8 34 0,-4-12 0,1 4 111,-3-5 0,-1-1-246,0-1 0,0 1 45,-1-1 0,0 8 44,-2-4 1,1 12 0,-1 1 0,-1-12-90,1 10 0,0 0-23,-1-6 1,2 11 0,-1-1-1,-2-14-22,-2-9 0,-1-7 3,0 3 1,1 0 41,-1-1 0,1 5-149,1 7 1,1 7-1,-1-6 104,0-3 0,-1 0 60,3 15 0,0 9 0,0-13-60,-3-25 0,-1-4 165,3 19 1,-1-2-121,-2-26 0,0 2 45,5 36 0,0 4-45,-1-16 0,0 2-15,1 3 0,1 8 0,-1-6 59,2 7 1,-1-6 70,1 0 1,-1-6-116,-4-18 0,0-6-45,5 25 1189,-1 1-1099,3 11 0,1 2 172,-8-41 1,1 1-218,7 41 0,-1-4-45,-1-12 525,1 3-525,0-1-231,-3-22 1,0 2 230,7 29 0,-3-17 0,0 3-439,-3-15 1,0-2 438,0 0 0,-1 0 602,0-5 1,0 0-558,1 1 0,-1-1 139,7 29-184,-6-28 0,-1 0 0,4 19 0,0 0 44,-5-24 1,0 4-45,3 16 0,0 2 0,-2-12 0,-1 0 45,2 9 0,-1-4 330,1 10-375,0-7 0,0 2-1812,4 18 1812,-4-22 0,3 6 0,8 14 0,2-5-261,-11-33 1,2 0 110,9 23 0,7 10 1,-2-10-1156,0-16 1,-1-6-270,6 13 0,2-4-3283,23 14 4857,-14-32 0,3-7 0,2-3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31.95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2648 5184 11850,'5'17'4408,"-1"-3"-3149,-6-9-270,-1 0-89,1-1 1079,-6 5-1440,3-4 1,-4 4-180,-3-2 0,-5-1-90,-6 2 899,-65 0-1079,47-4 90,-53 0 180,11-16-181,22 3 61,-6-7 0,-15-4 0,10 1-150,-23-9-45,6 3 0,-5-7 90,9-12 0,5-4-1080,17 8 0,1-1 975,6 6 0,-3-2 0,-1-7-8,3-6 1,-3-7-1,3-1 1,7 7 21,-2-2 1,2-1-45,-12-12 0,-6-9 0,8 5 0,9 1 0,8 4 0,10 16 0,-2-7 45,-3-16 0,-7-16 0,2-3 0,6 13-45,3 3 0,1-1 0,4 8 0,-3-8 0,0-4 0,6 3 30,2-16 0,5 2 0,3 3-769,4 18 1,2 3 0,-1-3 738,-4-24 0,-1-4 0,3 8 0,6 6 0,2 8-45,3 22 0,0 1-179,0-4 0,2-6 164,4-13 0,3-9 1,-1 6-90,-1 4 1,1 0 148,2-1 0,1-6 0,1 7-45,3 1 0,0 7-229,-3 14 1,0 0 273,5-15 0,0 2-90,7-23-757,-7 34 0,3-4 757,7-15 0,0-1-48,-5 13 0,1 0 48,3-8 0,-3 7 545,-3 4-545,-6 20 90,-7 19-90,-4 13 2005,0 3-2005,0-1 934,0 1-844,0-1 131,0 1-131,2-5 3392,-2 5-3302,1-3 0,-1 2-180,-9-7 90,3 6 0,-8-4 0,0 15 0,-7 5 0,-8 7-90,-43 44-233,30-23 233,-29 33 90,43-37 0,1 3-3375,2-3 3375,2 0 0,3-5 0,1-1-2197,6-10 2197,1 0-1282,7-12 1372,2-2-90,11-15 0,4-6-924,23-33 924,-8 10 327,6-9 0,1-1-327,3-6 468,8-11 1,1 0-469,-5 7 45,11-10 0,0 2-45,-12 18 506,-6 9 0,-1 4-506,-10 15 876,4 10-786,8 40-1412,-8-5 1322,2 38 90,-16-16-90,-1 6-475,0-1 475,-1 3-409,0 0-2515,5 19 1,2 4-1754,3 11 4677,-2-7 0,0 0 0,-2-4 0,0 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55.3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24263,'20'7'270,"-6"-2"0,-7 15-180,-2 1-90,2 23 90,-1-11 45,2 20 0,-1 1-135,-1-18 0,7 54 0,-11-78 90,1 6-90,-1-9 0,0 7-270,1-5 90,-1 4-180,-1-8-1979,0-2-719,-1-2 3058,0 1 0,0-1 0,0-2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56.73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770 61 17787,'-8'-19'1349,"0"4"-270,0 12-449,-1 0-90,-5-1 89,-5 0-449,6 2 0,-10-1 0,4 1 0,-8 1 180,-15-1-90,11 1-90,-5 0-90,14 1-1,4 0 1,-10 9 0,7-4 90,-16 12-3392,16-8 3302,-14 9 0,8 2 90,-13 16-90,14-10 0,-8 12-90,19-16 0,-2 3 0,6-3 90,-1-3 256,2 2-346,-5 8 90,5-4-90,-3 9 0,3-8 0,0 3 0,1-2 90,-2 11-90,3-11 0,-2 11 0,-2 14 0,5-18-256,-3 16 256,7-31-110,1-3 110,0 0 0,0 4 0,1 2 0,-1-1 90,1-2-180,1-2 180,0 2-90,0 7 0,7 25 0,-2-17 110,5 16-110,-4-25 0,-1-5-2269,3 12 2269,-2-11 0,4 9 90,4 3-90,-2-10 0,5 8 2269,3-1-2269,1-3 0,-1 1 0,0-6 0,-1-3 89,16 9-89,-10-8 3392,20 12-3392,-12-16 0,1 0 0,4-3 0,-15-8 0,-2-1 0,4-2-3392,4 0 3392,-4 0 0,13-2 90,6-10-2358,6 0 2268,-1-8 0,-13 6 0,8-11 0,-16 10 0,15-10 0,-23 11 0,-1 1 0,-3 1 0,1-2 90,3-4-90,-4 3 0,6-5 0,-8 5 0,7-7 0,-7 5 0,3-2 2268,-5 3-2268,7-9 0,-4 5 0,9-10 0,-13 13 0,4-5 90,-3 4 3302,0-2-3392,-1 1 90,-2-3 0,4-6 90,-2-1-90,0 2-90,-4 6 90,-2 6-3482,-1 2 3482,1-8 0,2-1 90,2-36 0,-2 14-90,-1-26-90,-4 27 180,-2-18-180,-10 2 90,4-1-90,-9 4 53,-7-17 37,0 14-90,-5-14 0,5 27 90,-13-8-90,11 22-90,-14-15 0,2 21 3374,8 11-3644,-12-1 360,-38 32 0,34-2 0,-38 20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58.08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32 569 10321,'1'-21'4138,"-1"2"-2699,0 9-270,0 1-269,0-1-91,0 3-179,0-1 1259,1 2-1619,-1-3 359,1 35-3751,-1 31 3302,1 13-90,-1 22-2268,0-26 2268,0 4-1149,0 3 1149,0 2-479,-3 22 1,-1 5 433,2-51 0,1-1 0,-4 49 0,1-8 837,2-33-792,0-6 2211,-2 34-2121,2-47 1592,-1 25-1322,3-57-180,-1-5 2787,-1-8-2787,2-48-180,-1-6-90,2-22-2389,6-10 2389,-2 32 0,6-21 99,-6 22-279,3-9 0,0-1 90,0-10 45,0 9 0,0 3-135,0 9 91,0 0-2450,4-27 2359,4-6 90,-1 2-101,-5 37 1,1 0 100,7-32 2213,2 5-2213,0 6-2213,-5 29 2213,1 4 2304,0 5-2484,23-16 270,-18 27 76,17-8-76,-21 29-2358,22 22 2358,-1 4 1014,8 12-1104,-12-2 41,-3 7 49,-8-8 0,5 11 0,-8-11 0,-2 2 0,1 2 0,0 9 0,0 3 0,1 8 150,3 18 1,-3 1-151,-8-9 0,-3-13 0,-1 0 0,-2 10 0,-1 0 90,2 26-1962,-2-22 1872,1 17-421,1 13 421,-3-36 1670,2 28-1580,0-15-90,-2-36 0,2 24-90,-5-47 904,1 2-904,-2-6 1776,1 8-1686,0 8 0,-1-1 0,0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1.0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420 383 11400,'-6'-40'8096,"-7"-31"-7287,3 29-179,-7-21-270,5 32-90,-4 1-90,-15-7-90,-10 7-180,-1 5-90,-6 13 90,22 10-3482,-14 13 3212,3 27-9,1 16 369,7 10-2206,16 6 2206,11-26-693,11 15 1,4 1 782,2-6 647,2-1 1,3-3-648,5-16 90,4-5 216,36-3-36,-7-27-180,14-2 2358,-22-24-2178,-17-1 180,7-21 269,7-30-449,-22 24 0,-2 0-180,12-36 0,-14 5 0,-16 31-90,-2 19 89,-1-10-269,-1 26 1,0 15 3121,10 76-3752,0 9-4196,2 2 1,2 3 4545,5 11 1,-7-39 0,0-3 0,5 4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58.3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147 358 8882,'-42'-21'3778,"13"5"-7909,6 4 5390,12 6 1049,2-1-1498,2 2 769,0 1 220,-1-2-1529,3 3-1,0-2 541,4 2 2672,12-12-3302,8-4-90,5-6-90,4 2 0,-5 7 0,2 0-180,3-1-360,21-7 1,-10 5-991,35-11-359,-29 14 1889,34-8 0,-31 13 0,13-3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58.7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323 102 11041,'0'-23'4587,"0"1"-3687,-7 4 449,-5 1 180,-20 4-1259,7 5-90,-18 18 0,21 0-90,-7 10-1,9-1 181,-10 27-270,9-6 0,-2 10 90,14-17-90,7-11 0,21 35 90,-6-24-90,28 37 0,2-28 0,-8-8 0,4 0 0,-22-20 0,-3-2 90,5 8 0,-10-9 0,4 6 270,-12-9-90,-30 46-3572,12-29 3392,-25 34-90,22-42 0,-1-1-90,-1-1-900,-22 8-3777,8-8 4767,-6 2 0,17-11 0,12-3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59.21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75 12660,'3'-19'7286,"1"-5"-6657,-3 15 720,2-9-359,-2 13-810,9 18 0,-2 9 0,7 23-90,-4-1 89,0 4 1,-1 4 0,5 44-1831,-5-37 0,-1-1 1741,4 35-90,-6-27-480,0 10 0,-1 3 480,0 8 45,-1-10 0,0-3-45,-3-12 0,-1-7 90,2 17-180,-3-27 0,2 9 2693,-1-22-3053,0-5-7695,1-4 8145,0-11 0,0-10 0,1-7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8:59.57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261 62 10501,'3'-20'3328,"0"3"990,-3 10-3509,-9-4-449,5 8 0,-8-1 449,-14 34-629,10-11 0,-17 22 90,18-15-90,-1 0 0,2 3 0,-1-2 0,0 1-91,2 0 181,-5 13-90,4-10-90,0 11 180,2-9-180,6-7 90,0 2-3392,2-8 3392,2-5 269,1 6-269,0-7-90,1 3 90,6 1-90,2 1 0,5 1 0,1-1 3392,1-3-3302,12 4-90,-5-5 0,20 4-90,-16-8 0,8 1-90,-8-6-540,10 2-4677,6-1 810,-1 4 4497,-3-1 0,-13 1 0,-1-1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00.7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1 167 21835,'33'10'449,"0"-2"-6019,-11-8 5750,7 0-291,3 0 201,18-11 1036,-10 7-1036,33-13-235,-27 12 145,14-4 89,-14 4 1,21-2-90,-12 3 0,15-1 45,-13 1 0,0 0-45,8-2 812,-7 2 1,-2 0-813,-7 1 1481,44-2-1391,-8 1-90,-34 2 0,-1 0 0,23 0 0,-22 1 0,9 0 0,1 0 0,3 1-510,-4-1 0,-2 1 510,-16 0-84,36 0-6,-28 0-90,7-3 1,0-1-91,-7-2-360,30-4-1529,-38-1-719,1 2 2878,-2-3 0,2 3 0,0-1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03.2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7173,'23'27'0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03.41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18237,'0'22'-540,"0"-2"540,0-7 0,0-6 0,0-1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07.5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63 24173,'30'-15'270,"0"0"-135,22 3 0,4 3-225,-3 0-476,17 7 0,-1 5 476,-29 7 139,25 25-139,-38-14-90,5 11-90,-10 10 91,-9-7-91,-3 22 180,-14 3 0,-3-4 0,-7-5 0,-3 2-2579,-14 22 2714,8-20 0,-2-2 135,-11 14-1585,1-7 1585,11-19-1593,-11 12 1773,1-1-181,1-3 91,3-3-180,17-25 0,-1 0 1953,5-6-1953,4-8 1675,0 3-1676,14-4 3303,9-6-3302,29-4-90,-5-4 90,12-5-90,-14 2 90,-1 0-90,34-11 0,5 0 0,0 0-270,11 1 91,-56 15-1,14-2-90,-29 7-2339,-3 0-449,-3 1 3058,-1 0 0,-1 0 0,0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08.92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1266 312 12480,'0'-22'5127,"-4"0"-4228,2 11-179,-4-2-90,1 7-1,-4-7-179,-1 0-4252,-5-5 4252,-1 1 769,0 2-859,-2 0-90,0 1 0,-1 0 0,-1 1-90,-1 0 449,-32-11-539,21 11 180,-35-11-180,38 17 180,-33-4 3122,29 6-3122,-47-1-3591,49 5 3411,-20 0-927,-4 18 837,23-7 0,-35 23 0,42-17 90,-19 15-90,12 0 89,-12 11-89,12-5 2876,1 2-2786,-8 13-90,16-17 0,-13 19 0,20-25 1372,0 0-1372,2 0 90,-15 41-90,14-31 0,-11 30 0,16-41 90,-1 9-90,2-6-3358,-1 7 3448,3-8-2369,0 12 2369,1 4-542,1-1 542,1-6-1465,2-3 1465,1 7 1245,1-7-1245,0 36 1747,7-7-1837,-3 3 648,6-7-558,-5-30-90,1-3 90,11 41-90,-7-33 0,10 29 0,-11-40 0,1 0 0,1-2 0,-1 1-153,15 25 153,-9-19 303,17 28-303,-17-34 0,4 4 89,6 4-89,-10-14 0,12 12 0,-14-16 3343,24 16-3343,-19-14 0,19 10 90,-24-16-90,3 1 422,-4-3-422,18 8 0,-9-5 0,9 5 90,-9-7-90,0 1 0,13 5 0,-7-1 0,4 0 0,-13-6 0,-3-2 0,-2-1 0,-1-1-3392,0 1 3392,21 2-1866,-11-2 1956,17 0-90,-22-3 0,-2-2-1651,9 0 1651,6 0 1651,35-15-1651,13-13 1651,-15 2-1651,-5-6 0,-39 20 0,-1-2 90,24-24-90,-18 16-2197,33-36 2197,-37 35 2197,9-14-2197,3-10 90,-15 18-2287,13-20 2197,-21 24 0,0 2-1284,11-35 1284,-9 25 1517,7-25-1427,-12 30-90,-1 3 90,4-29-90,-3 12 90,3-19-90,-5 26 0,0 1 90,-2-25-90,0 21 2268,0-22-2178,-3 35 3302,1-38-3302,-1 12-90,-8-32 0,5 37 90,-9-4-90,7 21 90,-6-18 0,0 13 0,-17-39-90,12 34 90,-17-32-90,18 43 0,-4-6 0,3 10 90,1 1-90,-15-24 0,11 18 0,-12-19-90,8 14 90,6 8-90,-12-10-540,0 14-4767,-3 6 5397,-25 34 0,21 0 0,-15 23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0.70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29 21385,'3'-21'2338,"-1"13"-2158,12 40 0,-4 1 0,7 25-90,-4-13 450,9 51-360,-8-30-771,-2-13 1,-2 1 770,1 17-90,0 6 322,-1 7-277,-3-24 0,-1 4-1569,1 2 0,-1 0 1479,0 1 0,0-2-1,0-3 1,-2-5 45,2 20 0,-1-13 0,0 1-45,-2-14 0,1 0 205,1 17 0,0-4-250,-1 4 90,-1-22 0,-1-13 3206,0-16-3296,-1 6 0,0-16 0,-1-1 111,0-1-5508,-4-3 450,2-3 4947,-3-3 0,-3-11 0,-1-2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1.7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763 560 1230,'7'-40'5127,"-2"-2"-1302,-2-21-2655,-1 24 1861,-9-53-2491,-1 51 950,-8-31-591,-14 7-539,-6 22-270,-7-5 2654,8 33-2744,-24 30-1178,-1 26 1178,-14 8 0,8 18-562,22-11 562,4 5 0,4 6 0,3 4 45,13 14 0,3 4 0,7-41 0,2 2-708,3 19 1,1 10 0,4-11 752,12 23-650,6-11 0,4-1 740,12 14 425,-10-35 0,3-2-425,16 14-263,3-5 172,5-5 1,3-4 0,1-5 0,0-3 90,19 14-90,-6-6 1476,-2 0-1476,-3 2-90,-33-27 628,5 24-538,-24-25 794,-31 41-704,-16-26-90,-33 25 0,9-33-45,14-15 0,0-4-1756,-13 3 1711,-23 2 90,24-10-90,1-6-1787,-18-1 1517,16-4-2248,-14-1 886,15-10-2955,14 2 4587,3-9 0,22 4 0,4-1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1.2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30 785 8972,'-4'-24'2878,"0"4"-2158,1 9 539,1 1-180,1 1-179,-1 1-3572,1 0 3931,-1-3-270,0-2-179,-1-4-450,1 4-1,1-1 721,-1-9-630,1 9-1,7-58-359,-1 38 0,7-37-747,-3 37 747,2 1 0,1 1 0,21-25-2021,-10 20 1931,15-18 90,-15 28-90,1 2 500,2 2-500,-1 3 89,61-13-89,-41 19 2269,39-9-2269,-36 38 0,-12 3 3392,9 10-3392,-2 13-3392,-19-10 3392,21 49-1090,-22-18 1,-3 2 1089,-2-17 0,-2 2-16,5 44 1,-7-5 105,-9-30 0,2 34 359,-17-3-359,3-51 1793,-10 46-1793,4-57 2882,-1 0-2882,-2-2-2703,-2-1 2703,0-3 90,-13 6-90,-18 5-90,5-7-2025,-25 4 1845,32-18-463,-10 2 374,15-6 1431,-8 3-3411,12-4-720,-3 2-1348,17-4 4317,5 0 0,3 1 0,3-1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1.7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583 107 10951,'10'-23'5037,"-1"2"-1439,-4 2-2789,-2 8-179,0-4-90,-2 9 1079,-1 1-1529,-9-1 90,-3 9-90,-10 1 0,1 11-1,-3 4 1,0 6-574,-19 41 574,17-22-45,3 1 0,1 5 45,-7 45-90,15-46 0,1 1 0,1 9 0,2-1-90,2 25 90,13-15-90,0-24 0,10-12 90,-5-20-90,3-2 0,-3-8 90,28-20 270,-10-6-180,11-4 754,-22 2-574,-14 5-180,-15-9 0,0-1 90,-13-4-90,0 8 0,-1 0-3302,-18-12 3301,-6 0-89,-16-8-179,14 12-2970,-23-8 91,44 27-1439,-17-9 4497,38 22 0,5 1 0,1 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2.52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118 177 14819,'0'-21'4317,"-7"-1"-3687,4 11-91,-7 2-89,6 7-90,-1 3 0,-1 1-90,1 2-1,-5 8 91,-5 14-180,1 0 0,0 11-90,6-8 180,3 8-270,1-11 90,2 4 0,2-15-90,9 7 90,-4-10 0,10 3-90,3-17 90,1-5 0,28-42-1,-18 6-89,10-21 0,-24 21 180,-6-13-90,-5 25-90,0-14 90,-4 30-90,-7-9 0,-5 11 0,-8 1 0,3 10 0,-10 18 0,9-4 0,-7 14 90,-2 15 0,0 34-475,5-9 385,6 21 45,19-28 0,5-1 45,2 6-45,5-1 0,4-5-45,2-23 90,11 2-90,-8-20 86,4-8 4,43-18-180,-30 0-1485,11-10 1,-1-5-5801,-12 0 7375,11-10 0,-31 19 0,-11 6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3.44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1 449 19226,'8'98'2249,"-1"-31"-4630,0 11 1,1 1 2650,0-5-180,-1-15 0,1-2 1588,1 6-1498,2 1 0,0 0 390,2 3 1,0 1-481,1 7-287,-1-11 1,-1-3 286,-3-18 3251,3 14-2981,-4-21 90,2 6 89,-6-29 148,-3-14-597,-2-16 915,-4-13-915,-1-10-90,-3-6-2208,1-4 2298,-2-4-2751,-5-31 2571,2 17 90,2 7 0,-1-2-733,-1-16 733,4 27 0,1 0-90,-3-24-828,2-2 0,0-2 828,1-12 45,0 0 0,2 6 824,5 31-869,3-17 0,5-3-179,8 0 269,-8 19 0,5 2-180,20-4 180,-15 43 458,9 0-458,-9 14 2179,12 12-2179,-2-1 0,10 11-90,-9-1 90,38 40 3048,-28-23-3048,26 31 0,-39-35 0,10 25 0,-14-21 90,6 20-90,-19-30 90,-3 1-90,-3-1 90,-18 30-689,-5-4 599,-8 10-89,0-20-271,-3-6 90,7-9-538,-8 6-8906,-16-2 9714,21-11 0,-16 5 0,26-14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4.8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336 241 12210,'1'-22'6117,"0"1"-5218,-8-5-179,3 7 449,-14-14-449,-3 6-361,-2 1-4070,-12-4 3890,14 17-1408,-5-1 1409,9 9 0,2 2-90,2 2 0,-3 0 0,-8 11 90,-12 29-180,9-8 2268,0 24-2178,22-6-180,2-2 0,19 46 2701,-5-38-2611,15 18-605,18-12 605,-21-32 0,19 13 0,-29-38 0,0-2 0,12-26 739,-9 9-739,15-34 647,-12-7-647,-4 6 90,-3-10-3482,-10 25 3482,0 4 0,-2 7 0,1 3-90,-1 4-90,0 0 90,0 2 0,0-1 0,3 14 0,-1 0 0,7 24 3392,14 38-3482,-4-13-127,11 31 127,-12-34 90,2-1-89,1-3-1,-2-4-3410,10 6 3320,-8-14-1889,20 9 2069,4-37 0,-8 3 0,4-23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5.22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1 199 14369,'0'-22'7106,"1"3"-6207,0 16-629,11 46-4252,-3-5 4162,7 38 0,-3-22-1319,3 26 1319,-4-26 0,0 0-1607,7 36 1517,2 2-90,-10-50 90,-5-9 0,1-5 539,3 7-449,-5-16 1517,2 6-1067,-5-20-540,2-13 0,0-9 0,1-15-90,0-10 45,-2-19 0,1-4-135,1-8 90,0 5 0,0 2-418,1 5 328,5 4 0,1 3-90,1 2 0,2 6-1408,0 2 1408,1 3 599,19-15-2668,-12 24-809,17-6-1439,-24 31 4497,4 5 0,3 16 0,5 5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5.68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59 351 10951,'4'-21'7555,"0"-5"-6385,-3 14-271,1-3-629,-4 12 90,1 5-180,-1 3 449,0 4-539,-2 48 90,3 0-90,5 41 0,1-44 0,16-6 0,-10-38-90,8 0 0,1-20 90,-2 0-90,8-11-3302,-4 1 3302,-3-2 90,0-5-90,-3-5 180,9-39-90,-11 21 0,5-44 180,-15 27-180,-2 9-90,-11-4 89,1 37-89,-7-5 0,2 15 90,-15 5-90,-2 16 3392,-6 2-3392,-15 47 90,24-17-45,-3 26 0,4 12 0,14-13 0,4 1-714,-5 0 0,2 0 669,6-8 0,5-6 0,12 6 90,-2-14-90,12 12-2949,10-17 2769,9-9 0,1-5-90,2-11-89,-18-10-91,2-2-4677,26-14 1884,-16 6 3243,24-12 0,-27 8 0,-1 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6.1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 1 14369,'-4'33'0,"-1"0"0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6.28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 19946,'3'18'1889,"0"-3"-1620,-2-17-269,0-1 0,3-11 0,0-3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6.4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0 127 11670,'24'-18'5397,"-6"4"-4497,-1 4 269,31-14-1529,-18 10 90,25-11-809,-30 17-720,0 3-540,-2 1 2339,-2 1 0,-10 2 0,-3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2.2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278 200 9152,'1'-36'8185,"0"4"-12406,0 8 6290,-8-9-270,-16-5 59,3 10-1588,-20 19 1219,-1 47-1219,14 5 0,0 7-180,2 2 0,2 3-490,3 9 0,5-1 310,3 24-270,33 5 1,12-3 89,1-15 90,6 6 0,6-8-2069,4-41-719,6-7-1350,-1-12 4318,-11-6 0,5-4 0,-11-2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17.60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59 217 12660,'-22'0'6476,"2"0"-6386,11-6 90,4 4-90,3-4 90,4 6 0,2 0 719,5 0-719,29 1 0,-10-1-3482,24 2 3572,-5-2-263,31 0 83,9-10-90,0 4 134,-19-5 1,-4-1-45,-1 2-90,-7 1 0,2 0 90,20-5-2241,-18 5 2151,23-1 1959,-28 3-1914,28 0 0,9 0-961,-26 2 0,0 0 916,28-3 0,-3 1 44,-36 3 1,-9 1-872,6 1 827,-1-1 1850,-1 0-1805,5-1 0,2 0-45,9-1 24,-9 1 1,-2 0-25,-5 2 2745,-2 0-2745,25-2 0,1 1 1687,2-1-1687,-8 1 0,0 1 0,-27 0-3185,39 1 3185,-23 1 74,7 0-74,0 0 0,-1 0 0,3 4 0,2 0 0,17-2-90,-9 3 0,0-1-3021,14-3 952,-14 0-629,10 1 2940,-41 2 1,3 0 0,-2 2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20.95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0 211 19316,'1'-16'2519,"-1"2"-1980,1 8 1,-1 0-180,2 0 809,0-3-989,3-5 0,4-2 0,4-4-90,3 1 269,38-12-269,-21 15-3482,28-9 3392,-29 20 0,-1 1 0,0 2 0,-7 1-90,1 1-89,16 0 89,-14 0 0,15 0-90,-23 0-450,10 20 450,-15-10 0,7 16 90,-20-15-89,0 0 3121,-13 42-3032,5-20-90,-16 44 90,11-43-90,-8 12 90,11-25 0,-4 9 90,8-19 90,-1 4-90,4-10 0,1 0 270,0 1-180,7 1 0,-1-2 270,43 8-360,-24-9 90,31 7-3482,-29-4 3482,-1 0-90,-1 4 90,18 13-1,-9 1-89,6 9 0,-16-6-2268,-7 3 2268,-6-7 0,1 12 0,-7 0 90,-2-7-90,0 8 90,-11 17-1517,2-21 1517,-7 19 1517,4-29-1517,-2-4 90,-2 1 359,-16 7-359,8-12-90,-13 4 2358,15-14-2358,2-3-1908,-32-1 1908,20 0 0,-23-1 2268,14-12-2358,15 8 0,-8-9-2358,16 10 2178,6 0-90,-1 1 0,4 1 290,2 0-20,-3 0 0,4 0 0,-2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21.95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1085 226 15268,'-7'-31'3598,"3"11"-1979,-10-2-809,-5 4-450,-1 1-91,-7-3 1,7 11-90,1 2 90,-2 1 180,-18 0-270,13 3-90,-12 0 90,18 3-1,-14 0 91,-35 24-888,17-14 708,-18 20 0,40-17 0,2 2 0,0 0 90,-24 18-2691,19-13 2601,-19 14-863,18-6 863,8-5-1709,-16 16 1619,19-15 90,-6 8-90,10-9 90,-7 11-90,7-8-170,-23 49 170,23-41 90,-11 30-26,18-39-64,4 1 2094,-5 25-2004,7-21-90,-2 24 0,6-29 90,0 26-1,1-17 2922,0 15-3011,1-17 0,7 18 90,-3-11-90,6 13 90,-2-3-90,3 5 602,0-1-602,1-4 90,-2-16-90,1-1-204,0-1 294,23 40 0,-12-31-90,18 28 0,-18-39 90,4-1-90,25 22 90,-2-8-90,7 4-3142,-12-15 3232,-3-8-2192,-8-6 2192,10 3 141,1-7-141,4-2-1,11-2-89,-12-5 107,-1-3-17,-5-1 2179,21-15-2269,-15 7 90,20-19-90,-22 8 0,-1 0 0,8-7 90,20-17-90,-25 15 0,17-15 0,-36 19 0,-8 4 89,25-35 1,-18 17-90,9-17 0,-17 19 90,9-34 0,-12 28 2781,9-37-2871,-16 41-3129,1-44 3129,-3 29 90,0-23-1324,-5 36 1234,-2 5 90,0-8-45,-3-16 0,0-3-1600,-2-8 1600,-1-2 0,-3-2 1883,-12-23-1883,-7 21 0,-2 1 150,11 24 0,-1 3-195,-9-9 0,-3 7-90,-12 8-180,-24-4-2249,-11 7 626,0 6-3145,17 22 5038,27 8 0,-1 1 0,10 2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23.85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29 765 9961,'-4'-22'5577,"-1"2"-270,-1-9-4587,3 14-91,-2-7-179,3 16 270,0-1 449,1 3-989,4 22 0,1 3 0,7 32 0,2 9-90,1 7-90,-1-9 0,0 8 134,3 20 1,-1-2-1831,-7-37 0,0 2 1726,4 17 0,0 9 0,-2-11-425,2 17 395,-5-33 0,0 4-964,2 17 0,-1-1 1054,3 20-45,-3-26 0,-1-5 34,-1-12 11,-4-25 90,1-2-90,-2-8 414,1-2-414,-2-9 2262,-1-10-2352,-2-12 0,-1-10 0,-2-10-90,0-10 0,-2-4 0,-2-18-460,-1-4 1,0-1 459,0-5 1487,3 28 0,1 1-1487,-3-23-1442,2 8 1,-1-2 1441,-2-18 90,3 20 0,0 2-500,-1-4 500,2 0-1244,0 3 1244,0 0-45,3-8 0,1 0-1456,-1 5 1471,4 7 0,2-12 1,1 15 1161,4 6-1177,1 1 0,2 3 45,4 10-90,4 6 0,12-5 90,-6 14 122,23-6-122,-15 21 2030,3 1-2030,-8 9 0,8 14-90,-3-2 90,11 14-180,14 24 180,-23-14 0,19 24-1474,-13 22 1384,-11-4-756,-12-29 0,-1 0 846,0 27 131,-19 3 0,-6 2 49,-13 11-136,10-14 1,-4-6 1688,-14-24-1733,-5-16 0,11-12-180,-14 5 0,17-14 1691,2-2-1871,2 0 1,1-3 1182,-15 11 1,10-3-1,-13 10 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24.35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581 0 20665,'-39'11'1080,"-22"27"-901,26-10 1,-32 35 0,36-29-90,-9 13 90,-2 26-1516,17-21 1426,-10 29-90,22-30 90,2 23 0,5-19-90,7-1 0,2-1 90,6-1-555,8 22 465,0-45-346,2-4 346,1-7-2621,17-6 2711,-13-6 539,23-17-449,-7-19-90,-7 0 658,2-10-388,-21 9 358,-6 8-178,-20-52 2265,-2 37-2625,-19-35-3258,5 39 3258,-2 0 0,-21-14-2209,-4 0 2029,12 14 0,1 1-233,-15-8-37,-2 2-89,33 24 433,1 4 1,13 4 0,-1 3-1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24.73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61 234 12480,'3'-16'7915,"-6"2"-7465,0 12-90,-5 2 359,-3 30-269,-1 11-270,-1 16 0,4 1-4252,6-9 4252,2-12-680,1 22 590,8-1-116,-2 4 116,8-5-90,-3-22 90,3-6 0,2-9 360,37-20 2391,-8-21-2571,16-9 360,-6-44 929,-30 29-1379,11-28-2893,-23 28 2893,-3 1-90,-5-3-69,-2-23 68,-14 5 1,2-5-90,-11 18 83,3 16-173,-1 5-1489,-3 4 1130,-7-2 984,4 13 1,-1 0-1,8 13 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25.3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395 111 2399,'4'-34'9830,"-2"4"-6514,-7 2-2597,-3 16 1050,-11 5-1499,-1 15-1,-5 8-89,-1 4 270,-13 21-180,-2 15 0,-11 23 294,27-33 1,2 0-475,2 2 0,1 1 1202,1 2 1,2-1-1203,-5 30-2975,8 5 2975,10-37 90,25 38-2230,-2-46 2140,20 22-785,-5-37 695,3-6-89,4-5-181,3-5 213,-8-5-5340,23-2 2711,-17-2 2686,20 0 0,2-11 0,5-3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26.77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88 498 12300,'0'-23'7915,"-2"-1"-7375,0 17 270,-8 12-181,-2 24-359,0 6-90,0 12 0,6-9 270,1 48-360,2-37-405,12 45 405,-1-60-3288,18 14 3198,-6-30 90,12-2-90,-9-14 90,15-16-90,-13 2 90,9-13-2058,-10 3 2058,6-16 90,-8 8 1836,8-34-2016,-16 24 180,2-35 0,-12 26-344,-6-1 1,-3 0 253,-2 1 0,-12-22-90,6 47 494,-10 0-494,2 7 0,-13 2 0,11 10 0,-5 4 90,-5 16-90,-1 14 0,-8 28 351,11-2-351,7 7 2403,11-11-2403,2 3 0,4 4 0,3-6 0,2 0 0,-1 15-401,5-4 0,2-1 401,3-6-380,16 37 380,25-14 0,-12-23 0,21-5 90,-34-45-90,61-24 0,-45 4 772,47-21-682,-40 0-90,-10 4-2838,21-30 2838,-25 21 90,22-39 111,-23 29-201,-2-3 0,1-7-783,-6 4 0,-1-1 783,1 2 0,-2-1 45,-2 2 0,-4 5-59,-1-3 193,3-22 91,-4 4 0,-1-13-723,-7 23 543,-4 22 1751,-9 9-1841,-10 12 19,1 4-19,-10 5-90,7 8 0,-15 17 0,6-3 1271,-8 15-1361,6 7 90,10-6-69,-3 12 69,12-10 0,3 2-90,3 22 180,2-16-90,13 35 90,-2-34-45,10 9 0,3 0 45,0-3 0,17 33 0,-19-49 0,2-1 0,1-1 0,1-1 0,-1-2 0,15 19 0,-9-7 159,9 16-69,-17-5-90,-9-15 90,-5-1 0,-5-13 0,-1 1-90,-9 16 180,0-3-90,-6 5-116,2-13 26,3-8 180,0 0-180,3-8-2140,0 2 2230,3-8-90,1 3 2230,1-5-2320,2-1 116,3-5-116,5-8 0,4-4-270,26-41 180,-1 1 90,11-18-90,3-10 91,-19 28-488,10-20 577,-13 20-90,-1-1 90,-1-2-2197,9-29 2197,-10 22 90,-5 10 0,-1 0-325,1-5 415,4-18-90,-11 27 90,-2 4-1101,1-17 1011,-7 22 1491,1-7-1581,-6 27 350,-8-6-350,2 15-180,-14-5 90,9 17 2268,-7 1-2268,-2 14-90,4-2 3482,-8 16-3661,5 48 269,9-37 0,0 41 0,17-36-3302,-2-6 3302,9 13-2268,-2-13 2268,13 15-1337,-3-11 1427,9 10 90,3-3 89,12 11 1,-1 0 1427,-5-6-1247,-6 7-270,-22-34 2178,5 16-2178,-15-27 90,-1-2 3302,-1 1-3302,-1 14 0,-15 16 0,-1 4-90,-17 6-90,12-26 0,0-7-540,-1-4-4947,6-6 720,-2 2 4767,9-4 0,3-4 0,2 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27.8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65 34 19046,'-2'-19'1169,"0"4"-1348,-2 19-1171,-10 34-629,6-9-449,-9 29 2428,11-18 0,-1 0 0,2-1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29.3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1 350 17967,'31'2'360,"0"0"-2876,22-2 1,5 0 2605,20 0-360,4-5 1,18-1 0,-11-1 314,-28 3 0,-1 0-192,8-3 1,6-2 0,-7 0 191,-10 2 0,-7 0 45,21-4-90,8-3 0,-4-2 1606,-24 7-1606,25-7 0,-34 9 0,-3-1 2269,16-1-2269,1 0 2393,15-2-2303,-16 1 90,28-2-90,-39 3-3151,23-2 3151,-17 2 10,18-2-100,-9 3 90,7 0-45,-15 6 0,-2 1-45,-5-1 90,47 0-90,-54 2 0,38 0 90,-19 0 569,32 0-569,-27 0 0,2-11 3045,-2 5-3045,-18-8 0,-12 7 0,-1 0-3072,12-2 3072,-10 2 89,21-4-89,-12 3 0,2 2-90,-6 1 180,4 3-180,-13 2 90,11 0-90,-16 0 205,11 0-295,42 15 0,-28-10 3393,28 13-3483,-51-16 0,2 1-450,12-2-851,-9 0 582,4 0 899,11-1 0,-19 0 0,20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4.148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206 504 2445,'13'-49'3058,"-3"-1"1,-5-7-1288,-16-12 1,-5-1-1682,12 15 0,-2 2 45,-15-4 0,-3 17 1393,7 36-1258,-9 17-90,7 0 804,-7 14-804,8 2-1131,1 3 1311,0 45-45,7-16-270,8-3 0,3-1-1997,7 4 1952,9 9 89,-1-36 1,13-2-90,-4-14 270,33-17-180,-24-16 90,16-16 0,-24-4 727,9-17-278,-5-9-269,-1 4 2448,-4-6-2628,-16 34 90,2-4-90,-7 19 0,1-1 179,-3 7 3033,3 13-3302,-2 14-3841,5 43 3481,0-7-180,3 24-3972,-1-23 1454,2 0 2968,7 20 0,-2-20 0,6 17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2.40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0 378 17337,'36'-77'1799,"-11"21"-630,7-37-719,-18 48 1259,2-37-1439,-12 57 270,-1 31-450,-5 17 90,-1 41-90,12-2-4252,-1-3 4252,7 12 0,2 3-90,3 9-38,3-1 1,1 0 37,3-5-45,-9-29 0,0-2-45,7 11-180,8 7-1079,8-14-810,-2-26-719,-6-23 2878,-16-39 0,-11-6 0,-1-5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30.4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86 12300,'5'-28'5667,"-1"9"-11148,-1 3 5301,-1 9 1499,0 2-2128,0 0-2379,4 2 3188,-4 1 0,2 2 0,-3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30.59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6273,'17'18'0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34.12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22 204 8252,'-2'-23'4318,"-1"1"-2069,2 3-540,-1 2-2363,0-8 1554,1 11 1398,-1-10-949,0 10-449,1-2-540,-1 3-180,0 4-90,1 4 269,0 3-179,2 28 3302,0-4-3392,0 31-767,9 15 677,-4-18 0,9 19 0,-4-29-90,1-1 90,3-4-90,1-2 90,1-6-90,20 1 0,-14-14 0,65-37 90,-53 3-90,13-20 0,-4-4-1501,-17 4 1501,12-24-2641,-18 13 2731,-6 14 378,1-10-378,-8 21 0,3-13 0,-5 19 1140,1-7-1230,-4 22 3392,-2 3-3302,2 13 0,3 25 0,1 3-90,4 40 180,-4-26-619,4 41 529,-3-36 0,2 17 0,-4-27-90,0-2 0,-1-2 1,1-3-451,1 10 180,-2-17-1889,1 12-809,-3-21-1349,1 1 4516,0-5 1,-2-3-1,1-3 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35.0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1070 532 2121,'-2'-52'7375,"-3"9"-3207,-5-20-3359,1 29 1192,-1 2 157,-24-30-1063,16 33-556,-31-40-664,29 49 485,-17-10 190,3 10-460,-1 1 90,-1 5 360,-41-5-450,36 11-1,-38-7 1,50 13 0,0 1-90,1 1 180,-13 0 3212,-4 12-3302,4-5-90,4 13 90,-3 19-90,15-9-3392,-15 23 3482,19-17-90,1 1 0,1 2 90,-5 19-2358,5-14 2268,-2 15 68,6-18-68,3 0 0,-8 36 90,5 7 860,5-33 0,2-2-950,-2 28 0,7-22 0,2-25 68,1 32-68,0-27 3144,7 43-3144,-2-38 135,5 11-135,-3-16 670,5 18-580,11 21-90,4 3 125,1-5-125,-6-23 0,3-3 0,10 15 90,12 19-90,-14-32 0,23 19 0,-23-30 45,0 1 0,1-2-45,-6-9 0,42 31 0,-24-25 0,26 16-393,-34-26 393,-4-5-3172,11 2 3172,-17-8-1733,25 8 1733,-30-15-1607,4 1 1607,-10-4 129,7-2-39,23-9-90,-11 1 0,16-10 1041,13-24-1041,-28 17 0,26-22 0,-39 24 2142,0-2-2142,-2-1 90,23-43 0,-22 29-45,4-19 0,-3-3 45,-11 9-1072,-1-15 1,-3-3 1071,-6-2 423,-8 1 0,-4-14 1,0 10-514,3 24 0,-1 2 45,-9-48 0,-3 4-45,1 30 334,-1 2-289,-5-2 0,-2 0-762,-4-4 672,4 8 0,-1 5-45,2 16 2418,-3 3-2598,-1 6-197,-48-5 0,43 19 0,-33-4 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44.52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140 363 10861,'0'-28'4317,"1"-1"-2877,-1 6-181,0-3-270,0 2-89,0 1-5841,0 2 6650,0-13 509,0 14-1858,0-12 180,0 18 90,-10-20-541,6 18 771,-8-12-680,2 22-180,4 3 0,-4 1 0,3 5 0,1 1 3392,-4 6-3392,-11 23 0,6-9-90,-4 18 90,14-21 0,2 0 0,1-1 0,2-2 0,0 4 0,26 58 0,-11-38 0,25 46 0,-17-56 0,4 1 0,0-1 0,39 37 90,-30-29-90,27 26 0,-40-39-3212,14 20 3212,-15-19 180,12 25-90,-22-27 0,-2 2 89,-6-7-89,-2-7 0,-2 3-90,-10 12 90,2-4 0,-9 9 0,3-13-90,-19 9 0,10-12-180,-15 6 3392,14-16-3481,-1 0-1,-1-4 270,-12-1 0,17-2 0,-9-1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44.79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3 342 10591,'-1'-18'8455,"0"-9"-6836,12-32-1259,-3 21 0,12-25-90,-8 40-4342,3 2 4522,10-5 499,-2 9-1129,52-11-449,-43 19-4768,42-4 5397,-47 23 0,-1-6 0,-5 8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45.6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930 325 5211,'-14'-57'6207,"4"16"-3219,-3 2-1819,3 16-90,-2 0-3467,2 2 3108,-3 1 1195,-4-2-1466,0 4 966,-11-4-1145,6 9-2136,-7 0 2136,5 6 2406,-15 4-2137,-5 0-269,-23 13-2231,18-2 2051,-4 8-1,24-2 181,-12 6-270,10-2 2359,-7 6-2179,2 5-2269,-9 18 2089,8-8 2358,-1 12-2268,12-6 0,9-9-2178,-16 48 2178,19-39 0,-11 44 0,15-44 90,-5 53 1770,7-47-1860,0 30-90,4-40 90,2 0-90,1-1 89,0-1-261,1-9 172,0 1 90,0 9 0,0-5-90,8 28-1942,-5-26 1942,8 12 305,2 21-215,-4-31-770,12 23 0,3-1 680,-6-22 1575,24 41-1575,-20-49 0,-4-8 2093,7 7-2004,2-1-89,30 21 0,-21-18 0,19 13 0,-35-31 0,11 5 0,3-1 0,0 0 0,-4-3 90,25 5-90,-27-11 0,25 7-207,-36-13 207,-2-2-2199,11-1 2199,-7 0 0,11 0 90,12-10-90,-15 4 0,40-20 0,-42 15 2199,19-8-2199,-24 9 0,3 0 207,-1-2-207,15-12 3070,-13 5-3070,11-10 0,-16 10 90,-2-3-90,1 1 0,-2-2 90,16-32-90,-13 23 0,11-26 90,-17 28-90,-1-1 0,-1-2 180,6-35-90,-6 4-791,3-14 701,-8 16 90,-2 16-3053,-3-48 2963,-8 14 90,2-20-138,-7 32 48,-3 1-1936,-12-25 1936,4 16 0,-8-7-576,-20-1 576,21 37 0,-29-30 1195,14 41-1374,-14 6-1731,-19 3-249,21 13 576,0 10-3455,27 4 5038,-23 14 0,13-1 0,-12 13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47.4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307 1 16977,'-16'16'2159,"3"-2"-360,-12 14-1529,11-12 0,-16 17 0,16-15-91,0 1-89,-1 1-180,1 2 1,-1-2-4049,-30 44 4138,17-20 0,-17 24 0,26-33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54.73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527 148 13829,'4'-21'7646,"0"1"-6837,-3 7 361,0-3 719,0 4-1440,-1-4-179,-22-8-270,10 14 0,-20-5 0,-7 35 0,1 2-180,-26 34-3302,19 4 3482,10-10-239,14-3 149,15-19 90,3-4-90,11 34 90,6-11 0,6 10 0,0-15 0,-4-14 0,0-2 0,4 1 0,0-1 0,23 28 3319,-15-20-3319,24 33-90,-30-37 312,4 9-222,-11-12 90,7 46-90,-14-29 90,6 25-90,-14-38 90,0-7 0,-9 20-3302,-4 4 3392,-10 12 0,2-16-1010,-40 23 920,35-44 0,-35 19 90,-4-57-270,27 5 0,-44-25-90,53 14 0,-8-9-2698,-3-9-5037,12 10 8593,-4-5 0,19 16 1,7 8-1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56.1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 83 12660,'-2'-18'8725,"-1"-6"-13216,1 13 4941,1-5 1588,-1 8-1768,2 4 1039,1 2-769,5 20-450,5 22 134,2 19 1,-1 6-135,5 18 551,-5-17 0,-2-3-551,-2-5-1383,-2 5 1293,0 1-269,1 22 0,-1 4 269,0-3 0,0-2 0,-1-7 90,-3-32-90,0-6 90,0-6-90,-1-7 1631,1-1-1541,-2-9-90,1 1 1894,0-9-1804,-2 3 1136,1-9-1406,-3-23-90,1-11 90,0-13 90,1 4-360,12-41 181,2 19-2267,7-27 2446,-1 41-90,-5 18-401,1 5 491,0 1-180,7-1 0,-1 6 39,1 2 51,-5 11 90,-5 4 0,2 1-971,21 19 881,-1 3 90,9 11-1823,-3 8 1823,-4 9-1484,-6-7 1574,0 8 0,-10-8 0,-5-9 0,4 10 90,5 9-90,-6-14 1337,13 19-1427,-15-34 1369,37-10-1729,-20-27-1998,20-7 2358,-22-7-90,-11 2 90,-2-3 90,-1-3-90,-2-1 90,-1 0 180,2-33 0,-8 23 1185,0-34-1095,-7 41 629,-19-36-629,9 41 90,-19-23 89,8 42-359,3 2 0,-17 22 0,18 1-90,-10 15 1533,14-3-1623,1 42 0,5-27 0,1 34-180,20-7 3573,-5-23-3528,9 3 0,2-2 135,-4-17 0,13 14 90,-20-38-90,-1-1 90,2-3 270,21-44-180,-17 21-3212,17-50 3212,-27 38-1,-1-9 1,-3 16 0,-1 1 0,0 3 0,0-5 90,-8-20-180,6 15-90,-6-5 0,6 20 3302,2 11-3302,4 3 0,-1 6 90,3 5 0,4 9-89,-1 2-91,22 42 180,-14-26-90,11 22 0,-20-37 90,0-4-90,-2-4 90,-1-2-90,3-1 90,0-3 0,10-17 0,3-14-90,1-8 90,-1-8 0,-2-9 0,-6 9-90,6-28 0,-7 1 90,-4 21-90,0-6 0,-6 44-180,3-2 270,18 32-3212,18 33 3302,-1 0 0,4 18-90,-22-31 90,0 0-90,0 3-2088,8 17 2537,7 12 1,-3-5-360,-7-12 180,-14-29 1529,-4-8 694,-5-25-2313,-1-8-2403,-4-14 2223,-5-21 547,1-28-817,-1 15-2021,2-16-857,4 40-1619,0 9 4767,8-21 0,-1 14 0,8-11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2.5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21 226 960,'-9'-57'5667,"4"17"-1517,-2-5-6309,15 6 91,-2 21 2068,9-9 0,2 28 0,1 3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56.65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7 224 12390,'3'-17'4228,"-1"1"-3329,-1 12 2069,-1 1-2698,-4 47 0,3-25 90,-3 58 44,7-22 1,1-1-225,1 8-90,-1-6 0,2-9 90,-1-32 0,0-4 450,12-4-1599,39-90 834,-33 37 0,0-3 90,7-13 0,-2-1-1551,-13 1 0,-6 7 1506,-5 9-90,0-9 63,-3 26 27,-1 5 0,-7 2 90,2 9-90,-12-3 90,8 13 90,-7 1-90,-5 13 944,2-1-854,-9 12 0,7 0 360,-11 28-1545,6 16 1185,-1-1-1866,13 1 1956,11-26-558,11 15 1,4 2 377,-1-4 90,11 9 0,3-6 0,-5-32 1222,16 8-1312,-16-19-90,2-3-1009,11-1 829,-6-5-832,13-1-1866,-10-3-1350,21-10 4318,-13 4 0,14-9 0,-13 5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56.78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44 6633,'58'-10'7106,"-10"2"-10697,-32 5 5120,-4-1 2668,0 1-3118,-3 0 1400,2 1-1939,-6-1-91,1 2 271,1-2-1440,-1 2 1568,1-1 0,-5 1 0,-1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57.8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306 180 3119,'1'-19'5487,"0"2"789,-1 2-4927,0 1 1022,0-4-1652,0 3 748,0-1-1107,0 2 2993,-7-5-3263,4 8-2551,-6-3 2461,5 10 180,-3 0-180,1 5 90,-8 6-90,0 4 90,-6 6 0,-24 42-353,19-22 263,-18 32 90,28-33-90,1 4 45,2 10 0,1 2-45,-1 8-1091,2 2 1,1 1 1180,5 6-90,1-3 0,2 3 0,1-28 176,9 45-266,5-1 1851,3 2-1940,8 2 89,-11-51-90,8 9-90,3-11 90,1-7 0,4-3 0,-8-13 180,-6-9 180,6-18-90,-12 7 0,8-13 90,-15 11-90,-1-1 0,-1-1 686,-8-30-686,-1 13 0,-8-25 0,0 21 0,-1 2 0,-11-9 0,-1 3-180,-1 1 90,2 8-810,-5 3-2218,14 11-120,-10-3-1620,18 12 4768,1 2 0,2 1 0,0 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58.9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802 150 11580,'-7'-27'4048,"4"7"-1979,-8 3-1260,6 9-3801,-3-5 3532,2 7 1129,-3-5-1399,2 5 539,-21-9-539,14 8-90,-15-5 180,12 8-90,4 2-180,-3 1 3482,-8 1-3482,-8 11-1,-2-4 1,-2 11 0,11-8 0,2 2-90,-1 0 270,-26 20-180,21-12-90,-20 17 90,19-7-3392,0 2 3392,-7 11 0,10-8-90,4-1 90,10-11 90,-20 43-180,18-35 0,-14 29 90,23-44-90,1-1-2179,-2 12 2179,0-4 2269,-1 9-2269,3-7 0,0-4 90,1 6-90,0-8 0,0 13 0,1-10 0,1 8 90,0-6-90,1-1 0,0-3 0,0-1 0,1-1 89,0 31-89,8 8 0,-4 3 0,7-10 3482,-3-11-3482,2-2 0,0 2 0,0-6 0,-3-13 0,-1 1 0,6 13 0,-3-11 90,2 8-90,-2-9 0,0 1 0,1-1 0,6 17 0,-5-13 0,4 9 0,-6-15 0,-2-5 90,0 0-90,3 5 90,2 1-90,0 0 90,3 2-90,-5-9 180,19 21-180,-16-19 90,13 13-90,-17-20 90,4 4-90,-1-2 90,9 6 0,10 2 0,17-4 0,-3-2-90,0-8 0,-4-14 90,1-2-90,24-15 0,-11 3 90,5-8-90,-24 7 0,18-26 0,-30 22 90,18-19-90,-28 25 0,1 0 0,-1-1 0,-2-4 90,8-13-90,-8 7 0,7-11 90,-3-4-90,-5 11 89,3-14 1,-1-23-90,-6 23 0,2-29 90,-7 33 0,0-42-90,-10 15-776,3-17 776,-9 30 0,4 19 0,-2 0 90,-20-33-90,1 11-524,-8-11 524,7 24-2961,-4 3 2961,9 13 0,-12-11 400,13 16-490,-11-10 90,11 12-270,-16-12-9561,-5-2 9635,13 17 0,-1-4 1,27 26-1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59.73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89 19496,'19'49'1529,"-2"2"-809,-6 21-451,-2-11-772,3 24 773,-3-16 161,-1 7-117,-2-2 1,0 5-1657,-1-15 1,0 2 1520,1 26 1,0-1-90,-2-35 0,-1-5 180,1 37 444,0-17-85,-1-8-359,-1-12-90,0-17 180,-1-26-90,-1-13-180,0-12 3392,-1-16-3392,1-1-3392,0-9 3391,0-52-89,-6-2 0,4 38 0,1-5-45,-2-21 1,-1 3 44,3-3-30,3 14 0,1-11 0,0 11-2239,2-15 2224,2 12 0,1 4 45,-1 14 0,2 8 0,-2 4 999,3 5-1089,4-3 90,-2 14-90,4-1-179,43 29 269,-29 7 2717,37 15-2717,-28 11 0,-11-4-45,5 12 1,0 3 44,-4 0 44,6 17 1,-1 2-45,-12-13 45,0 5 0,-1 0 1252,-5-1-1297,5 21 0,-9-22 0,-2 1 0,0-1-222,-3 0 222,2 1 0,-1-1-89,1 1-1,-2-4-360,1 18-360,2 15-1528,-4-18-5308,0 3 7760,-5-41 0,-1-2 0,0-2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59.9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71 397 10411,'-22'-15'5937,"2"2"-7640,8 3 2513,6 4 1318,-3-3-59,7 4-1709,28-29-270,-7 11-1499,39-35 1409,-24 31-90,13-9-2057,15-6 1697,-21 16-281,23-12 731,7 13 0,-27 12 0,27-3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00.41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251 343 9691,'0'-36'5757,"0"1"-3778,0 1-360,0 3-4611,0 4 4881,0-6-310,0 11-500,0-5-719,-7 2 540,-9-5-631,-1 8-179,-6 2 0,0 28 90,-13 28-180,6-2 0,-5 20 0,20-17 90,-3 32-90,6-11 0,-1 26-526,9-4 616,3-18-180,9 35 180,7-19-2184,4 2 2094,4-13 0,-1-27 0,17 3 0,-4-14-270,34 2 178,-32-21 2,18-4-540,26-42 1,-10-5-1372,-14 3 0,-2-2-2407,7-18 4408,-10 2 0,-25 10 0,-2-1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00.8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30 181 8792,'-5'-29'6296,"1"3"-9797,0 1 5120,1 6-1437,1 3 807,0 3 2247,-1-4-2786,1 7 0,-1-3 359,2 4 2269,0 5-2808,3 33-90,-2-10-180,2 37 90,3 4 0,-2-1 0,3 24-606,-1-8 1,-1 0 515,1 13 45,0-12 0,0-3-45,0-8-1867,-1-1 1867,1-2-580,2 4 1,1 3 579,1 5 503,2 1 1,0-2-504,-1-21 0,4 12 0,11 6 0,-8-29 0,11 20 0,-11-37 0,9 2 0,-7-11 521,12 1-521,-14-12 1780,24-13-2410,-3-16-5037,17-15 990,-17 4 5443,-9 3 1,-16 15-1,-2 0 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01.09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162 265 11580,'-33'-19'8725,"-10"-11"-7735,24 14-271,-8-7 990,13 8-1259,7 7-90,-3-4-90,7 8 0,1-1-90,0 2 719,0-2-809,9-7 0,5 3-90,8-8 90,9 7-360,57-14 0,-33 12-1565,7 0 0,1 2-1223,-8 4-1710,18 1 4000,-22 1 1,-12 3 0,-4-1-1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36.8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69 15358,'1'-17'3328,"-1"3"-2518,0 9-180,0 2 899,1-4-1170,-1 3 181,1-4-270,-1 6-90,0-2 180,0 2 449,0 0-719,0 10 0,1-2 270,-1 40-90,0 0-180,0 39 45,0-12 0,0 1-46,0 22-1160,0-24 1,0 9-1,0-11 1161,0 11-363,0-14 0,0 10 1,0-12 362,0 0-45,0-8 0,0-4-45,0-18 179,0 16-89,0-24 0,0 13-90,0-27 2448,0 0-2448,0 1 0,0-1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3.2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294 183 11221,'30'-44'7555,"-9"13"-4407,-7-7-2428,-10 18-540,-11-7-90,1 16 90,-9 0-90,0 15 0,-3 4 0,-4 6 0,0 6-90,2 3 90,2 5 0,-2 24-90,7-10-3392,1 21 3392,8-18-2359,3-8 2269,11 33-94,-3-36 184,10 26-180,1-33 90,2-11 0,-1-4 90,8-23-90,-12-1 359,17-39-269,-17 19-1389,2-25 1389,-13 29-3,-12-19 3,-2 16 1711,-8-12-1621,-22-4-90,14 21 90,-18-8 0,18 28 2115,-14 3-2115,1 16 0,-2-1 0,9 17 449,3 65-449,16-42 1646,8 22 1,9 6-1647,13-23 0,5-4-90,-4 2 0,3-2-225,5 1 1,1-7 224,7-2-3144,2-7 3234,35 9-90,-24-23 90,17 2-90,-33-22-454,8-21 454,-6 3 90,11-16-90,-14 4 345,10-41-345,-16 20 3046,6-33-3046,-20 28 0,-3-2 0,-2-2 0,-1-13 0,-1 4 708,0 12-798,-1 14 0,-2 28 0,1 3 337,4 20-247,-3 2-90,6 20-3482,7 36 3482,-4-19 0,8 31-515,-8-34 425,-1-3 90,1-1-90,10 19 630,-7-28-360,7 7 3136,0-49-3136,4-23 771,10-27-861,1-21 0,-10 11-90,-2 1 0,0 1 0,0 8 90,-3 4 0,0 5-90,0 18 90,-1 6 0,1 8 0,-2 7 90,-2 6 90,17 27 270,14 58-360,-8-16-1742,-16-13 1,-4 0 1741,-6 1-1359,-2 17 0,0 3 819,0-2-674,-2-3 0,-2-6-2024,-4-32 3148,-3-4 0,0-12 0,1-1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37.5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31 326 11850,'-8'-18'3868,"2"2"-2789,3 8-179,1 1 539,-1-2-899,1 2-1,0-2-3980,0 1 4700,1-2-899,0-2 589,1-2-409,50-46-450,-27 34 0,17-10 0,1 3 0,-16 18-90,14-4 179,-11 10-179,-11 4 90,6 1 3302,-11 3-3302,-2 1 0,31 33 0,-23-13-90,23 28 90,-29-20 0,-1 3 0,0 3 135,0 20 0,0 7-45,2 24-61,-4-21 1,2 9 0,-3-9-3422,3 28 3302,-4-31 0,1-1 180,1 12-2268,4 24 2133,-5-46 0,-1 1-1562,6 41 1517,-3-28-835,4 26 925,-6-46 877,4 33-967,-8-60 0,-1-2 1494,-1-2-1404,0-2-180,1-1 0,-1 3 2143,1-3-2503,0 6-1692,-1-7-1006,0 3-3888,0-4 7036,-1 1 0,1-1 0,-1 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37.9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63 226 13559,'-17'-14'3508,"2"3"-2698,12 8 449,-2-1 90,0 1-989,1 0-90,0 0 90,3 1 359,-2 0-449,1 0-90,0 0 0,1 0 809,0 1-899,9-4-90,3-1 90,12 0 0,2-2-90,5 2 90,2-1-90,18-6-3392,-11 0 3302,15-3 0,-17 2-180,1 2-5396,33-11 1047,-27 9 4619,25-6 0,-38 14 0,-1 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38.89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25 66 19496,'-11'-16'2159,"3"3"-1710,6 11 1,1-1 1169,-1 1-1439,17 46 0,-7-15-90,13 42-90,-9-25 90,-2 0 90,3 19-90,3 12 0,-2-9-90,-3-11 90,-6-32 0,-3-15 0,1 0 179,0-1 271,0-3-450,6-21 0,1-18 0,4-31 0,-3 6-90,-2 0 90,2-3-90,9-14 0,-4 12-90,6 2 90,-10 34-90,4 0 90,-4 10-2956,6-2 2866,-8 13 0,2-1 90,-3 6-180,-1 1 90,2 0 0,15 9 0,-2 1 1,19 16-1,-10 4 90,-4-1-90,-8-2 90,-6-4 0,-3-2 2776,2 5-2776,6 28-90,-1 2 0,1 9 0,-5-8-180,-3 2-3572,-1 8 3033,0 18-1440,-2-18-809,-2-6-1260,-1-21 4318,0-2 0,-1-8 0,-2-2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39.43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303 162 9242,'5'-26'5936,"0"2"-9527,-3 6 5120,1 2 4017,-1 0-5096,-1 1-90,-6-4 769,1 9-859,-6-2-90,3 10 90,-5-1-90,-8 2-90,-10 12 0,1-1 3302,-1 12-3392,-1 10-90,0 10 0,6 17 0,1 5 0,-3 4 45,10 0 0,5-4-3437,8-24 3392,1 9 0,3-26 90,0-4-2358,9 4 2358,-5-11 0,16 3 0,4-25 90,1-5-90,6-12 90,-5-11 0,-6 8-90,2-11 90,-11 8-90,-1 1 2358,-1-15-2268,-4-5-2269,-1 5 2269,-3 2 1882,-1 21-1882,0 4 90,0 1-90,0-3-90,-7 2 0,6 4 3200,6 45-3200,3-1-90,11 36 0,-7-19-45,5 9 0,2 3-135,9 18 81,-6-13 1,1-3-81,2-10-181,-4-11-4767,0-11 5217,0-9 0,0-1 0,-4-9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40.55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 47 13379,'-3'-17'7106,"0"-3"-6116,2 16 89,0-1-539,12 69-4342,1 5 3892,-4-19 0,0 4 45,2 4 0,-1 0-154,-2-7 0,0-1 64,1 2 0,-1-1 45,5 44 0,-1-14 0,1-2-90,-1 8-345,1 5 0,1-2 165,-4-24 2472,2 17-5440,1 4 179,-5-36 3366,7 28 0,-10-60 1,1 0-1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41.09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0 188 15088,'6'-16'5038,"-1"1"-4499,-3 14-89,0-1 899,-1 5-809,15 59-360,-9-30 0,9 21 0,0-1-90,-7-20-1,11 15 1,-13-37-90,-1-3 180,2-3-90,4-3-3482,8-19 3392,-1 5-1331,5-18 1331,-7 8 0,-1-3 0,0-5 0,-2-2-1798,13-47 1798,-14 38 1888,9-29-1888,-16 52 1511,-1-4-1511,-1 8 0,1-4 0,-3 12 3392,1 2-3302,8 21-90,-1 6 0,10 19 90,-5 3-90,1 1-3302,4 28 3482,2 8-1705,0 5 1614,-2-4-140,-5-21 141,-2 1 0,-1 2 90,0 2-90,-1-2 0,-4 3 179,3 23-179,-6-17 1399,1 2-1399,-3-24 178,-2-10-89,-13 53 1,-1-16-652,-7 17 472,3-36 90,6-21 0,-10 5 0,-3-3-1827,-16 0 1737,8-15 0,-2-9 0,11-8-90,2-5 31,-13-1-2189,1-14-900,-4 2 469,1-15 2679,10 2 0,-1-6 0,1-1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42.0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0 138 18866,'5'-15'2519,"0"2"-1980,-3 8-89,1 0 0,0-1-90,0 1 179,4-4-179,7-2 0,12-6 180,36-5-450,-24 8-90,21 2 90,-39 9 0,14 3 0,-13 0-3482,13 0 3392,-15 0-90,0 0-180,3 16 180,-13-5 0,2 12 0,-11-10 0,-11 25 0,-8 7 90,-3 11 0,-5-7 3189,7-16-3189,0-1 180,-26 31-180,14-20 90,-11 14-3325,19-25 3325,16-20-90,-2 4 90,7-10-90,1-3 136,-1 1 44,3-3-180,1 0 0,2-2 0,2-1 3482,1-1-3482,9-3 0,2-2 0,9-1-3392,12-12 3481,-6 9-89,10-7 0,38 6 0,-44 8 0,36-3 0,-5 42-2268,-27-7 2268,1 2 0,-2 3 423,-6 17-333,-8-8-1747,1 17 1747,-14-22 0,7 29-205,-10-25 205,1 12 0,-4-14-90,-3-3 90,-1 2 90,-2 20-91,0-14 1086,-10 51-1085,4-47-90,-9 24 269,-6 11-269,8-37 90,-10 36-90,11-49 90,0-1 64,0-3-64,-1 1-90,0-2 89,-11 16 23,9-16 68,-28 31-180,28-38 2358,-14 13-2358,16-23 0,0-5 90,-3 2 0,-4-5 3392,6-1-3392,-7 1-90,7-2 90,-14-12 90,-16-18-90,6-10 0,-5-3-90,23 5 0,3-24 0,10 21-270,-3-58-1232,20 24 1322,-1-13-4161,6 16 1,4-3 4340,-3 16 0,-1-1 0,5-13 0,-1 0 0,-3 17 0,1-1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9:42.95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222 30 14099,'0'-15'3688,"-1"4"-720,1 10-2698,-5 23-4342,4-11 4612,-4 28 499,4-25-859,-1 6-90,2-10 0,-1-1 360,1-1-180,0 3-180,8 3 3392,-1-5-3392,8-1-90,-6-8 90,1-3-90,-3 1 90,-1-2-90,0 1 180,6-8-91,-7 3-89,6-4 90,-9 4 0,1 2-3302,-1-6 3392,0 4-2358,-1-4 2717,-1 4-677,-7-16 318,3 13-279,-5-12 188,4 18 1885,1 0-1884,-1 0 2726,-1 1-2636,-4 1 1163,2 3-1343,-6-1 575,-16 18-485,-3 8-90,-11 16 0,14-5 90,9-2-90,10-9 0,-2 2 0,2-5-1301,0 5 1391,0 1-90,1 13 0,3-10-2871,1 9 2871,5-16-70,1 2 160,-1 0-90,12 8 0,-3-7 90,11 9-90,-3-10 0,49 13-1922,22-16-327,-1 4-989,-2-23 3238,-9-20 0,-23 8 0,31-13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03.65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0 586 9332,'18'6'989,"-3"0"-6289,-7-4 5659,7 3 1680,15 0-1499,6 1-271,4-1 1,-3-3 950,-6-2-861,3 0 271,40-17-2449,-5 4 2089,15-9-45,-26 9 0,-2 2-135,6-1 194,-14 2 1,6 0-106,12 0 1,-2 0-90,11 0-90,1 0 0,17-2 0,-16 3-1246,6 1 1201,4-2 0,-4 1 1306,-32 3-1531,19-2 1,4-1 179,2-1 0,-8 1 0,13-2 0,-10 1-425,26-5 830,-9 2 0,3 0-860,-36 4 1,0-1 993,29-3 1,-2-1 377,6-2-648,-19 3 1,-5 1-1134,-12 0 1134,41-10 1162,-37 5-1521,21-3-451,3-4-944,-13 4 0,2 1 1124,-21 5 0,2 1-997,36-11 1,-1 4 1446,-6 7 0,15-1 0,-33 11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04.69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1 799 6633,'21'2'1889,"3"0"-1439,-3-2 0,7 0-1,5 0 315,30-14 1,8-6-405,22-6-270,-19 4 0,5-3 135,-2-5 0,-5 0-3527,13-4 3347,-16 6 0,2-1 90,-12 5 0,-3 2-2224,33-12 2134,-31 11 0,0 0 135,23-6-90,-21 8 0,2 0 0,32-10-524,-13 4 1,1 2 478,-35 9 0,2 1-405,24-6 1,11-2-1,-10 2 135,-20 6 0,-1 0 45,39-9 0,0 0 515,-41 10 1,0 3-1865,22-3 0,1 1 1727,-20 3 0,0 0 0,11 1 0,-6 2 0,-13 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4.07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381 8 10411,'-28'-7'4767,"-18"9"-3687,8 10-181,-13 10-5120,5 16 5750,-10 39-1124,29-29 0,3 4 288,0 0 0,5 2-424,5 10 1,7 5 90,10-1 0,6 5 0,0-5-270,-3-1 0,3-2 133,11 35 1,6-13-44,9-40-90,7-10 179,26-5 1841,-8-17-2020,34-17 0,-31-12 401,6-17-311,-19 0-76,-2-11 166,13-31-1304,-16 11 1034,5-23 90,-22 24-1,-5 1-1845,-5 1 1801,-7 9 0,-2 1-45,0-1-899,-11-6 0,-4 5 809,-3 33 421,-15-21-331,9 50 619,-5 15-619,3 7 2269,1 10-2269,10 39 2115,15-15-2115,1 18 0,13-32-90,-2-26 90,1-5 0,19-12-2999,-3-22 2999,7-3-89,-11-17 178,-11 4-178,12-52-181,-20-4 621,-6 25 1,-7-2-622,-20-9 0,-6 5 180,-12-7-595,-21-10 595,25 62 2858,-3 7-2858,8 7 90,-4 3-90,-5 19 270,-15 35 0,3 24-924,8 8 924,24 0 29,20-21 1,8 10 0,0-7-165,-5-14 0,6 1-75,12 14 0,10 13 0,5-2 1,0-19-286,8-22 0,2-8-2148,16 30 0,1-10-505,17-40 2655,-32-21 1,-1-3-1,21-6 1,-13-1 0,1 0-1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05.5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1 211 6690,'29'8'1259,"1"-1"-899,-2-2-5655,2 0 5835,21 0-1424,-8-1 1154,17-1 937,-24 0-1117,3-3-90,-4 0 0,31-13-270,1-3 0,4-3-653,-21 4 0,0 0 698,20-8 0,2-1 334,-10 0 1,-5 0 0,19-6 0,-17 6 0,0 0-1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2.8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31 17787,'4'-20'3598,"-3"10"-3328,6 46-1,-4-1-1478,4 35 1389,-2-16 180,2 33-135,0-7 0,-1 4-180,-2-25 0,1 1 0,0 24 0,1-5 45,-2-10-1,0-2 352,0-4-351,1 24-2925,-1-27 2925,1 28-1096,-3-50 1096,1 8 0,-2-29 136,1-2-226,-2-20-90,1-1-90,0-23 90,-1 7-90,0-17 1917,0-28-1917,-4 11 0,-2-5 0,4-2 0,-2 0 135,-1 1 0,-2-1 0,0-16 0,1 6 45,-2 6 45,2 9 0,0 4 45,0 13 0,-1 3 1608,-1-11-1338,-3-5-270,2 10 0,0-3 179,5 18-179,2 9 700,33-15-790,-4 27 0,26-8 0,2 29 0,-14-3 70,13 12-70,3 5-1055,3 7 1055,1 2-90,-4 3 90,-18-9-90,-1 2-1612,4 9 1,-1 2 1612,5 8-1,-1 2 0,-2 6-1018,-20-12 1,-3-1 1017,14 33 6,-5 12 84,-21-42-211,-4-12 211,-2 1 135,-15 13 0,-7 2 45,-11 15-45,0-5 0,-2-4 1209,-11-11-1254,1-11 195,11-15-16,-51 7-269,37-16 537,-41 4-6564,17-38 1980,37 10 4047,-19-19 0,51 17 0,1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3.4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259 916 11400,'-20'-46'3419,"2"7"-2430,5 24 485,-7 1-1024,8 7-3711,-8 0 3530,2 17 893,1 1-982,-7 11-90,-18 54-630,20-11 270,-10 20-269,34-18 269,5-41-90,8 8-719,10-16 899,-7-10 292,11-2-112,-1-21 3392,-6 3-2763,26-48-359,-29 29-90,12-26 90,-26 32 90,-1 3 989,0-3-1079,1-13 0,-2 12-91,0-3 271,-3 22-450,11 46-4111,30 46 4111,-10-19-90,20 15 0,-22-70 90,24-24 0,-17 1-2269,16-19 2359,-28 6 0,-1-3-1083,-2-6 1083,-2-5 1543,10-50-1633,-12 0 45,-7 35 0,-1 0-45,-3-34 225,-10 15 0,-2-1-46,0-7-89,-2 7 0,-1 4 90,-1 15 90,0 2 1306,1 7-946,-8-22-2396,7 80 1856,-3-10 0,9 70 0,4 26-135,5-23 0,0 1 0,-2-12 0,0 1 0,4 20 0,0-3-226,0 13-314,1-3 1,0 3-91,-1-33 1,-1 1-1410,4 36 1,-2-6 2083,1-15 0,-4-20 0,-3-29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3.7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41 11850,'-11'-16'3328,"10"0"-3418,6 13 0,19-2-539,-8 5-271,14-1-5600,36 1 5511,2 13-91,17-7-2667,-18 11 3747,-21-8 0,-1 2 0,0-1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4.0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289 0 11760,'-17'11'6297,"-26"3"-5758,21-10 1,-23 7-180,21-5 0,2 3-90,-1 1-1,-4 14-748,3 8 479,3 7-90,6 2 0,10-10-899,14 41 449,3-36 360,7 23-90,-2-49 360,-2-8 270,20-18 270,-4-6 389,8-8-570,-15 0 991,-4-22-361,-7 11-629,0-11-1,-8 22 811,-1 6-1080,-2 11-90,1-5 0,-2 13-360,0 2 0,12 22-90,-3-1-4947,16 38 810,-10-19 4497,6 16 0,-5-16 0,0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4.8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246 109 10321,'2'-27'6836,"-9"-5"-5577,-10 11-449,-8 2-540,1 10 90,-18 23-180,20 0-180,-16 15-3302,19-3 3302,2 4 0,3 4-90,3 4 90,4 1-90,3 12 90,13 4-736,10 21 646,6-18 90,5 3 0,1-13 0,3 0 90,15 25-90,-18-29 0,-2-1 450,-1 6-360,-25-34 3027,-12 12-3027,-3-8-2938,-22 13 3028,9-15-825,-10 3 735,10-12-332,0 0 152,1-4-360,3-1-719,-2-2-875,8 0 2044,-8-11 0,15 6 0,-2-9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5.5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260 80 10231,'4'-20'4408,"-1"3"-271,-3 8-3507,-7-7-180,2 9-1,-6-4-89,3 11 0,-7 5-180,-5 4 270,-17 18-270,8-2-91,-7 12-3391,13-7 3392,3 5-2268,1 4 2268,4 5-20,0 24-160,8-8 45,9-6 0,3-1-134,7 8-361,26 29 0,-10-56-1529,13 4-719,-7-20 2788,2-6 0,-7-6 0,-2-3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5.7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18686,'6'46'1350,"-1"-1"-1081,0-2-179,2-2-180,8 39-89,-6-41-4343,4 24 4252,-9-50 50,-1-2 220,1-5 0,-2-2 0,0-3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6.6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187 1114 14099,'1'-15'3058,"-2"2"-2428,-3 9 269,-4 1-539,1 3-4072,-19 9 3892,8 2 950,-19 17-1040,16-8-90,-3 8-90,6 3-180,5 6-180,3-8 270,13 3 0,1-26 0,8 3-90,-4-11 1,6-2-1,2-6-90,13-13-180,-2-10 270,-3 0-89,-7 1 269,-11 10 899,-12-28-449,3 30 0,-9-21-90,6 37-1,0-1 1,0 3 0,-1 0 3842,-16 19-3932,11-5-90,-12 16 0,16-10 179,3 19-269,3-9-3392,7 32 3392,4-21 0,7 11-90,1-16 90,46 21 180,-2-47 135,-10-10 0,-1-8-225,5-27 0,-11-22 270,-25 16-90,-8 14-181,2-7-89,-8 20 3482,-3 7-3482,1 2-90,0 1 90,3 14 90,5 39-90,-2-7 0,4 30 0,-7-28-90,1 2 90,1-1-3392,12 27 3392,-6-30 6,8 15 84,-10-39-90,1-6 270,-2-4 90,33-19-180,-18 2 0,24-19 90,-19-10-181,-10 1 91,-1-21 0,-2-4-90,-3-7-1137,-3-16 0,-2-5 1047,-8 37 0,-2 2 0,1-12 0,-1-2 0,1-4 0,-2-2-605,-3-9 0,-1 1 605,4 14 0,-1-1 0,-5-34 0,1 7 0,2 22-45,1 19 0,1 4 906,-1 12-1041,1 7-1431,1 7 1521,-1 21 1038,1 21-1038,1 55 0,-1-2 930,0-5 0,0 11-1140,-1-5 0,-1 5 0,1-3 30,0 6 1,1 0-451,-2-10 0,1 3 1,1-11-1961,0 18 2680,4-29 0,1-1 0,3 35 0,-1-28 0,0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6.9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 11490,'33'0'540,"1"-1"-540,-10 1 0,58 6 0,-34-3 135,3 1 0,-1 0 45,-13-2 989,22 3-179,-26 1-631,0 1-89,-17 1 720,-8 61-720,-5-39-91,3 54-910,-6-52 1000,0 9 1,-8 27-90,4-11 225,-1 1 0,1 1-225,2-3-1,1 27 1,8-44-90,4-12-360,3-5 91,8-19-1351,6-28-269,-3-2-449,5-17 1483,-11 4 0,-3-5 0,-2-4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4.17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1 150 10944,'41'-30'2608,"0"0"1,-6 5 462,36-29-3071,-62 50 0,4-2 0,-4 6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7.3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199 42 11760,'-9'-19'2429,"1"4"-1799,1 11 89,-5 1-4880,-3 6 4430,-12 12 771,0 13-1040,4 4-2179,7 6 2269,10 2 90,3-9 90,8 22 0,1-21 180,6 11-1,-2-13-226,1-4 227,0-1-1,0-5 271,5 7-360,-6-11 179,4 6 1887,-9-13-2156,0 0 789,-4-2-1059,-12 9 3392,1-6-3482,-13 9-1079,-18-4 719,19-6 450,-19 3 0,34-11 0,0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7.6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0 221 9152,'16'-44'6566,"-3"4"-4677,-2 4-450,-2 7-5930,-1 6 5391,-2 5-791,-1 5 521,-1 3 1690,-1 2-2050,1 14-1396,0 37 1395,-1 3-89,0 33 0,-3-32 1142,0 38-1322,-4-17 0,-2 10 0,2-5-335,1-4 1,1 0 244,-3 11 0,-1 6 1,1-14-181,2 10 0,2-7-90,-1-2-1979,1-8-629,0-4 174,1-12 2794,-1-10 0,1-15 0,-2-7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7.7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15 14279,'31'-13'2788,"2"12"-3687,8 15-810,-3 8-360,-6-1 2069,-3 1 0,-3 1 0,-2 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8.1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38 14549,'-5'-17'1529,"0"3"-1529,4 10 0,0 2 0,0 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9.3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28 200 17157,'-15'-8'3598,"3"9"-3148,11 6 180,8 40-271,-1-8-2080,7 37 0,1 8 1901,1-1-840,-2-5 1,-1-2 749,-2-7-90,0-3 180,-1 9 0,1 2 0,0 3-180,-2-13 0,-1-6 270,-3-27 1909,-5-24-2179,1-4 3259,-3-22-3259,0-9-90,-5-39 90,0-18-45,3 25 0,0 0 45,-2-39-90,1 2 492,2 27-447,3 16 0,0-2 45,0-21-711,5 12 0,2 1 711,1-3 0,10-19-90,-3 31 90,1 3 0,4 8-90,28 0-2951,-22 22 3041,25-1-1973,-13 37 1973,-5-3-90,12 19 90,-13-4 686,0 6-641,-3 6 0,-1 4-45,8 16 135,3 27 0,-4 4-45,-10-12 0,-3 5 0,-4-1 0,-12-15 0,1 8 2268,-14-4-2178,-6-2-756,-5 4 576,-14 18 0,10-44 0,-8 11-449,-17 3 269,15-28 2002,-19 15-2362,23-35-8904,-8-6 9444,13-4 0,-3-3 0,14-2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19.9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170 1148 14099,'-6'-15'3778,"-4"5"-3239,-4 17 1,-5 3-90,0 6 449,-15 20-809,14-10 90,-8 16-180,18-18 90,4-3-180,2-1-270,9 10 91,1-15 89,7 7 0,-4-20 0,3-1-3662,42-28 3842,-28 11 90,30-23 0,-42 17 0,-3-2 90,-3 1 0,-3 0 90,-2 3 449,-2 4-269,-1 0 3482,-7-5-3662,2 13-91,-5-3 91,6 17-90,-1 22-180,3-5-2965,-1 14 3145,3 7-90,11 4-772,4 17 682,6-13 90,1-11 90,12-20-2305,-11-11 2215,26-19-291,-21-8 201,10-17 582,-10 1-582,-3-4 0,0-18 0,0-5-366,1-10 366,-4 3 0,-2 1 1057,-9-2-1147,-2-7-90,-4-21 180,-3 19-27,-4 17 1,-2-3 71,0 9 0,-2 1 173,0 0 1,-2-1-84,-4-21 0,0 3-45,-2-12-106,-4-15 16,9 50 2928,3 25-2838,1 27-2872,4 12 2782,0 16-254,8 37 254,0-7 0,5 35 0,-1-3-180,-2-19 0,2 12 0,-2-7-58,0-11 0,-1-1 178,2 11 0,0 8 0,-1-13-210,4 16-942,-5-35 0,0 1 807,0-4 1,0 1-1125,1 3 0,0-2 277,2 15 1252,-4-26 0,-5-31 0,0-6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20.4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51 10051,'-12'-20'2519,"3"3"359,6 9-2338,7 2-180,9 7-180,10 2-3284,25 11 3014,-9-1-1321,35 13 692,-28-6-1,14 6-2254,-15-5 2255,-1-1-1508,17 8 1957,-17-8 910,31 14-910,-35-16 273,21 12 447,-24-12 4746,6 4-249,-22-9-671,-22 7-3916,-11-9 0,-18 8 0,7-4-2623,-12 13 2442,9-4 91,-8 11-1437,11-3 1347,2 4 0,2 3-90,2 3 135,5 18 0,2 2-465,-1 1 240,6 2 0,8-3 2606,24-17-2606,3-16 2016,31-49-1836,-26-23-90,7-25 0,-25 7 0,-9 14 0,-3-2-2856,-2 1 3486,-2-19-450,0 21-90,-1-9-1,0 28 1,0 4 270,0-2-360,-5 4-90,5 11-180,6 30-4870,18 47 1902,-1-4-1530,8 17 4678,-13-34 0,2-3 0,0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21.1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16 425 8882,'-4'-29'4497,"0"2"-359,1-3-8989,0 14 6110,2-4-1796,1 19 1346,5 22-264,5 61 0,1 15-455,-5-49 0,0 4-187,3 38 0,0 16 0,-1-13 187,-4-30 0,0-2 575,2 27 0,-1 1-171,0-20 1,-1-8 135,2 8-540,-2-26 1719,-3-65-1629,0-53-90,-1 12 738,0-2 0,0-2-828,0-16-30,0 10 0,0-14 0,0 7-1059,3 2 0,0 1 1089,-2 5 0,0-3 0,1 7 0,2 9 0,1 3-90,3-4 1,1 4-1,3-13-1487,10-26 1487,-8 62 0,2 12 0,19 30 1171,-2 25-1081,9 22 0,-21-2 0,-5 3 90,5 28-90,-9-21 0,0 9 0,-2-6 1078,-2-11 1,0-1-1079,4 34 0,-1-3 0,-1 1-300,0-9 0,1 15 0,-1-12 1496,-3-27 1,-1 0-1947,3 21 1,2 9-1,-4-18 750,-4-17 0,-1-26 0,-1 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21.5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25 327 10771,'-14'13'8455,"3"-2"-7735,34-33-181,-2 5-44,27-21 0,5-3-4657,1 2 4207,-7 4 0,5 0-1454,33-9 1409,-31 18-90,30-8 0,-43 23 0,-10 5 0,0 4 1,28 38 178,-31-14-89,26 33 90,-44-5 0,-3 17-133,-2 2 132,-3 5-89,-2-32 0,0 2 90,0 12-90,0 27 90,7-14-90,-3-5 90,6-46-90,-3-13 90,-1-3 0,18-16-90,-9-1 90,14-15 1092,-12 3-1092,-2-6 79,2-3-79,3-26 0,1-5-180,1 2-135,-2-5 1,4 20-586,12 70 450,-14-1 2782,13 46-3681,-14-5-1667,2 12 2926,0 0 0,0-1 0,-6-24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22.4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209 1498 15088,'2'-36'3778,"-12"-43"-3148,2 44-5391,-16-39 5121,10 56 1319,-4 1-1140,7 14-179,-15 22 0,-2 27-360,-1 1 859,6 16-859,13-5-180,5 10-89,1-11-2360,13 28 2360,3-47 179,6 13 2178,-1-31-2088,-3-16 0,10-15 0,-3-2 360,26-44 0,-14-3-180,5-13-1,-14 10 271,-8 1 3212,-2 3-3482,0-4-180,-5 23 0,-3 16 0,-3 16 90,4 19-90,9 64-240,-3-20 240,6 43-523,-9-54 433,2-2 0,2-4 90,2-4-90,9-5 0,15-11 0,7-23 90,0-8 0,-9-22 0,-11 4-3015,-3-6 3105,7-28-1972,-1-18 1882,-2-9-109,-16 43 1,-2-1 108,1-30-768,-5 19 1,-2-2 812,0 7 0,-3-5-15,-3-11 0,-1-9 0,-1 7 561,0 9 0,0 2-546,-5-25 0,-3-2-90,-3 10 0,-1 7-45,-2-9 0,3 7 0,-4 13-782,-3 45 782,-3 72 0,4 6 90,12-1 0,4 2 225,0 24-315,3-28 0,1 2 1843,0 37-1798,0-37 0,1 1 1058,0 32-1253,5-15 0,4 15 0,4-6 1327,14 6 1,3-1-1029,-14-13 1,-1 3 0,5-13 30,8-13 0,2-24 180,1-39-2690,3-22 2690,1-6 90,8-39-2099,-23 24 1919,4-21-669,-13 23 579,-3-2-690,-1-13 600,-3 21 1290,-1-6-1470,-2 27 2019,-3 8-1839,1 11 1024,-2 7-1024,1 23-90,1-4 90,0 19 0,1-5 0,0 8 0,0 5 0,4-3 0,2 4-90,6 45 90,5 1 90,24-26-90,-8-69 90,21-16 90,-3-57-90,-16 13-2359,1-22 2269,-20 29-90,1-16 2269,-5 19-2809,7-27 270,-12 50 270,2 7-90,-8 72 91,0-3 89,-1 1 0,-1 5 89,-5 35-44,4-44 0,-1 7 105,-5 21 0,-4 13 0,1-12-469,4-21 0,0 0 439,-5 22 0,-2 11 0,-1-13 329,-12 18-269,-3-5 0,-3-19 3031,8-32-2941,-18 3 0,-4-16-270,-6-3-180,-13-45-606,31-2 336,-7-29-1799,27 10-719,8-8-4239,3 11 7207,10-26 0,3 18 0,6-22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5.04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0 155 13289,'18'18'3149,"9"0"-2898,2-10 379,9 3-3518,30-3 3338,-10 1-91,2-6 1,2 0-1421,3 0 1196,-13-3 0,0 1 135,14-1 0,21-6 0,17-3-121,-21 2 1,4-1 0,0 0-496,0 0 1,-1-1 0,0-1 405,5 0 0,-1 0 0,-8 0-15,-10 2 0,-1-1 15,-4 1 0,5-2 0,0 2-30,4-1 0,1 1 0,3 0-30,-7 1 0,3-1 0,1 1 0,-4 0 0,8 0 0,-4 1 0,-1 0-30,-5 1 0,-1 0 0,-2 1-60,30 0 0,-8 2 45,-34 0 0,-1 0-45,42 1 0,-5 1-90,-10 0 928,-6 3 1,5 3-1199,-12 1 0,-1 2-1259,4 5 0,-3 2-809,27 9 2518,-48 0 0,-44-17 0,-3-2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22.7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70 10051,'28'-33'3598,"-7"10"-1079,-12 10-1980,-8 12 721,-13 29-900,4-6-181,-7 23 271,7 2-270,4-12 0,0 7 0,13 15-180,-1-22 90,19 40-90,-8-36-3392,9 8 3482,-6-18-251,-1-4 341,14 13-90,-15-18 0,7 10 90,-20-21-90,-1-1 0,-2-1 3582,-2-1-3762,-22 21 330,4-13-420,-29 16-539,12-20 359,2-4-90,8-3-2608,1-13-2583,12 2 5641,-5-10 0,16-10 0,1-5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22.9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1 324 11221,'16'-58'6386,"-2"-1"-4947,0 9-6020,-3 3 5391,-1 7-1168,-2 8 898,-1 9 1796,-2 9-1976,3 17-1157,2 57 977,-3-4-91,-2-7 1,-1 2 1235,-3 23-1325,0-11 0,0 2-180,-1 33 90,0-31 1,0 5 419,-4 18 1,0 2-2984,2-14 0,0 1 449,-3 17 0,1-5 1833,3-34 1,0-7 0,1 14 0,0-19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23.1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0 190 11670,'24'-48'4678,"1"6"-5173,20 18 0,5 5-1741,1 0 2236,3 1 0,0 4 0,-9 11 0,0 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25.1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29 20845,'-13'0'1799,"26"6"-1709,-1-5 0,25 4 0,0-1 0,20-2 0,3 4-430,6-4 430,-17 0-90,-12-1 0,5-1 90,-4 0-90,36 0 90,-11 0-414,-5 0 1,1 0 413,14 0-90,4-5 0,2-1 0,4 2 159,-21-3 0,5 1-114,4 1 0,-4 2-3216,25-2 3171,-21 2 0,2-1 0,-16 2 0,2 1-894,35-1 1,2 0 893,-34 1 0,-2 0 14,27 1 0,-8-1 76,-26 1-135,25 6 0,9 2 45,-22-2 0,1-1-576,28 5 1,-3 0 575,-33-4 0,-6 1-90,25 3 1818,-1 1-1728,1 1-189,-21-2 1,1-1 188,27 7-448,-32-7 0,8 2 388,13 2 0,10 3 1,-6-3-76,-5-1 0,3 0 75,13 2 0,10 2 0,-14-3-30,-24-6 0,-7-1-186,46 4 96,-34-1-569,3-2 1,0 2 208,6 2-539,-9-4 0,-3 0-1620,-14 1 2589,-2-1 1,1 1 0,-1 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26.2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40 215 12930,'-18'-16'4497,"4"3"-4047,10 8 1439,1-1-1709,9-2 0,6 1-91,13-3 1,6 4-3212,25-4 3302,11 0 90,25-3-500,-40 6 1,-1 1 319,34-3-909,9 2 1,1 0 908,0 0-45,-11 1 0,8 0 42,-15 2 0,3 0 0,-8 1-42,-9-1 0,0 1-45,13 0 0,8-1 0,-3 0 44,18 0 1,-8 0-619,-31 1 1,4 1 595,4-1 1,10 1-1,4 0 1,-4 0 7,8 1 0,-2 0 0,-1 1-30,-1-1 0,-2 0 0,6 1-230,2 3 1,8 1 0,-4 0-1,-14-1 230,-13 0 0,0-1 22,21 4 1,19 1 0,-1 1-1,-18-2 347,-21-2 1,-3 0-370,28 2 0,13 0 0,-18 0 0,7 2 0,-34-4 0,1 1 45,-3-1 0,-1 0-45,1 1 0,2-1 0,14 1 0,-1-1 0,-16-1 0,-4 0 90,44 2-90,-33-3 0,-4 1 659,13-1 0,5-1-659,-26 1 0,1 0 0,24 0 0,-3-1 0,1 1 90,18 0 373,-40-1 1,2-1-464,-2 1 0,0-1 229,48 0-319,-50 0-180,25 0 0,-22 0 53,18 0-323,-21 0 540,7-6 0,2-1 0,5 1 0,-6-2 0,-1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29.7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34 15268,'9'-15'3418,"-2"3"-2698,-5 8 1169,0 2-1439,4 10 89,1 23-359,2 3 90,1 19-90,-3-14 360,8 39-360,-8-39-91,6 25 181,-7-44-90,0-7 90,2-1-180,1-7 0,8-13 0,-1-5 90,22-34-180,-18 14 90,8-21-90,-15 23 0,-2 1-90,-3 6 0,0 4-360,-1 0-180,-2 6 181,1 1 449,-2 6 0,3 15 0,1 3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30.1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246 43 13289,'-12'-23'2879,"0"5"-2250,5 17 990,-37 43-1439,21 3-270,-1 9 0,4 4 90,19 23-511,6 4 421,12-32 90,-3-16 360,8 13 1798,-8 15-2068,-4-26-90,-12 3-90,-15-44-989,-25-7 601,12 3-1501,-13-6-449,25 6 2428,5-1 0,2 0 0,3-1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30.5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950 369 1140,'-10'-42'4587,"-12"-18"-2338,-10 4-1529,-1 2 477,-6 15 1,-4 5-838,1 7 494,-40-18-494,40 37 1287,8 4-973,-28 18 1,-3 7-405,10 3 666,-18 11 0,3 7-756,28 5-135,7 4 1,3 4 134,-3 20-91,9-4 1,2 6-428,10-9 0,2-1 383,0 0 0,3 4-243,5-2 1,3 6 0,3-8 152,2-11 0,3-1-424,3 31 0,4-3 469,15 3-90,6-3 1269,5-6-1314,-10-28 1,3-2 1452,20 21-1453,-9-21 1,4-2 44,-5-18 0,2-4 90,43 17-527,-36-26 0,0-8 617,31-14 1964,0-6-1919,-17-16 0,-2-6 45,8-10-60,-23 3 0,3-11 0,-8 4-629,9-32 554,-13 14 0,-4-1 45,-9-13 1420,-13 24 1,-4-8-1421,-4-32 0,-5-3-616,1 27 0,-4-1 466,-5 3 0,-3-5 0,-2 13-1533,-13-14 1323,-12-14-4646,1 39 1,-3 6 4866,-8 0 0,6 8 1,-1 8-1,1 22 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31.7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 6183,'3'-6'0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0:35.0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0 11490,'-1'16'1620,"0"-1"268,1 0-538,0-4-991,0 15 181,1 7 450,7 54-4292,-5-33 3571,8 42-179,-10-72 90,2 7 0,-2-16-90,-1-5 0,1 3 270,-1-5-270,0-1 270,0 2-181,0-5-89,0 3 3482,0-3-3392,0-1 360,0 0 0,-1-2-450,1-4-1,-1 1-89,1-3 0,0 1-45,6 47 1,2 20 44,-3-17 89,5 47 1,-1 12 45,-5-40 0,-1-3-1786,1 6 0,-1 0 1696,1-5 0,-1-6 45,-1 7 0,1 0 90,0-3 0,0 1 0,1 19-654,1 10 1,0 0 563,0-10-888,0 8 0,1 0 888,0-11 0,0 7 0,2 4 887,-3-36 1,-1-2-933,2 11 0,-1 1-978,0-3 1,-1-3 1022,1 12-90,0 20-44,-2-27 134,0 3 1754,0-1-1799,0 24 0,1 4-45,-1 2 30,1-9 0,0 16 0,-1-16 2272,0 2-2302,1-8 0,-1-3 1051,0-14-1051,1-4 45,0 4 0,1 4-45,4 27 0,-3-28 0,0-2 0,4 9 90,-2-24-90,1-2 0,1-3-482,15 49 482,-10-42 0,13 35 0,-14-52 0,1-1 90,24 40-90,-16-33-90,17 29 90,-12-31 0,-7-8 0,21 21 398,12 4-443,-11-15 0,2 0 45,22 18 0,8 1 438,-42-33-528,1-2 625,17 11-535,36 15 0,-23-13-90,22 7 90,-49-27-314,5-2 224,-1-1 90,23 5-90,28 4-1035,-15-4 1125,13 0-2607,-20-6 2562,-7-2 1,2-1 44,25 3-387,-26-4 1,-3 0 386,-9-2-827,1 1 737,0 0-470,-3 1 0,1 0 560,16 4 0,-6-2 0,7 2 71,14 1 1,-3-1-72,-25-3 0,-1 0 191,27 3 0,-6-1-281,-15-2 987,-1-1-897,-3-1 0,2 0 0,16 3 0,-5-2 0,-1 0 0,-3 0 0,19 1 1867,-26-2-1867,28 2-820,3-1 820,3 0 0,-10-2 0,-1 0 0,-26-2 0,1 0 0,39 4 1037,-42-4 0,0 0-1127,31 4 90,-21-2 0,19 1 0,-1 2 585,-20-4-585,-9 1 0,1 0-90,9 1-1308,27 4 0,3 1 1398,-8 0 0,-3-1 0,-2 0 333,-20-3-333,0 1-990,11 2 0,3 1 990,9 1 0,-8-1 0,-3-1-787,-8-1 787,0 1 90,-1 0 310,-6-2 0,5 2-400,-9-2 0,3 0 125,18 3 1,8 1-126,0-1 0,5 0 0,-8-2 840,-13-1 1,0-1-841,6 1 0,5 0 0,-13-1 25,6-2-25,1-1 254,-6-1 1,4-1-255,-10 0 0,0 0-418,11-1 0,-1 1 418,29-1 0,-30-2 0,-2 0 0,18 0 0,-17 0 0,0 0 0,0 0 0,0 0 0,-1 0-798,-4 0 1,1 0 797,18 0-175,11 0 1,-1 0 174,-11 0-366,6 0 0,6 0 366,-17 0 0,2 0 191,22 0 0,3 0-191,-31 0 0,0 0 0,-5 0 45,2 0 0,-5 0-45,38 0 0,-24 0 0,-34 0 1567,29 0-1567,-46 0 0,-2 0 2479,-3-6-2479,5 5 0,6-5 0,-3 6-661,2 0 661,-11 0 26,20 0 64,-13 0-90,17 0-90,-15 0 1,29 0 89,-19 0-918,22 0 828,-28 0 90,2 0-90,-1 0 90,0 0 2893,-1 0-2983,41 3-192,-32-2 192,32 3 90,-43 0 0,0-1-90,0 1 90,-1-1-2177,0 0 2177,1 0-1333,-1 0 1333,1 1 0,0-2-90,-1 1 0,33 4 264,-13-4-84,28 5-90,-41-6 90,-1 0 0,4-2 2757,-5 0-2847,8 0 90,-18 0-90,-12 0 2098,8 0-2098,-7 0 90,7 0-90,-8 0-3392,0 0 3392,0 0 0,0 0 0,1 0 0,-3 0 0,2 0 0,13 0 0,-5 0 0,12 0 0,-9 10 3392,-7-7-3392,-2 8 0,-5-10 0,0 1 0,0-1 0,9 0 0,1 2 0,8-1 0,-2 1 0,16 0 0,-19-2 0,17 1 0,-20 0 0,5 0 0,-2 0 90,14-1-90,-17 0 0,12 0 0,-15-1 90,-3 0-90,3 0 0,-4 0 0,-1 0 0,5 0-90,-3 0 90,8 0 0,-8 0-3302,8 0 3571,1 0-89,1 0 90,3 0-360,-9 0-1979,-2 0-89,-4 0-721,-6-1 2879,-5 0 0,-17-3 0,-4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15.84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 75 14998,'-22'-5'5038,"10"3"-10339,33-11 6380,66-4-899,-16 3 474,-14 5 0,3 2-520,-8 4 1,3 3 45,20-2 0,3 2-90,-4-1 0,0 0-236,9 1 1,2 0 190,1 6 0,-1 0-560,-17-4 1,0 1 559,23 4 0,-2 0 0,-23-5 0,-3 0-45,-2 0 0,4 0 0,28-1 0,4 1-135,-11-2 0,2 1-135,-14-1 0,4 0 1,-6 1-811,3-1 1,-5 0-361,-5 0 1,-5 0 1109,13 0 1,-9 0 0,-6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1.2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405 52 10321,'-31'-23'4767,"4"7"-3777,-7 6-91,13 7 1710,-64 32-5871,24 20 3307,17-23 0,3 2 135,-2 31 769,34-27-859,3-5 0,3 3-1090,21 17 1,6 3 1089,2 2-90,4 3 0,3-2-151,5-13 151,3 1 0,2-1 45,-3 1 0,1 0-45,8 12 810,-10-11 0,-3 0-810,-5 2 90,-3-1 0,-5 0 0,-2 2 2406,-1 43-2316,-10-41 0,-1 34-90,-18-31 90,1-8 0,-9 14-2137,-16 10 2136,9-28 515,-15 19-604,15-33 179,-15 3-269,8-9 90,-36 6-180,33-17 467,-14 1-557,27-7 3213,5-1-12568,-21-33 9535,22 17 0,-16-39 0,27 22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1.5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69 11850,'-6'-31'5487,"3"11"-4587,-4 5-181,6 13 1440,4 42-1799,-3-18 0,9 62-1149,-3-34 1058,6 29-1390,-3-1 1,0 3 1210,-3-28 0,0 1-46,4 36 1,-1-1-734,-4-37 0,0-4 869,5 51-90,-1-4-45,-2-15 0,1 0-135,0 18-683,-2-29 1,0 9 0,-2-13 322,1 6-2069,-2-6 1,0-7 2518,-2-32 0,-1-4 0,0-18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1.7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 60 10141,'-15'-17'3508,"3"2"-6650,5 6 5841,3 2-841,8 0-1588,12 5-180,3 0 590,11 3-1040,18 10-158,-3-5-2091,45 14 2609,-8-9 0,0 1 0,-5-5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2.1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297 81 7616,'-34'-1'2249,"8"1"-471,2 0-1328,5 0 1515,-5 0-1605,-13 13 449,-6 10-629,7 5 1009,4 6-1009,22-7-90,2 4 2834,4-7-2969,17 30 0,8 4-45,0-19 90,2 17 0,4-7-90,0-33 1685,14-5-1595,-15-6 0,34-29 0,-35-3 0,12-14 0,-26 8 0,-8 10 90,-2 2 0,-1-18 0,-10-7 180,-7-30-180,-1 23-3392,-1-6 3391,12 40-89,1 1 270,2 12-180,2 13-90,0-1 90,11 48 0,0-15-90,9 30 0,4 3 0,8 3 0,11 13-90,10-14-209,-8-27 209,-1-18 0,-10-22-51,10-15-39,-12-5-809,28-68 224,-42 28 1,-5-3 45,7-5 0,-2 1-586,-10 4 1,-3 4 721,-2-13 0,-1 9 0,0-12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2.4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53 254 16258,'-11'-58'2069,"-5"-28"-7280,7 38 6470,-5-13-454,11 75-445,13 56-265,-1-2 0,4 15 0,-1-4-5,3 2 0,-1 0-162,1 1 1,0 5-1,-2-12 162,-2-22 0,-1-6 1857,10 47-1768,0-5 52,0-5-96,-7-33 0,0 2 45,11 43-90,0-5 0,-7-21 2891,-1-11-3071,-7-28 906,9-17-996,-12-34-3101,4-52 3191,-7 20-90,-1-23 758,-1 33-668,-1-3 0,0 9 90,0-6 90,0-11-90,0 7 0,0 5 90,0 11 0,-7 12-90,4 10 0,-5 7 0,7 11 0,2 17-360,12 42 0,8 6 1,4 12-451,17-10 360,-13-42-348,12 8-1271,-10-26 1501,18-4 1,-19-6 0,11-4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2.8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131 142 13289,'-15'9'3059,"1"-1"-8090,9 9 5481,-1 2-91,1 8-896,1-1 987,2 3 775,10 5-1135,-4-11-1118,9 1 1208,-4-22 1387,-1 0-1477,1-5 2165,8-18-2255,-7 3-90,10-29 765,-13 9-675,-1 1 3482,-5 3-3302,-27-35-3572,13 40 3392,-19-32-2178,19 57 2268,-7 11 0,-4 16-90,1 4 90,1 11 90,9 39-180,7-35 989,7 18 1,4 0-990,5-13 45,4 2 0,4 2-45,17 11 90,2-3-90,3-12 0,-12-22-2143,1-7 2053,0-5-179,1-6-1,-6-3-900,2-3-645,-3-1-704,13-13 2519,-8 2 0,6-12 0,-14 6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3.8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111 221 420,'-22'-40'8276,"-7"-19"-7107,10 24-180,-3-11 1185,14 30-1095,1 1 359,4 6-449,9 77 0,6 36-899,-4-18 393,1-12 1,1 13-1,-1-11-438,-4-22 0,0-6 0,0 5 0,0-1 0,-1 0 0,1 1-939,1 18 1,0 0 938,-1-18 0,-1-1-22,2 12 1,-1 0 66,1-10 0,-1-3 0,2 25-27,3 12 117,-5-36 2066,4 10-2066,-3-30 2508,39-62-2778,-26-4 45,5-12 0,-1-3-2274,-8-2 2139,0-3 218,-3 5 0,0 0-218,3-10-103,-2 9 1,-1 3 102,-3 17 90,1 0-179,-5 21 89,8 35 180,-5 1 2221,7 32-2221,-5-6 674,-1 3-719,1-3 0,0 2-45,12 41-1087,-10-41 0,1-1 1087,11 23 90,-5-31-1416,1-4 1326,3-4-131,0-6 131,1-7-180,8-6 180,-7-10-90,16-15-413,-6-22 503,-2-5-90,-4-14-502,-6-33 592,-11 25 286,2-33-196,-11 42 360,-2-4-1933,-1 16 1752,0 1 1845,0 15-1934,0 0 179,-10 1 91,-4 27 1285,-4 1-1465,0 51 0,9 3-270,3 32-2268,12-6 2358,1-16-90,19-4 0,-9-35-969,9 4 1059,-5-23-397,-1-6 397,-1-6 1548,-1-3-1548,18-24 0,-15 3 0,11-21 0,-20 5 2313,-4-3-2403,-2-15-275,-10 0 1,-2-1 364,0-10-927,-12-32 1017,10 72-90,-1 6-450,-2 5 180,1 6-359,-4 21 2280,7 7-3810,0 10 2159,14 32 0,0-28 0,7 28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4.0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38 166 330,'-13'-80'9175,"3"34"-5924,-2 7-1632,10 62-1169,10 61-90,0-7-91,1 0 1,1 7-90,-1-10 0,0 2 26,-2-11 1,1 4 0,0 2-207,2 8 0,1 3 0,0-3 355,2 16 0,0-4-490,0-7 0,1-4-837,2-7 0,1-9-1726,2-6 2108,11 22 1,-11-57 0,0-6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5.1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236 1527 6537,'7'-33'2878,"-2"2"1273,-1 3-2622,-3-11-1169,-1 15-1,-11-16-89,3 24 774,-11-5-685,6 11 764,-3 6-853,-22 23-91,12-2-89,-15 23 0,21-6-90,1 6 90,4 6-90,3 2 0,3 3-2175,3 30 2085,13-10-1057,8 18 1147,16-28 0,-3-24 89,13-16 91,9-37-90,-8 1 1697,18-41-1607,-22-12-180,-17 16 0,-1-3 225,-6 5 1,-2-1-226,-1-2 0,-3-6-45,-3-37 0,-4-5 45,-3 18 0,-1-2 30,0-1 0,1-8 0,-2 9 15,-3 5 0,0 6-45,1 2 0,0 4 90,-3-18 0,0 7 0,3 29 0,0-1 0,-4-38-671,-1-7 491,5 40 90,3 27-90,3 36-180,5 45 0,3 34 0,0-3 45,-1 0 0,2 6-79,-1 2 0,2 14 0,1 2 0,-2-15 214,0 4 0,1-5-150,2 4 0,1 7 0,0-16 128,-4-31 1,0-4 21,5 30 0,1-6 0,1-13-90,7 13 90,4-21 90,-1-5 433,9-40-433,-16-22 0,8-19 2194,-11-4-2194,-2-6-1956,6-48 2046,-8 31 90,3-33 2178,-10 49-2178,-1 7-90,-1 7 90,-1 0-90,0 12 180,-1 0-1,-3 14-179,1 4 180,-2 23-180,1 2 0,0 10-90,2-3 90,0 12-90,0-6-90,13 52 90,-5-56-90,17 26 90,-14-55 3392,7-1-3482,16-47-3392,-15 16 3392,15-38-204,-26 19 204,-2-5 0,-4 7-2111,-1-3 2111,-9-31-70,3 26 160,-8-29 0,4 46 89,0 6-89,0 7 90,1 7 402,-4 5-402,-7 22 0,2 3 0,-2 20-90,9-1 270,0 56-270,5-41 0,0 47 0,5-53-90,7 38-766,2-31 1,3 0 855,9 34 1060,13-2-1150,-8-53 0,7-7 90,2-10-90,-5-7 90,60-51 0,-51 16 179,23-42 1,-4-11-90,-25 4 45,-1-12 0,-3-1-45,-14 7 408,-3 5 1,-2-5-229,-5 22 0,-3 2-225,-4-9 0,-3 4-733,-3-12 688,-14 45-90,-7 62 1,12-4-1,-12 37 0,19-12 0,5 10 563,11 15 1,4 3-474,3 9-45,0-9 1,2-4-46,3-16 90,1-2-90,-2-4-412,-2 17 1,-1 2 591,-2-9 90,-4 17 0,-9-1 905,-23-22-905,0 5 1993,-4-20-1813,14-23-270,6-7 652,0-2-563,5-4 2720,40-14-5418,6-9-3617,22-8 6136,16-19 0,-28 12 0,19-12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5.4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180 282 8432,'13'-51'5937,"-4"16"-7010,-1-15 3861,-6 22-749,-1 0-1590,-8 1-1138,-6 4 869,-2 4-90,-2 3-90,8 11 2178,-7 15-2717,7 32 359,-1-5 0,15 43 90,1-35-302,8 18 302,-2-15-90,6 18 90,-3-16-26,8 29 206,-12-36 179,3 22 91,-9-31-2160,-1 15 2160,-20-1-270,5-10 59,-47 27-149,33-44 90,-43 18-180,48-32-90,-12 1-2805,22-7 2985,7-9 0,11 0 0,8-7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50.7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1 298 13289,'8'1'5487,"-9"-3"-5037,28 8-270,-15-6 270,26 1-360,-10-1 90,31-10-91,-26 4 181,55-16-180,-43 12-3392,50-9 3392,-56 10-734,46-7 644,-38 7 45,21-3 0,1 0-45,-16 4 0,-1-2 0,-2 2 0,-17 3 0,13-3 0,-10 4 0,10-2 0,-15 2-90,-1 0 90,13 1-90,-12 0 90,10 0-981,-15 1 981,0-1-90,0 2 90,-2-2-90,0 2 90,-4 0 2407,42-4-2407,-23 2 2158,37-3-2158,-44 3 0,3-1 0,-14 2-3482,67-6 3482,-49 4-359,26-1 1,-1 0 358,-28 1-92,36-2 92,-45 2 165,5-1-255,29-2 90,-20 2 0,20-4 0,-30 4 3071,-8 2-3071,32-1 0,-28 2 964,24-1-964,-25 3 4,-6 0-4,9 0-543,-10 0 543,1 0 0,-2 0 90,-2 0 0,8 0 90,-4 0-180,6 0 90,6 10 452,-7-6-452,9 9-90,-11-11 90,3 2 90,-1-2-180,-3 0 90,-4 1 0,-7-2-90,6 2 270,18 2-180,-13-1 0,10 1 90,-14-3-180,-9 0-90,11 0-90,-13-1-810,9 2 541,-10-3-721,3 3-808,-5-3-451,-1 2 2429,2 0 0,-2 1 0,0-1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5.5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13 8972,'12'-7'0,"-3"1"0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6.6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59 89 14549,'-22'0'6476,"3"0"-6206,9 4 0,5-4 449,3 3-449,15-4 90,69-8-180,-11 4-180,-16 0 0,-1 0 90,12 0-497,-7 0 1,1 1 406,10-1 45,-11 0 0,7-1 0,7 1 0,-4 0-45,16-1-496,-10 1 0,-2 1 496,-3 0 0,4 1 0,2-1 0,-1 3 0,3 0 90,15-1-90,-3 2 0,-1 0 0,-11 0 45,-29 0 0,3 0 0,15 0 0,-2 0 45,19 0-1150,-18 0 1,-1 0 1149,2 6-45,-7 0 0,4 0 0,-13 0 0,3 0 45,36 3 0,-1-1-705,11-2 615,-43-2 0,-3-1 90,3 0-100,2 1 1,5 1 99,24 0-90,-25 0 0,-2-1 0,7 1 2547,-20-1-2502,14 3 0,3 0-45,3 0 0,7 3 0,-2-1 90,-20-4-2637,37 6 2547,-17-6 0,0 2 1449,-5-3-1449,-1 1-2013,-14-1 2013,28 1 0,-33-3-100,50-1 10,-3 11 2309,0-7-2309,-4 9-2129,-45-9 2129,0 0 2129,41 4-2129,-11-3 90,15 2-238,-35-3 1,-4 0 237,3 1-90,31 4 90,-43-6-2271,16 1 2181,-17-2 2001,10 0-2271,-9 0 91,-13-3-631,10 2-8275,-14-2 9308,-7 2 1,-4-1 0,-12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7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48 21924,'27'11'720,"2"-2"-4363,5-3 3913,16-2 0,4-1 1011,4 1-1101,37 0 0,3-3-270,-11-12 62,-20 9 0,-2-2-151,-5-12-1,-25 8-1080,20-7-898,-29 8 2158,16-9 0,-34 12 0,-1-2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08.1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 26 10141,'-17'-7'2609,"3"0"-6920,9 5 5390,2 0 1319,0 1 1110,-1-2-2019,8 2-949,-1-1-1909,22 3 1729,-9-1 2628,46 13-2718,-31-6 0,27 9 179,-15-2-89,-2 0-180,0 1 0,-6 6 3302,-19-8-3482,-2 6-90,-8-3-90,-3-1-4736,-13 32 1,-4 7 4794,2-2 1,-4 6-1,-1 0 1,4-12-1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17.7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55 15988,'-4'-13'3148,"1"0"-2428,2 11-91,0-2 1350,-1-3-1709,1 4 90,0-4-180,1 5 90,-2-2-270,3 11 90,-1-2-90,6 45 0,3 14-588,-2-11 588,1 13 0,1 1 0,-1-16 0,0 0 0,3 23 0,-3-18 0,7 38 0,-4-21 0,0-2 0,-2-8 0,-3-24 0,0-4-3197,1 11 3107,-2-8-1268,0-1 1178,-2-12 90,-2-10-1529,0 7 580,-1-6 1039,1 6 0,-1-7 0,0-2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19.1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97 42 13919,'-17'-7'3328,"2"2"-2608,11 2-1,-1 2-179,1-1 0,0 1 269,0-2-449,-1 2 629,-2-3-719,3 2 0,-3 0 90,3-1-270,1 2 0,0-1 90,1 1-180,0 0 0,-1 0-90,2 0-270,-1 0 360,6 5-90,-1-2 0,15 9 0,44 10 0,-21-6 90,34 5 0,-43-16 0,-1-3-90,27 0 90,-23-1 0,26 0 0,-38 0-180,19-11 0,-26 8-89,9-8-91,-20 11-6296,-1 0 6656,4 13 0,-5-5 0,3 12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19.3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19316,'39'83'3148,"-17"-44"-3058,8 50-90,-17-51-90,-5-11-989,5 15 269,-8-25-3957,5 7 4767,-7-17 0,2-1 0,-3-4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19.5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29 7982,'9'-16'0,"-1"4"0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20.3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10321,'9'43'2069,"-1"-2"-6920,-1-9 5751,-1 4 1228,0-1-1498,0 0 719,5 25-130,-4-26-859,3 16-1025,-6-32 1744,0 4 2165,-1-10-1625,2 4-1529,3-23 90,0-4 90,7-33-90,-2-6-90,-1-2 1622,4-19-1712,-6 35 0,2-9 0,-6 27 90,2 7-90,4 19 0,2 2 0,10 45-3392,-10-20 3392,5 23 0,-8-26 0,3 14 0,-3-13-90,6 17 90,-8-26 0,2 3 0,-6-15 0,-1-2 0,0-4 90,0-1 0,0-3 3302,10-17-3392,-4-1 0,11-33-180,-3-39 180,-6 25-89,2-26-1,-11 59 90,1 3-90,-2 8-180,2-5 90,0 12 180,7 16 0,-4 9 0,5 21 0,-4-5 0,0 2 0,0 3-3302,14 46 3302,-9-35 0,10 32 0,-12-51 90,10 6-90,-9-15 0,7 2 90,-5-16 0,0-1-90,14-18 90,8-20-90,2-16 0,-4-1 0,-13 7 0,-9 13 90,-1 1 89,3-26 1,-6 26-90,1-16 3482,-7 32-3122,0-3-270,-2 4-90,-7-9-90,4 14 90,-13 6-90,11 9 90,-8 14-90,5 0 180,-8 54-90,9-38 0,-2 37-90,9-48 89,21 43 1,-8-30-90,27 36 0,-20-50-90,7 1-449,11-9-271,-8-8-1438,9 0-631,-13-7 2879,-7 0 0,-2 0 0,-1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20.6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1 10681,'21'7'2249,"0"10"-1080,-15-2 540,2 17-540,-4-11-539,-11 41-2501,0-30 611,-8 28-449,2-28 1709,-1 0 0,-2-1 0,0-1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23.2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1180 65 13379,'16'-14'3868,"-3"2"-2878,-10 9-91,0 0-89,-2 1 449,2-2 630,0 0-1799,-12-6-90,3 6 0,-17-4 0,-2 8-90,-3-1 0,-7 1 90,4 0-180,-32 16-180,4-4 271,-12 9 89,16-8-90,-3-2 0,-19 2 90,12-3-90,-4 0 90,36-8 0,2 0 0,7-1 90,-21 0-3393,19-1 3303,-12 0 180,20 0-180,8 0-90,-1 0 0,1 0-180,-1 0-2178,0 0 2358,-1 0 2269,1 0-2269,-10 7 0,4 1 0,-8 7 90,6-1-90,2-1-90,-9 14 0,2 7 180,-2 2-90,7 1 3482,4 0-3482,6-11 90,-2 8 0,6-14 0,0 6-3212,-3 36 3212,4-18 180,-1 34-180,5-41 180,-1 55-180,8-29 90,-3 26-90,5-32 90,-5-17 0,3 18 0,1 3 0,1 0 3041,0 11-3041,-3-29 0,1 12 0,6 30 0,-4-37 0,7 49-90,-3-30 90,0 6-90,0-3 0,-4-19 90,-3-16-90,7 31 0,-6-24 0,7 24 90,-5-14-90,-2-14 0,1 11 0,-1-2 0,0-1 0,0 0 0,-1-8 0,-3-10-2952,1 12 2952,1 11-77,1 8 77,-1-8 0,-1-11 0,-1-9 0,-1-5 0,0 4 0,0 1 0,2 5 0,-2-4 3355,1 8-3355,1 9 89,3 19-89,-1 1 0,1-8 115,-3-17-115,0-7 0,0 1 90,0-2-90,0-7-1169,0 10 89,-3-23-989,3 15-629,-3-22 2698,1-1 0,-2-2 0,1-1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22.0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1 133 12030,'5'-17'5487,"6"-7"-3868,3 2-450,9-3-269,-1 8-540,0 8-3213,17 25 3483,4 24-1837,7 17 1387,-25-9 0,-5 3 0,4 35-135,-13-35 0,-2 2 135,2 44-91,-5-38-89,-2-2 90,-2-39-90,-1-4 450,1 7-180,-1-13 2346,2-6-2436,1-43 1854,-1-1-2034,2-26 89,-1 16-89,-1-3 90,4-24-1735,0 22 1,0-1 1644,4-25 0,5-10 0,-9 68-2062,-1 6 1972,3 2 0,-1 9 90,12 14-90,-5 13-135,8 29 1,0 8 134,-2 6 1008,-2-3 0,-2-1-1008,-5-4 0,-1-1-90,0-3 3267,1 11-2997,1-1 0,-3-14 0,-1-10 360,-6-28-270,6-28-90,-2-3 467,6-49-422,-5 8 0,-1-1-135,4-27-109,-3 27 0,-1 5 109,1 14 90,0 4-90,3-5-90,6 5 90,-5 12 0,12 23 0,-7 42 0,3 5 0,-3 18-2555,-5-13 2555,-3 3 0,1 0 0,0 0-2409,3 18 2319,4 14-1705,-2-14 1705,-1-1-6323,4-23 2096,-9-22 4584,8 7 0,-13-26 0,-1 0 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22.7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61 355 9602,'4'-22'7195,"1"-5"-3597,-4 13-2248,0-7-991,-9 5 91,2 9-270,-5-1 0,3 12-90,0 11 0,0 4 0,-1 11 0,0 1 0,4 25-180,10 11-3392,5 4 3392,7-14-352,9-22 442,-10-22-89,5-2 89,-4-9 89,4-12 1,-2-1 0,-1-10 3218,-8 3-3218,-3-1 180,-3 1 345,-2-4-525,-2-2 90,-9-21-90,2 8 90,-8-12-90,3 13 720,-9-29-630,10 32 89,-6-23-179,14 44-90,1-1 90,1 6-180,8-2-90,2 4 90,5-1 1,7 7-271,34 7 180,-11 4-360,27 12 450,-44-8 0,-5 3 0,-16-11 0,-2 1 0,0-1-89,0 7 179,-1-5-90,1 4 180,-2-7-90,-1-2 89,1 1 1,0-1 270,0 1 90,1-3-360,11-14-90,-3-3 90,9-13 0,7-27-90,-9 20 0,9-20 0,-13 27 0,14-11-90,-14 18 90,10-6 0,-17 22-90,0 2 90,12 14-90,2 11 90,4 7 0,-3 6-3482,-4 9 3482,-4-9 0,2 16 0,-5-15-90,-2 1 90,-1-3 0,-2-5 0,0-4-90,1 5 90,-3-13-90,1 4 3212,-3-11-3302,0-4-89,-1-1-91,0-2-180,0-2 540,1 0 0,0-7 0,1-1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23.5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1 430 8375,'4'-23'4947,"0"3"-2406,-3 8-1282,0 1-3993,0 2 4084,-1-3 373,1 3-373,0-1-909,-1 23-351,2 4 0,-2 9 0,7 8 3302,-3-21-3392,5 8 0,-4-16 0,4-1-318,-2-3 318,7-2 0,3-11-90,0-1 90,2-11 0,-7 2 0,1-35 90,-7 29 318,1-22-228,-17 22-90,5 15 0,-8-9 0,7 18 179,-12 6-179,1 16-90,-4 2 0,6 15 90,8-5-90,3-1-90,12 47 90,-2-36-90,13 33 90,-3-48 0,20 3-89,-13-16 89,13 2 89,-7-24-89,4-8 90,0-7-90,-3-5 0,-11 3 90,-2-1-90,-2 0 90,-2-3-90,1-8 0,-2-3 90,-2 10-180,-3 5 90,-6 18 0,1 2 0,-1 1-180,0 3 180,-1 3-179,0 6 89,-1 2 0,1 5 0,0-1-270,1 22 180,0-8-180,5 47 180,-1-37 90,5 19-3392,-2-33 3392,1-7 0,0-4 1,0-5-91,7-2 180,7-14 0,0 0 90,4-12-90,-8 0 539,16-37-359,-13 17 180,17-46 629,-12-3-809,-9 28 3392,1-10-3302,-14 54-90,-1 6-90,-1 1 180,2-1 90,-2 6-360,9 21 89,-4 8 1,12 49 0,-3 0 0,1 3-2029,4 23 1939,-4-22 0,-2-4 90,-3-16-90,-1 0 90,1 1 90,3 23-90,-4-17-999,2 16 1089,-3 17 0,-5-37-91,-1 20 1,-4-44 180,-27 50-180,2-31-45,1-3 0,-4-4 1737,-6-10-1782,-46 5 0,39-26-322,-33 7 232,41-19 0,8-2 1202,-2 0-1382,7-1-9561,-35-26 9680,26 12 0,-22-25 1,33 17-1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23.8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20395,'21'0'2969,"2"12"-6573,-13-2 3784,0 9 1277,-7-5-1457,-1 4 500,-1-2-1130,-1 25-6423,-9 19 2735,4-7 4318,-8 8 0,8-32 0,0-2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25.4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6 304 12120,'-3'-18'5487,"1"4"-4767,2 12 359,0 5-629,4 24 629,6 54-4791,1 16 3802,-5-41 0,1 2 154,-1 4 1,-1-3-65,2 11 45,0 2 0,-1-1-135,0-4 90,3 32 0,-6-63 0,-1-7 359,1-2-269,-2-10 0,0 0 450,0-12-2537,0-34 2087,-1-23 1546,1-6-1636,0-39-180,-1 12-658,0 23 1,0-2 612,0 11 0,0 0 45,-1-15 0,2 1 0,2 11 0,0 2-45,-1 1 0,0-1 889,3-13 0,0 3-934,-1-2-1904,1-11 1904,-2 47 2003,2 16-2003,10 20 0,1 3 0,17 32 529,-2 9-529,10 19 45,-16-24 0,-1 1 2765,8 18-2810,1 6 90,-19-33-3349,1 14 3079,-7 9 90,-1-8-984,-21 35 894,2-45-1650,-16 19 0,-4 0-868,7-16 2576,-26 36 0,36-62 0,1-2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27.0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1 197 10591,'5'-35'8815,"2"-13"-6926,-2 16-1260,0-3-89,-2 20 540,-1 2-990,0 7 359,-1-3-269,9 49-90,-2 11-615,5 24 525,-3-1 90,-3-17 0,0 5 0,3 29-3189,-1-21 3189,1 21-2132,-3-32 2042,0-1 228,1-3-139,6 22-44,1-27 0,3-1 45,18 28-90,7-5-90,-7-57 90,27-32-90,-28 1 90,27-20 0,-38 7-89,-2-4-1,5-25 1687,-10 10-1687,2-17 277,-12 0-187,-12-29-293,-1 26 293,-11-9 2939,-2 52-2939,-10 5 886,7 7-886,-11 21 0,20 7 0,-6 16 0,9-1 0,1 2-90,5 4-1946,1 22 1946,9 2 0,1 2-594,14-2 684,-6-30-187,6 1 97,5-16 90,-9-9 180,37-28 89,-23-6 1990,14-16-2079,-20-3-2710,-10 11 2620,-3 0 89,-4 1-833,-5 20 654,0-4 0,-1 9 0,0 2-2202,0-1 2112,-1 3 1483,1 0-1753,11 43 638,-5-15-458,8 31 90,-9-30 0,0-4-90,2 4 180,-3-10 0,3 2 90,-3-10-90,2-3 90,11-15 286,-4 1-376,7-15 0,-6 4 90,5-12-90,-1-1-90,3-7 0,-10 16 0,-2 6 3392,-7 14-3752,1 2 360,4 13 0,-2-4-3392,8 37 3302,-6-2 0,2 9 0,1-1 90,-6-25 1,2 2-1,-3-11-180,11 4 180,-7-10 0,8 3 90,-7-10-90,16-18 90,-7 5 0,11-16 3482,-16 9-3482,3-9 90,3-10-90,-5 12 0,-2 0-90,-8 18 90,-2 2-270,3 1 180,1 14-90,-2-3-1079,11 43 899,-8-23 0,7 23 90,-6-28 1,-2-7-811,12 0 720,10-21 1,26-30 359,-16 2 90,13-31 0,-35 37-3303,3-11 4113,0-17-720,-10 28-1136,4-18 1046,-10 37 0,-1 2-90,0 1 90,-1 3-180,0 2-90,4 19-90,-1 8 0,3 13 1046,-1 0-1226,3 5 271,-1-14 89,2 1 90,2-13 180,1-9-91,4-1 91,13-17 360,17-23-90,2-13-180,0-4-357,-8-10 357,-20 22 0,5-12 0,-13 11 269,1-18-2359,-6 13 2089,0-12 181,-7 22 270,-9-20-630,-4 26 0,-7-12 0,0 34 448,3 3-358,-27 27 2268,11 11-2448,-15 13 90,22 9 3302,8-10-3302,4 9-825,2 3 915,5-11 0,3 6-1425,6 27 1,2 2 1334,-4-21 0,2-2 0,4 15 0,3-1-182,5-14 1,1-5 181,2 12-864,-1-9 1,0-2 953,-1-8 395,5 15-395,0 1-90,-2-3 1878,-2-6-1788,-3 13-90,-8-31-90,3 21 1267,-9-36-1177,-26 45-90,6-24 3482,-25 32-3482,17-50 270,-32 0-90,23-17-90,-16 2 89,1-45-358,25-58-1,-10 18 90,31 8 0,9 4-3482,4 13 3032,18-40-1709,-6 37-1754,1 9 1,1-1 3435,8-5 0,12-13 0,-11 23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27.8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 0 18866,'6'19'900,"-1"-1"-900,-5-10-540,0 1-359,0 7-3419,0 18 4318,-9 12 0,2 1 0,-8-2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28.1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31 12120,'-2'-19'-5397,"3"8"4427,-1 11 1,2 8 0,1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29.8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29 8792,'9'-14'5757,"-1"3"-2519,-5 9-2159,-1 1-179,2 0 539,11 7-989,0-1-1,13 8 271,11 8-360,-8-2-3572,11 7 3661,-3 4-269,-10-6 90,17 19-90,-24-18-90,5 9 360,-11 7-360,-8-18 0,-9 24-90,-8-26 3482,-11 11-3482,-11 0-3662,-21 6 3032,-14-1 360,9-9-269,8-10 539,12-9 0,19-5 0,-8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30.0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80 2309,'2'-20'3778,"0"3"-587,0 7-2741,-1 1 1347,1 0-2696,0 3 169,0 0 730,0 3 0,0 3 0,0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24.9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 67 9871,'-7'-15'1350,"1"2"-631,2 6-449,3 2 809,-3-5 1,3 4-1170,7-3 90,0 7-180,14 5 0,10 5 90,-2 1 0,11 0 90,-11-3-90,2-1 0,1 0 90,1 0-90,3-2 90,0 0-90,3-2 90,1 0 0,-8-1 0,3 0 90,-5 0 90,6 0 180,25 0 180,9 0 299,3-3 1,17-2-1,-6 1-344,-5 2 0,1 1-860,5-3 1,7-1 0,-10 2 544,-15 2 0,-10 2-90,22-1 134,-8 0 1,-2 0-45,-1 0-1364,3 4 1,-1 2 1363,-13-2-90,17 8-2097,-24-7 2097,0-1 222,20 4-132,26 3-90,-13 0 0,9 0-45,-23 0 0,3 0 45,0-2 0,0 1-90,10 2 0,-2-1 45,-16-3 0,-2 0 0,11 0 0,-5 0 1149,11 1-1194,-8-2 0,-2 1 0,-9-2 90,0 0 206,0 0-206,32 2-90,-21-1 0,27 1 0,-31-3 90,2 0-90,31 1-93,-21-2 137,-11 0 1,0 0-45,18 1 0,-30-2 0,-1 1 90,26 2-509,-26-2 0,4 1 419,15 1 0,4 0 45,1 1 0,-1-1-45,-3 1 0,-2-2-816,-2 1 1,-5 0 815,14 0 173,-13 0 0,12 1 1,-4-1-174,0 2 0,0-1 106,6 2 1,6 0-1,-9-1-106,-14-1 0,-2 0 273,38 3 0,-3-1-273,-1-2 0,-22-1 0,-1-2 0,8-1-471,-16-1 0,0-3 471,20-10 671,-24 10 0,-4-2-671,-3-14 409,-20 10-409,1-3 2719,-14 4-2719,-7 2-1088,-4 1 1177,-3 1-89,2-1 90,1 0-90,-4 1-90,6-1 90,-9 2 0,4 0-89,-5 1-181,3-1 3572,2 11-3302,0 0 0,0 6 0,-3-3 0,6 73 90,-6-23-469,1-7 0,0-2 379,-4-1-3111,0 1 3201,0 2-2081,-7 31 1991,4-14-181,-6 0 181,5-22-974,-3 22 1064,-3 25 505,-1-17 0,0 4-550,1-20 0,1 1 892,-2 10 1,0 2-803,-1-1 0,2-6-45,1 15-11,1-11 1,1-5-80,5-17 2838,0 14-2748,1-15 0,1-2-90,0 5 1218,0 43-1218,5-42 0,1-3 90,-1 2-1696,2 0 0,-1-2 1606,-1-20 0,0 0 364,0-2-364,0 2 90,2 6-90,-1 2 0,0-8 0,-2-6 0,-1-12 90,0-2-90,-1 0 0,0-4 0,-1-2 0,1 1 90,-1-1-90,0 1 0,0-2 0,0 0 90,0-1-90,0 0 89,-1 1 3393,0-2-2672,0 2-1080,-8 1-2338,-9 2 2608,-41 18 0,15-9 0,-24 10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30.6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666 219 24083,'-2'22'540,"-1"-6"-450,10-7 270,14-22-4258,-6 2 4078,21-38-90,-23 22 807,5-15-537,-10 13-180,-4 12 359,1-11-539,-4 15 90,-8-6-90,4 10-211,-9 1 211,6 9 0,-3 3 90,-18 26-90,11-8 0,-16 22 0,16-15 0,0 2 0,-14 36-2269,11-24 2269,-11 26 0,15-35 90,1 1-128,-22 41 38,15-32 0,-17 28 90,20-45-90,0-4 90,-1-1-90,1-3 180,-32 14-90,25-18-270,-46 8-90,37-34-1889,-11 1 1126,12-12-3914,10 3 4947,0-2 0,-8-18 0,-2-3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31.3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25 23184,'24'-11'2428,"-9"8"-1978,-7-8-630,-5 22-4251,-2-3 4071,2 10-1389,0 18-1309,-2-12-1620,2 18 4678,-2-18 0,-1-12 0,0-2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31.7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67 112 12750,'-2'-18'6116,"-1"0"-10517,3 10 7280,-1 0-211,9-18-2488,-3 15-1,6-12 771,11 26-950,-4 1-90,27 28 90,-20 0 3392,3 8-3392,-17-8 0,-9-12 90,-16 39-90,3-26 0,-22 42 0,13-47-180,-7 7-719,-14 5 539,20-20-1889,-16 10-719,27-25 2968,-1-1 0,5-2 0,1-2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31.9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35 155 8792,'-6'-27'5307,"0"1"-3328,1 5-270,1 4 719,0-2-1528,1 7-270,0-1-91,2 6-89,-1 1-180,2 1 449,-1 4-449,4 18-180,3 28-135,0 9 0,0 4-45,4 35-679,-4-31 0,-1-1 589,0 12-90,-1 0-90,-1 0-90,-1 0-4466,-1-21 1,-2 2 4524,-2-2 0,0-1 0,1 3 0,-1-2 0,-9 37 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32.4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424 44 16887,'-1'-15'5577,"0"0"-4767,1 10 809,0 0-1259,0 2-1,1 3 451,0 4-630,-1 31 0,0-9 44,-7 29 1,-3 6-225,-1-7 0,-7 13 0,-4 1-1948,-2-11 1768,-14 24-1295,6-25-773,-3 1 2248,-4-4 0,-3 0 0,-14 14 0,11-16 0,0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48.8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5443 853 16977,'16'-11'2339,"-3"2"-1799,-10 6-91,-1 1-89,0 0 0,0 0-90,0 1 0,0 0 179,0-1-359,-1 1 180,1 0 0,-3-1-180,-1 3-90,-2 1 90,-2 1 0,-26 13-90,-14-2 0,-18 6 0,6-9-180,-23-7 180,22-13-90,-17 2 90,23-7 0,15 4-90,0 1 90,0-1 0,-40-12-358,28 9 403,2-2 0,0 0-45,2 2 0,-12-5 90,-19-6-45,21 4 0,-2 0-45,11 3 0,-2 0 135,-38-16 0,2-2-45,0-1-90,25 10 0,2 1 0,-12-8 45,13 6 0,1 0-517,-8-3 472,7 4 0,3 0 337,10 4-247,-19-8-3199,15 7 3109,-13-5 62,3 2 28,-3 1 388,-15-6-433,18 10 0,2 2-45,-8-2-203,-22-5 293,60 20 3188,-16-3-3278,19 3 89,-10 0-45,22 4-44,2 0 0,1 0 0,-13 0 0,10 1 303,-9 0-303,-1 0-3392,-37 10 3392,17-4 0,-23 7 0,15-1 0,-9 3 0,1 0 0,2-1-2268,-16 4 2268,31-7 0,-31 7-12,40-11 12,-11 3 0,-15 3 0,-2 1 0,4-1 2262,17-3-2262,11-2-2262,-15 4 2262,10-1 0,-11 3 2262,1 0-2262,9-2 0,-10 3 0,13-3-2250,-28 10 2160,20-7 90,-21 8 0,15-5 0,-24 11 0,20-9 1927,-13 6-1927,39-15 0,0 0-90,1 1 90,2 0 0,-10 4-90,2 3 90,-1 0-90,4 0 3314,7-5-3314,-25 22 90,8-7-90,-12 11 90,11-7 0,-4 3 0,7-5 420,-5 5-420,17-15 0,0 1 0,0 0 0,-1 0 0,-26 29 0,18-21 0,-18 24 0,16-16-403,8-7 313,-17 19 90,10-9 0,-1-1 0,6-3 0,-5 8 0,7-3 0,-7 6-1455,13-10 1455,4-12 0,2 1 0,0 0-2520,2 1 2610,-5 13-889,1 7 799,-2 0 1016,4-1-1016,2-15-1954,1 2 2044,-2 15 1750,-1 20-1840,2-11 0,1 8-1184,2 4 1184,2-5 0,-1 12 90,3-17 0,0-2-90,1-1 135,0 36 0,1 1-135,0-33 45,4 16 0,1-3-504,-1-38 549,7 18 1873,-7-32-1963,1 3 90,8 19-90,-5-13 0,9 15 0,-7-23 90,2 2-90,1-1 0,14 14 0,-10-12 922,10 9-832,-6-11-90,-3-5 0,4 4 0,13 8 0,-13-11 0,12 9 0,-16-14 0,0 0 0,19 12 0,-11-8 0,22 12 0,6 2 0,16 10-45,-14-8 0,0 1-1485,8 3 1440,-16-6-891,-14-12 981,-2 1-659,27 15 659,-7-4-90,10 5 90,-1-2 0,-24-15 0,26 12 994,-26-15-994,10 3 0,-1-1 0,33 12 0,-24-8-437,-4-3 0,0-1 347,-2 1 90,10 4 602,-4-3-692,-22-8 1179,15 3 0,2-2-1089,-5-1 0,13-1 0,2 0 0,0-7 3392,10 2-3482,19-1 90,-26-2-3392,28 1 3392,-17-1 0,-17-1-2268,41 6 2268,-52-6 0,49 5 0,-57-6-90,29 3 90,-10-2 0,1-1 0,31 1 0,-51-3 0,28 2 2178,-40-2-2178,7 0 0,2 0 0,21 0 0,-13 0-343,15 0 343,18 0 0,-9 0 0,13 0-135,-19 0 0,-4 0 45,0 0-1032,-6-1 0,0 2 1032,12 1 90,-14 0 928,2 3 0,0 0-1018,4 1 90,30 4-90,-38-3 90,-1 0 0,0 0-1103,4 2 1,2 1 1102,6 1-632,22 4 0,-1 0 632,-23-3 0,1 0 0,3 0 0,22 8-959,-16-4 959,30 7 507,-46-10 1,4 1-463,26 3 0,3 1 472,-18-3 1,-1 0-518,5-2 0,0-1 0,0-1 0,-5-1 0,10 0 0,-8-1 0,0 0 90,11-1 1940,-18-1-1985,2-2 0,4 1-45,28 3-1015,-37-5 0,-1 0 1015,29 3 97,-29-4 0,-1 0-97,16 2 365,-15-2 0,-2 0-365,4-1 0,2 0 0,-1-1 0,3 0 0,-1 0 0,37 0 0,-35-1 0,29 0 321,-43 0-321,3 0-777,4 0 777,28 0-225,8 0 225,1 0 90,-7 0-90,-26 0 0,-1 0 0,-3 0 0,2 0 0,16 0 723,-18 1 0,3-2-723,-1-3 0,0-1 0,4 2 0,1 0 0,0-2 0,-1-1 0,-6 3 0,-5 1 0,4 1 0,0-2 0,0 1 0,0 1 0,0 0 0,11 0-45,-13 1 0,-1-1 45,-4 1 134,23 0-224,27 0 1069,-48 0 0,2 0-979,10 5 0,-2 0 0,17-1-90,17 8 74,-19-7-74,2-1-1997,-8 0 2087,-20-2-90,0-1-1823,0 1 1913,1 0 96,42 0-96,-12-2 0,8 1-90,-25-1 90,-26 0 0,7 0-1193,47 0 1193,-32 0 0,32 0 0,-23 0 0,-16 0 475,19-6 1,5-1-521,-24 4 0,-1 0-494,17-4 1,-3 0 538,16 5 1173,-39 1-1173,22-3 0,4 1 0,1-2 1977,-6 0-2022,-6 0 0,0 0 45,3-2 0,-3 1 0,-1 1 729,-13-1-729,50-7 90,-40 5-135,28-6 0,0 0-45,-23 3 45,19-4 0,-2 0-45,-22 4 90,30-6-406,-39 7 316,40-11 90,-31 7-45,9-2 0,-1 0 45,-8 0-1042,6-2 0,1 0 1042,-9 1 90,26-9-90,-36 11 0,-1-2 0,1 0 90,14-9-90,0 1 324,20-14-324,-27 14 0,8-9 0,-24 13-1027,3-6 1027,-10 8 1692,-7 4-1692,-6 7 158,-2 1 22,9-7 2787,14-16-2877,-9 9-1115,10-11 1115,-16 11 0,6-6 0,12-18-90,-9 13 90,22-22-90,-15 19 0,30-23 0,-15 14 0,0 4 90,-5 4-90,-19 16 0,7-5 0,-11 7 0,-2 2 90,12-10 0,-2-1 0,-3 4-90,-7 4 90,-12 12-90,0-1 179,9-13-179,-5 4 0,7-10 0,-8 11 90,-1 1-90,-2 3 0,12-25 0,-8 15 0,9-19 0,-12 24 90,2-5 3302,4-8-3392,-1 2 0,1-7 90,-4 11-90,-1 1 90,0 1 0,5-12 0,-1-1 0,3-12 0,0-5 0,-3 14-90,0-5 0,-3 14 90,-1 0-90,9-27 90,-8 25-90,7-26-3210,-11 39 3210,2-10 90,-4 14-90,1-3 90,0 2 179,4-25-179,-3 14-90,4-17 90,-6 24 3210,2-3-3210,0-8 0,-1 6-90,3-22 0,-4 25 0,3-16 90,-2 0-90,-1 18 0,0-12 0,-3 10-90,1-4 90,-8-26 0,1 13-3482,-6-9 3482,2 21-90,-5-3 1,-5-2-2270,-6-3 2269,1 8 0,-2 3 90,7 11-90,-2-1 90,0 2 0,2 1-90,-11-3 0,9 4 90,-4-1-89,5 3 2357,4 3-2358,-11-4 90,-4 1-90,1 0 90,2 1 0,8 2 0,3 1 0,2 1-90,-27-6 90,19 4 0,-43-7 0,41 7 0,-14-2-90,23 4 90,-10-2 0,-6 0-2358,-4-1 2358,5 0 2268,3 1-2268,8 0 0,-5 0 0,3 0 0,-1-1-90,-27-5 90,4-1 0,-17-5 0,23 5 0,10 1 0,-12-4 0,16 5 0,-55-18 0,53 19 0,-53-19 0,57 20 0,-16-6 0,-12-2 0,27 8 0,-26-8 0,33 10 0,2-1-2268,-13-2 2268,13 3 0,-20-5 0,-14-6-90,18 6 90,-14-3 0,33 9 0,-7-1 0,-2 0 90,-15-3-90,14 3 2178,-5-1-2178,-21-5 0,22 6-2268,-51-12 2268,36 10 0,-9-3 0,15 4-325,14 2 325,-2 0 0,-7-2 0,-20-3 0,12 2 90,-51-11-90,56 11 0,-29-5 0,29 5-90,-8 0 90,4 0 0,-17-1 0,33 5 2107,-13-1-2107,22 3 0,-2-1 0,2 1 0,4 0 486,-5 1-486,4 0 0,0-1 0,1 1 0,4 0 0,0-1 90,1 1-180,-5 0 90,5 0 0,-10 0 3392,10 0-3392,-7 0 0,5 0 0,-2 0 0,-1 0 0,-5 0 0,4 0 0,-4 0 0,4 0 0,1 0-90,-14 10 90,11-7 0,-9 9 0,3-7 90,8-3-90,-7 3 0,11-4 0,0 0-3392,-2 1 3482,-1 0 0,1 0-90,-2 0 90,6-2-90,-3 1 90,0 0 0,0 0 3302,-1-1-3392,2 1 0,2-1 0,0 0 90,-1 0-90,1 0 0,1 0 0,-1 0 0,3 0 0,-1 0 0,0 0-90,-1 0 0,-3 1 0,2-1 90,-3 2 0,4-2-180,-2 0 180,2 1-90,-3 0 90,2 1-90,0-1 90,-1 0 0,0 0-90,-6 2 0,4-1 90,-5 0 0,7-1 0,-5 2 0,4-2-3392,-4 1 3392,7-1 0,-2 0 0,1-1 0,1 1 0,-1-1 0,2 1-90,-1-1 2043,-2 0-1953,-1 1 0,1-1 0,2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50.5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751 42 12480,'5'-18'3958,"0"4"-3149,-4 9 900,0 1-1259,-2 3 270,-1 2-4702,-14 21 4162,2-1-1139,-24 34 1139,12-14-622,-11 16 622,7-10-90,-1 1 90,-2 3-716,-7 10 1,-4 6 625,3-8 0,0 0 305,-5 10 1,1-1-351,9-18 0,5-6 1688,2-2-1643,-10 11-214,12-15 124,-14 17 2530,23-30-2710,-7 7 211,11-17-5608,4-4 5577,2-11 0,8-6 0,1-6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2:50.8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232 88 11311,'2'-19'4137,"0"-1"-3327,0 12-91,-1-2-179,0 3-90,-1 1 539,0-3-449,1 6-360,-2-2 0,0 7 0,-2 2-1,0 2 541,-20 55-540,10-25 0,-18 44 0,17-39 0,-1 1-3392,1 1 3571,-9 20-89,3 3-222,-2-1 132,5-8 270,0 5-360,9-30 90,-5 20 179,11-40 2608,16 17-3237,-1-15-3284,16 12 316,12-9 2670,8-1 1,3 0 0,-3-2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3:38.9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1 123 19946,'0'-16'809,"0"4"-809,10 39 0,-5-16 90,8 28-90,-7-14 90,1 0 0,9 30-90,-8-34 0,9 24 0,-11-33 90,3 2-90,0-3 90,27 6-90,-11-8 0,19 4-3482,9-40 3482,-18 0 0,17-16 0,-27 11 90,-9 8-2358,-3 1 2357,-2 2 181,0-7 360,-2-6-450,-2 6 0,-3-1-90,-3 13-180,2-1 90,-1 11 0,2 0-90,5 33 2358,0-5-2358,5 18 90,-3-11-180,7 11 90,-5-10-90,18 23 91,-15-29-1,8 9 90,-11-22-90,-1-4 90,0-2-90,0-3 0,1-1-2269,19-14 2359,-9 4 0,13-14 2359,-6-14-1999,-7-17-181,-1 6 1,-11-1 90,-10 31 900,-1-6-811,0 5-179,0-4 2762,0 1-6270,0 6 360,-2-3 2968,3 15 0,-1 1 0,4 8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3:39.4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72 12480,'1'-18'4497,"0"1"-3687,0 9-181,0 1-89,-1 0 360,2-2-720,0 5 269,2 3-359,2 14 360,4 47-360,-2-13 0,2 36 0,-5-30 45,-1-2 0,0 3-45,3 33-733,-2-25 0,-1-2 733,1 12 0,1-13 180,0 8-180,-1-27 0,1 11 90,-2-32 90,-1-9-180,0-2 180,1-4-91,25-43-89,-15 13 1286,19-35-1376,-20 24 0,-1-2 0,1 0-3392,-2 1 3392,0 3 0,-1 4-90,1-4-1851,-3 14 1941,-1-3-90,-4 11 0,2 0-90,-1 6 2611,10 13-2521,-3 8 90,6 14 0,12 44-377,-13-30 287,11 34-465,-9-31 375,-6-13-629,9 16 449,-12-26-2788,6 7 539,-9-20 2609,3 3 0,-3-6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4.767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702 495 600,'2'-68'4768,"-1"16"-2098,-1-2-1231,-8-12 2144,-7-11-2684,-6 29 1,-4 2 589,-11-11-860,-37 31-449,34 37 90,-16 18-90,17 6-893,-2 8 803,0 7-511,14-6 1,0 3 420,-11 25-45,10-5 0,4 1 45,1 10 578,11-20 1,3 4-669,8-3 0,4-1 90,4 36-135,25 0 0,7-4 135,0-16 0,1-9 0,2-5 0,-2-19 90,-1-4-90,-1-3 2605,11 10-2515,-14-12 179,13 17-179,-28-20 1958,-2 5-1958,-14-7 0,-17 15-90,-1-4 90,-14 11 0,2-12 0,-21 13 89,-10-1-1521,-7-6 1,-3-3 1341,-9 5 0,17-17 0,7-6-1079,21-16 989,2-4-260,-3-11-2799,-2-32 271,9 13 2878,18-64 0,18 49 0,12-34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56.6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361 124 11490,'-15'-32'3418,"0"3"-2428,3 12 539,-4 0-90,-6 3-1079,3 6-90,-4 2 0,7 6-90,-11 14 89,3-2-89,-9 13-90,11-4 450,-19 42-450,19-22 0,-12 32-90,25-35 270,3 39-270,2-31 0,13 19 0,4-1 0,0-23 0,28 36 180,5-98-90,-15 8 179,2-34 1,-5-7-90,-9 8-3392,10-39 3662,-16 40-270,-4 16 90,0-4-180,-4 18 89,-2 2 271,1-3-360,9 39-90,-2-8-2178,9 38 2088,8 33 90,-9-30 2178,12 36-2448,-7-26-269,10 16-271,2-2-1908,-7-18 2178,-11-29 48,-11-25 492,0-4 0,-3-3 0,-1-1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3:40.1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37 184 11490,'-10'-22'5847,"2"6"-4947,3 3-91,2 5-179,0-1-91,1 1-89,0 0 270,0-2-270,1-2-1,0 1-359,1-2 0,33-8-90,-13 9 0,28-6 0,-23 16 90,3 2-90,-5 0 0,28 13 0,-27-8 0,18 11 0,-31-10-90,1 3 90,-4-3-3392,3 5 3392,-7-4 90,1 2 90,-10 42-180,0-20 90,-7 33 0,-5-17-90,3-12 180,-22 48-180,20-42 0,-18 37 0,23-47-90,-2 4-90,5-5-720,3-2-1375,2 4 206,11 10-719,1-12 2788,7 10 0,-2-14 0,0-2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3:40.3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17967,'8'21'0,"-2"-6"0,-1-4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3:41.1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100 15 11490,'-16'0'4138,"3"0"-2789,6 0-449,-1 0-181,-3 0-179,0 0-180,1 0-360,-3 9 0,8-6 0,0 6 180,12-6 0,3-1-90,10 3 0,5-4 0,6 2 269,43-3-269,-28 0 0,33 0 0,-24-5 0,-1-1-636,1 2 546,0-2 0,-1-1 90,-4 2-90,-13 2 0,9-1-90,-21 2-270,14-1-989,-12 1-720,4 0-449,-14 2 1722,-6 0 1,-5 0 0,-1 0-1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3:41.5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48 14639,'-23'-6'4587,"8"5"-2698,10-5-1529,79 10-1485,-15-9 1,5-1-1170,6 4 1,2 0 1614,-1-4 1,-7-2-1,6 2 1,-23 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7:27.0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261 99 10051,'-15'-22'6207,"-2"2"-5488,4 9 900,-7 3-1169,-2 16 270,-12 11-450,4 7-1,1 9-89,11-1-1899,-8 48 1899,12-26-90,-4 35 0,15-50 90,1 4-90,2-8-90,10 33-874,14 24 964,-1-15-90,12 1 90,3-34-90,9-10 845,21-6-755,-2-26-183,2-26 183,-21-12-45,-7-17 0,-5-5-45,-4-4-826,1-27 0,-6-2 826,-15 25 45,-7-5 0,-5 2-119,-8 16 74,-10-15 0,0 23 0,-4 5 906,-3 2-906,-34-13-90,18 22 82,-26-8-172,39 29-1439,-55 46 179,57 0-2810,-38 28 1731,70 8 2519,3-24 0,12 24 0,-1-19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7:28.3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6 504 9961,'-6'-22'4048,"9"-6"-3238,4 6-91,10-4-179,3 6-3532,30-7 3261,-15 12 1,23-4 770,-25 16-860,-6 1-180,1 2 90,9 12-450,28 28 270,-17-6-270,18 33-90,-35-2 270,-6-11 90,-1 10 0,-14-32-89,-1-2-91,2 7 3662,-4-14-3212,3 4-90,-6-20 89,2-2-179,9-17-89,-3-4-451,22-45 270,-16 20 90,9-28-3392,-14 28 3482,-2-1 90,0 2 540,4-20-270,-7 26-90,2-11 179,-7 27-2447,0 4 2178,-1 3 2718,0 5-2628,6 34-270,0-5 0,7 27-90,-1-16-90,1 2 0,2-3-89,1-3-1350,28 15 1169,-21-25 0,18 9 3393,-25-28-3843,27-29-356,-20 10 1166,23-27-3185,-24 0 3275,-9 8 0,4-16 450,-12-29 539,-2 34-449,-3-25 989,-12 46-209,6 18-871,-8 1 3303,9 13-3392,2 1-3212,-1 7 3212,2-2-180,7 32-90,1-14-450,9 26-180,1-18-719,15 13-90,6-6 359,26-1 811,-27-21 3391,8-13-3752,-2-36-693,-20 11 1323,20-24 90,-29 11 90,-5 8 0,-2-5 539,-6 10 91,-10-15-540,4 16 269,-7-10 1350,-3 19-1439,5 4-3164,-6 0 3524,9 5 644,-5 15-1364,6-7 0,-2 12-270,7-6-359,19 19 269,-9-14-90,14 8-90,-6-27 270,7-14 90,-2 2 0,11-25 90,-15 13-2178,4-13 2358,-11 9-292,-3-1 472,-1 3 809,-4-12-989,-2 15 90,-13-20 180,-6 14 359,-22-3-629,14 11 0,-17 22 180,18 35-270,0-3 0,7 19 2079,14-29-2169,3 4 0,0-3 0,9 23-180,16 20 3199,1-14-3019,24 5-2538,-21-45 2448,51-17-2268,-41-10 2358,30-16 0,-40 2 0,10-19 224,-12 1 1,-1-5 90,-3 0 0,-1 0-582,-2 0 0,-3 2 717,-4-15 1825,-13 31-1556,-23-6-629,14 17-90,-17-1 2954,20 23-2954,0 3 0,-1 9 0,2 3-1707,0 14 1707,17 21 0,-3-13-6,17 15 6,-6-24 0,5 1 180,31 48-90,-31-43 0,20 34 269,-61-10-359,-4-22 0,-12 27-455,5-36 365,6-12 3163,0-4-3523,-12 1-2779,14-7 441,-13-13 2788,26-4 0,2-22 0,9 4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7:28.5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0 17787,'-15'36'2698,"0"39"-2338,10-38 0,1 36-90,4-39-46,7 18 1,5 5-135,6 31-2261,-3-28 1,0-1 2080,8 11-90,-6-28 770,0-3-950,-1-5-719,5 4 1079,1-6 0,-6-8 0,-2-10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7:28.8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41 256 11311,'-20'-11'4767,"5"3"-2159,9 0-2608,72-51-180,-35 31 90,12-6 1,0 1-1,-9 14-90,-3 3 90,0 2-90,-3 2 90,0 4-180,4 3-3122,17 26 3392,-16-5 90,12 33-180,-21 14-416,-5-12 327,1 16-1,-10-30-90,-1-1-180,-1-1-180,1-2-89,-1-4-900,3 5 90,1-10 899,-2-2-3632,0-13 4262,-3-7 0,8-13 0,3-5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7:29.4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8072,'13'28'2879,"18"33"-2879,-9-20-90,25 35 0,-22-45-5481,21 11 6021,-9-25-270,-5-3 1499,-3-9-1409,-14-5 89,12-11 1,-9 4-1049,5-9 1409,-12 6 899,0-8-630,-13-13 1549,-1 1-1818,-41-32-540,19 34 180,-30-21-271,36 36 181,-7-2-90,13 7 3302,3 2-3392,5 4-90,7 3-360,35 20 180,-13-10-359,39 20-451,-2-10 810,-20-6-89,7 2 89,-36-12 0,-4-1-450,2 6 270,-5-5 450,-8 21 90,-2-14-3482,-6 10 3572,7-14-2358,2-1 2357,0-1 1260,0 0-1079,1 4-180,10 5 360,7-2 1818,10-1-2538,0-8 2876,24-19-2966,-26 8-89,19-15-361,-22 3 270,-6 3-179,4-9 89,-7 7-90,-1-2-809,14-26 1349,-12 26 695,11-17-155,-4 55-1071,0 11 711,3 10 0,-5 0-1,-7-14-89,-1 0 0,1-1-90,6 11-180,-6-16-2338,8 7 1751,-12-22 0,0-1 1,-5-2-1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7:29.6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6633,'24'21'0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57.1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193 659 11580,'5'-17'4318,"-1"3"-360,-4 9-3509,-7-3 541,-10 14-540,-13 8-271,0 10-4160,-8 20 4071,18-15 881,-3 12-791,7 6-90,7-9-90,0 13 90,7-23-2246,2 3 2201,25 15 0,8 1 1708,-1-6-1753,4 7 0,8-8-270,12-38 1,1-17-187,-12-6-1,0-5 457,15 1 0,-3-4-89,9-43-1,-36 26 45,-4-12 0,-2-4 2215,1-8-2215,-5 6 0,-3-1-2356,-12-14 2401,-3 17 0,-9-34 499,1 37-499,-6-17 90,2 23 33,-6-24-33,7 35 341,-4-23-251,9 47 2979,2 7-3069,3 12 0,5 20 455,3 10-365,7 16 0,1 7-90,7 24-1572,1 4 0,1 7 1527,-5-20 0,0 2 15,0-2 0,2 6 0,-2-5-1195,1 3 1,0-3 1134,2 10 0,-1-8-90,-2-4 0,-4-15 0,-1-2-276,3 12 186,7 22 1906,-18-52-3975,-1-10-1423,-4-7 3672,-3-8 0,-3-8 0,-1-5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7:30.5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0 473 9422,'35'0'2068,"1"0"-6649,5 0 5481,-4 0-1,19 0 1320,-11 0-1500,3 0-89,3 0-1409,30-10 1319,-15 3-1608,28-11 1518,-22 5 996,16-5 0,7-1-1176,-24 5 0,1 0-473,5-1 1,5-2 0,-7 2 291,-8 1 1,-4 2 0,1-1 0,-2 1 0,26-6 0,4 1 90,-2-1 605,-1 2-651,8-2 1,2 0-90,-43 9 0,0-1-45,41-7 0,-3 1 90,-15 3-430,-24 5 1,0 0 339,28-4-170,-18 3 1,-2 1 169,6 0 0,15 0 725,-32 4-725,-2 2 0,1 1-90,17 0 956,-13 0 0,0 1-956,8 0-90,12 0 180,-26 0 1256,4 0-1345,-26 0-1,-1 0-810,22-8-359,-17 5-720,11-6 1979,-25 8 0,-6 1 0,-1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02.3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33 11670,'-16'-10'5127,"0"-1"-4497,12 8-90,-1-2 269,3 2 1,2 2-270,12 4-361,16 6-89,5 1 90,42 9-180,-31-11 90,44 10-90,-41-12 0,10 3 0,2 1-3392,-3-1 3392,1 0 0,-2 1 0,-14-2 0,48 17 0,-50-13 0,37 19 0,-51-16 0,12 12 0,-18-11 90,16 29-90,-19-17 90,9 19-90,-14-13 180,6 37-1686,-6-20 1776,2 21 0,1 10-915,-3-5 0,0-1 690,1-2 0,-1 1 89,2 10 1,-1-4 45,4 10-90,0-2 0,-1-7 0,-5-27 623,2 4 1,2 8-579,1 3 0,0 2 605,1 0 1,-1-1-696,-1-6 0,0-4 45,3 15-2097,-4-18 2097,7 35 716,-6-24-806,0-1 90,-3-10-90,-1-4 90,-3-14-90,3 13 90,-4-8-90,2 5 709,0 4-619,2 3-90,-5-24 0,0-1 0,-3-21 2670,1 4-2580,-1 0 2091,0 0-2181,0-3 90,0-4-90,-1 0 90,0 4-90,0-4 90,0 3-90,-1-5 360,0-1-270,0 4 0,-13 10-90,6-6 0,-19 10 0,11-14 0,-18 8 0,0 1-90,-2 0 90,0 2-90,-47 17 90,38-17 0,-43 17 0,53-24 0,-3 2 0,-10 0 0,-2 1 0,-6 1-452,-4 1 1,0-1 362,12-4-91,-16 6-1817,14-5 1,0 1-343,-16 5 855,12-3 0,1-1-2951,-8 2 4435,0 0 0,0 1 0,1-1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3:50.7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0 168 13289,'2'-16'5127,"-1"2"-4137,-1 7-181,1 1-89,-1 0-180,0 1-91,1 0-89,-1 1 630,0-2-541,-1 6-359,0 4 270,0 7-270,0 38-90,0-16 90,1 29 0,0-6 0,6 6-90,3-11 0,1 0 0,7 10 0,8 10 0,-10-48-3392,9 1 2852,12-4-56,7-7 506,9-13-375,3-22 285,-16 0 90,-1-8 0,-21 9 3267,-2-1-3267,-2-4 90,-3-2-90,-2 1 533,-2-16-263,-3 18-90,0-10 294,-3 22-204,0 0-90,0-1-90,1 1-90,2 11 90,4 13-90,3 13 0,4 8-3752,29 38 3752,-17-34 0,22 27-2358,-27-46 2358,1-2 0,0-6 0,-5-4 0,2-3 90,-5-2-90,19-23 0,-6-3 180,11-43 0,-23 11-924,-5-5 924,-9 13-105,-9-4 195,2 9 0,-7-12 2277,-3-10-2367,7 33 2619,-6-20-2709,12 44 1459,-1 2-2628,7 50-2996,1-11 2006,6 39-2077,1-23 4236,3-2 0,0-2 0,1-2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3:51.1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55 11221,'0'-23'7195,"-2"1"-6565,2 16-90,-1 2-3149,4 44 2968,2 10-89,2 22 98,1-2-98,-1-11-90,3 3 270,2 24-2443,-2-18 2083,4 18 90,-5-28 2144,7 33-1874,-2-20 406,1 3-496,-5-31-90,-6-30-90,0-2 539,-3-6 2763,5-12-3392,-1-9 0,2-14 0,0-9-90,3-20 0,8-35 0,-5 26-3572,8-20 3482,-13 63 90,4-1-270,-1 10 91,-4 9 179,14 12-180,10 51 90,-2-1-409,3 21 410,-16-26-1,-5-14 0,1-2-270,3 16 90,-4-15 2576,6 23-2756,-9-33-1799,3 6-7582,-4-15 9713,-2-6 1,-1-1-1,-2-7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3:59.0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35 289 13919,'-9'-18'5307,"0"-2"-4497,6 14 359,-2-5-270,3 2-539,-1 0-452,1 1 812,1 1-630,1-7 0,10-14 180,21-22-270,-3 16-3272,25-10 3272,-27 35 0,10-2-991,3 5 991,-15 4 116,8-1-296,13 15 90,-25-6 0,23 10-449,-20 30 359,-14-21 2793,2 61-2793,-22-37 1362,-5 10-1272,-2-16 90,2-15 0,-7 9 0,-4 0 90,-1 0 270,-23 20-270,32-36 0,-18 18 0,32-32 353,1-1-443,0 1 270,-1 7-180,2-4-90,-1 6 90,3-8-90,0 3-90,1 5 0,7 18-90,-1-4 0,5 11-540,1 2-4767,5 17 5487,-1-11 0,2 9 0,-8-28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3:59.1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14729,'0'16'0,"0"-3"0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3:59.8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73 44 11221,'-19'-6'5217,"-1"-2"-4408,11 0-179,-1 1-1,7 5 271,-1 2-270,1-2-361,0 0-89,2 0 270,2 1-360,2 0 270,7 0-270,7 0 90,7 1-90,6-1 0,4 0 179,27 1-179,-21 0 0,25 0-446,-26 0 356,6 0-1533,23 0 1,4 0 1532,0 0-45,11 0 1,-3 0-46,-26 0-180,38 0-473,-17 0 24,16 0-605,-5 10 875,-25-8-361,-10 9 1105,-22-10-295,7 3 0,-13-2 0,3 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00.5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198 192 9152,'-23'-2'3418,"-4"0"-1439,14 1-450,-5-1 1439,-8 0-2608,14 1-90,-8-2 0,15 3-1,0 0-89,-1-1 180,0 1-180,1-1-90,0 1 90,1-1 90,-2 1-180,3 0-90,-1 0 90,1 0 0,2-1-90,-1 1 90,0-2-1,1 2 91,2-2-90,1 1 0,2 0 270,9-2-360,-5 1 90,17-4 0,-6 3 90,41-7-3572,-23 4 3482,25-5-569,-29 5 479,1 0-31,15-3 1,3 0 120,3 0-90,-2 1 0,-2 0 90,-8 3-90,-2 0 90,1 1-45,10-3 0,2 0-135,16-1 45,-17 1 0,-2 0 2811,-5 0-3125,-5 2-2319,-13 2 2319,6 0-232,-16 1-1658,-3 0 2249,-1 2 0,-3-1 0,0 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05.7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 31 19046,'-7'-15'2429,"2"3"-720,4 9-720,1 3-719,3 23-90,0 3 90,3 21-90,-2 1 0,0 4-1,-2 4 1,-1 3-372,1 17 237,-1-23 0,0-2 45,-1 2 0,0-10 0,0 10-90,-4 0 0,-1 4-90,1 37-712,-2-28 0,1-2 622,1 10-90,2-18-6296,2-12 2159,8-16 4407,-3-2 0,12-25 0,-3-12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06.30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188 706 7443,'17'-50'4947,"-8"20"-9258,5-13 5660,-10 28 3568,2-6-4377,-3 11-181,1-6 861,-3 13-321,-4 4-179,-20 44-540,7-15-90,-17 37 89,14-31 1,-2 10 0,0 1-90,-1 5-524,0 1 0,1-1 434,8-15-1831,-2 12 1921,8-27 0,0 4 179,5-16 1742,2 0-1831,11-21-90,5-8-1310,9-17 1310,-2-4 90,11-24-90,1-9-693,-9 16 0,-1-1 603,9-21 90,0-6-90,-17 47-90,5-13 90,-9 23 1537,5-5-1627,21 77 90,-19-17 0,23 45-90,-27-32 2522,-1 2-2521,9 26 2319,-7-17-2275,1-1 0,2 1-44,4 8-171,18 25 260,-19-49 0,3-9 90,-11-23-90,10-14-2785,28-56 2875,-20 22-90,-7-1 0,-4 0-354,-10-4 444,-3-5 0,-1-4-681,-5 1 1,-1-2 680,1-12-45,-5 1 0,-1 1 99,-2 11 36,-6-18 0,4 29-90,1 4 180,-3-13 1875,3 25-2864,-1-15 359,6 40-4841,0 26 704,2 1 4497,0 30 0,-1-14 0,0 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57.4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41 402 11490,'-17'-16'3868,"3"3"-2698,10 7-271,1 3-179,1-2 1618,24-17-2877,47-26 179,-11 6-1516,-15 13 0,-1 2 1426,-2 1-441,2-1 1,1 0 530,3 0 90,30-21 270,-52 36-1615,0 0 2874,-8 6-629,0 1-270,-2 17-91,-2 5 1,2 13 180,3 25-270,-5-9 229,5 20-229,-4-15-90,0 0 2268,0 1-2088,7 20-2539,-4-18 2359,6 12 2097,-6-25-2097,7 8-90,-6-16-90,4 2-90,-4-16-2068,0-22 269,-7 1-540,-2-28 2519,-8 9 0,-10-31 0,0 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07.34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1 478 11760,'3'-33'8276,"0"11"-7557,-1 5-89,-1 12-91,-1 3-89,1 2 540,7 59-720,-3-16-300,6 51 210,-5-32-486,-1 5 486,0-1 0,1 3-90,-2-19 0,0 0-3132,2 28 3132,-1-16 0,0 1 89,2 35-1136,-2-35 0,0-1 1047,2 16-1,0-10 91,-3-48 132,-2-6-222,1-3 2338,1-5-2338,9-15 0,-1-4 3362,14-30-3452,-10 7 90,4-17-3482,1-14 3392,-7 14 0,6-16-116,-8 25 26,-1 5 0,3-4 0,-6 15-2410,3-5 2230,-5 23-118,29 50 298,-18-10 0,20 44-90,-16-8-400,-5-12 400,5 17 1973,-5-22-1972,0-3-541,27 30 511,-18-38 29,22 18 2936,-24-49-2936,-3-4-2229,13-13 2319,-6-1-179,23-22 179,-18 7 0,17-26-2055,-22 17 2145,5-14-1427,-14 13 1427,-3-4 1607,-1 0-1337,-2-18-1607,-5 14 1966,-2-23-449,-4 36 1202,-1-6-1202,-7 16 2022,-2 2-2022,-13-4-90,-2 12-90,-18 28 0,14 4-90,-7 23 0,19-7 3068,1 7-3293,5 7 1,1 3-582,-1 17 761,4-15 1,1 0-316,3 7 270,9 5 0,0-14-23,14 5-67,1-33 180,0-5 180,9-33-90,-12-3-2644,13-31 2734,-14 12 90,3-14 1037,-3-15-857,-3-10 45,-5 9 0,0 0-2476,0-11 2251,0-12-180,-8 66 0,0 0 2179,1 7-2090,9 24-89,-2 8 0,8 28 2869,-3-2-2869,10 36 0,-5-17-45,-1-5 0,1 0 45,4 12-89,7 15 133,-4-30 1,2-4 45,5 0-45,-5-7 0,2-7 135,4-23-90,-8-8 360,37-52-270,-35 17-90,24-43 270,-28-4-785,-7 9 560,-5-1 0,-1-2-45,1-23-90,-7 29 0,0-1-2959,-1-30 2959,-2-3 0,-1-1-1019,-1 28 0,-1-4 1019,-3 2 0,-1 1-93,2-3 1,0 3 92,-3 8 0,-1 6 0,0-16 0,-1 7-1073,0-16 983,2 28 981,0-12-981,2 37 1901,1 11-1901,0 12 0,2 13 0,-2 16 45,2 42 0,0 15 45,0-11 0,0 4-45,0-9 1,-1 5-1,2 6-23,0 12 1,1 10 0,0-2-1,0-13 562,1-2 0,-1-1-517,1-5 1,0 9-1,0 0 1,1-14-23,2-4 0,0-10-1865,3 30 1820,4 13-495,3-22-2113,3-19 2698,0-7 0,7-47 0,-7-25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07.5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0 104 18416,'17'-18'1799,"3"1"-1619,10 5-90,6 0-90,3 1-270,2 0-989,22 0-810,-15 5-359,17 1 2428,-31 4 0,2 1 0,-8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08.0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23 255 14729,'-10'-21'4857,"3"1"-3868,4 11-269,2-1 899,0 0-989,0-12-361,12-7 181,5-10-360,7 6 0,3 7 180,22 9-180,-15 8-90,14 0 0,-21 9 0,22 10 0,-15-1-90,46 24 0,-45-12-3302,16 11 3392,-28-11-90,-2 2 180,7 59-90,-15-41 90,-10 21 0,-7 1-90,-9-20-1045,-5 3 1,-3-1 1134,-1-1 90,-10 12 2179,10-18-2090,-12 13 181,-14 21-360,9-15 180,-14 21 0,25-36 180,-13 24-1411,21-29 1051,-2 4 1789,19-30-1789,1 0 0,0 9-90,2-2-180,0 11 90,8 11-180,-2-5-6852,12 30 7122,-5-8 0,1 2 0,-2-4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08.25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41 21655,'1'-15'449,"1"2"-2607,-1 8 2158,0 2 0,1 0 0,-1 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14.37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 14 19856,'-10'-14'4047,"9"26"-3777,8 12 180,10 38 0,3 9-6021,-1-4 5661,0-1 0,0 2 957,4 23-957,-7-34-180,6 30-180,-8-29 0,-4-16 0,2 7-4465,-1-7 4735,-3-15 0,0-1 0,-4-18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14.89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261 445 13829,'2'-17'6476,"-4"2"-5936,-1 14-90,-9 6-3712,-22 33 3442,10-9 780,-18 22-780,22-22 0,0 1-90,2-1 90,1 0-90,2-2 89,-5 11-89,9-17 0,-3 6 3219,11-20-3219,0-1 162,0-2-72,1 0-180,6-12 0,1-3-3392,13-22 3482,2-2-180,1 1-2178,4 0 2268,-10 17-90,4 1-90,-1 9 180,-2 4-90,17 12 2269,-8 0-2539,35 32 270,-25-14-180,32 28 180,-34-27 3392,8 5-3482,-3-8-3302,-10-9 3482,7 0-90,-13-11 90,-5-2-90,0-2 90,6-13 0,-3 2 360,24-41-90,-22 9-90,8-16 0,-21 14 269,-6 0 2376,-10-41-2645,0 24-1528,-2 8 1,-1 3 1527,-4 4-1,-4-9-49,-14-22 50,12 28-630,-13-27-2158,23 50-451,4 10 1889,6 16 1,8 18 0,1 4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16.32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18 277 2579,'-7'-31'7106,"3"8"-6027,1 7-179,1 8 1184,1 1-1545,0 1 631,2 2 177,0 5-718,9 30 1820,3 20-2269,3 1 0,0 3-91,8 28-44,-9-33 0,0-3 45,2 9 90,7 20-90,0 2-90,-1-5-2178,-2-13 2178,-10-26 90,2-1 90,1-9-180,13-30 0,-9-4 2268,7-28-2538,-2-49-349,-9 34 529,6-43 90,-12 51 3040,-1 5-3130,1-7-3040,-3 16 3130,1-3-180,-1 9 180,-2 13 440,1-4-440,9 27-90,5 14 90,4 7-360,26 53 270,-25-44 3068,21 34-3068,-26-50-180,18 8 180,-16-18 0,14 4-89,-9-28 89,-2 0-3375,16-20 3375,-15 7 6,14-24-6,-19 15 90,6-13-90,-12 10 180,10-59 0,-13 50 359,6-49-179,-14 71 450,-1-11-540,-1 18 0,0-5-1,0 11 3243,1 2-3242,-1-2-3211,0-1 3121,0 1 0,1 2-90,0 1 90,-1 2 90,2-6-90,-1 4-90,0-2 0,0 5 3392,-1 1-3212,1 0-180,7 10 0,-4-3 90,4 5-90,-6-6 90,0 0 0,0-1-90,1 3 0,-2-2 0,1 0 90,1 9-90,-1-6 0,1 6 90,0 2-90,-1-6 0,2 7 179,1 1-179,-1-4 90,3 11 0,-1-11-90,-1 2 90,1-3 0,-3-5-90,1 1 0,-2-6 90,0 0-90,0 0 0,0 0 90,3-1-90,-1-1-90,4 0 90,2-1-90,12-13 0,-1 6 90,6-13-270,12-5 180,-19 10 1,21-19-1,-30 21 90,4-5 0,-9 7 0,-1 1 90,1-4-1,2-16 1,-2-3 0,0-2 0,-5 7 180,0 12-90,-1 1 90,1-7 90,-1-1-90,0-7-270,0 7 0,-1 3 0,3 16 0,6 17 0,3 6 89,5 16-89,-3-6 90,13 39-90,-10-23-3392,11 27 3482,-13-30-90,0-1 0,-1 1 90,1 13 0,1 3 0,2 21-45,-3-20 0,-2-1-45,-3 3 0,-5-20-2178,1 38 2268,-3-5 2178,0 8-2223,-5-6 0,-1-3-45,0-16-507,-1 12 0,0-3 507,1-34-1903,-5 32 1993,1-27 1813,-3 15-1813,0-15-90,1-11 0,-2 4 90,2-11-90,0 0-1075,-8 5 1075,0-7 2359,-14 7-2359,9-13-2269,-3-1 2359,10-7-90,-11-2 90,4 0-90,-5-1 2269,9 0-2269,-28-23 0,24 9 0,-25-19 0,29 1-180,-2-61 0,7 32-1979,2-36-3056,12 54-2,7-22-594,-2 8 5811,7-22 0,-4 21 0,0-1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16.90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85 301 11490,'-19'-28'8096,"-4"-7"-6477,10 12-900,-1-2-179,8 11 719,2 0-719,1 0 180,0-1-450,21-25-180,-5 21-1,17-19-89,-8 25 90,3 4-90,2 2 90,2 3 0,22 2 0,-19 1-2549,23 11 2459,-32-3 90,4 9-90,-4 1-2487,-8-4 2487,4 16-379,-10-9 379,1 10 1445,-6 6-1355,-3 11-2107,-9 16 2107,2-8-90,-7-4 2107,5-15-2107,-5 12 90,4-10-90,-8 21 513,8-25-693,-5 23-9651,6-5 9129,2-5 1,3 2-1,3-19 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17.0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24713,'15'13'540,"-3"-2"-810,-10-9-1979,-1 0-899,0-1-1440,1 3 4588,-2-1 0,2 4 0,-2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19.69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30 17877,'2'-17'2518,"-1"5"-2068,4 53 180,1 28-270,1 11-1581,-1 11 1581,0-8-1422,-4-27 0,1-1 1152,1 34 0,0 0-963,-4-29 0,0-4 873,0-7-45,0 6 0,0-1-315,0-12-90,0-14-90,0 5 540,0-1 0,0-12 0,0 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57.5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93 361 7982,'-20'-63'4915,"-1"1"0,4 8-6724,-1-3 1,4 7 1988,12 35-630,1 0-897,1 1 448,7 0-3,-3 5 902,10 1 0,3 17 0,6 3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20.0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1 122 10141,'1'-22'4408,"1"2"-630,-1 2-2969,1 7-89,-1-5-91,0 9-179,-1 1 629,1-4-809,-1 6 540,0-4-181,8 56-449,-4-16-90,6 43 0,-5-27 90,3 12 0,-1 2-1324,3 7 1144,-3-9 0,2 4 0,0-1 0,0 0-315,-1-1 0,1 2-225,1 10 0,0-2-2069,-2-13 1,-2-8 1884,-1-1 1,-2-23 0,-3-13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20.31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27 135 17067,'-12'-16'2609,"3"3"-1980,7 10-179,1 1-90,-1-1 1169,2 0-1529,41-13-270,-6 5 0,25-7-89,-21 8-91,-12 5-5910,15-4 3751,-12 2 2042,12-1 0,-15 3 0,0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21.27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28 181 23634,'-12'50'449,"4"3"-359,2-5-90,5-8 90,1-13-90,0 0 0,7 21-4341,0-9 4341,7 10 769,-2-18-859,8 5 90,-3-13-90,4 1 0,-5-15 0,-2-5 1,19-13-1,-10 0 90,13-11 0,-17 3 0,-2-1 0,-1-2 0,0-16 90,-7 14-1,1-11 3393,-9 17-3302,-8-22 0,2 15 0,-9-19 270,-3 13 90,-9 3-181,-3 0-179,2 11-90,4 6-180,13 4 0,-2 0 0,8 3-90,2 0 90,-1-1-359,2 0 359,8-7 0,3-1 90,8-6-90,0 2 0,1 1-90,16-8 180,-15 10-90,15-6 0,-19 14-180,-1 0 90,19 13 1,-17 0 89,17 10-90,-14 6 90,-5-3 0,3 9 0,-3 7-90,6 24 90,-7-20 90,3 10-90,-12-37 90,0-2 0,-1-2-3392,1 0 3392,-1-2 90,2 1 0,-1-3 0,1 0 450,5-4-271,13-19-89,-1-7-2178,12-36 2088,-19 17 2161,-2-13-2161,-11 25 180,1-13 0,-1 6-180,0 5-90,-1 10 0,-1 17 0,-1 0 3383,1 2-3742,12 21 294,-5-2-25,11 19-90,-7-5 0,11 20 0,4 2 90,2 1-269,26 19 269,-27-43 90,20 16 0,-27-37 0,-5-3 90,11-4-90,0-12 359,21-10-269,-14-2 270,10-16-180,-26 16 719,15-41-719,-21 34 0,5-23 0,-15 34 180,-1 2 180,-1-5-450,1 4 179,-1-3-179,-8-12 0,3 11-90,-5-12 0,4 11-90,2 8-2518,-2-8-540,4 14-1799,-2-4 4947,3 9 0,-14-12 0,-2-2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21.87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53 322 10501,'-12'-30'4407,"2"3"-2967,3 6-271,1 2 540,0-2-90,1-3-1259,1 4 539,2 0-539,2 8-180,0-1 0,12-10-90,-2 4 0,11-5 90,-4 9-90,0 3-90,0 3 180,13 2-90,6 4-90,1 0 90,22 21-1,-12 5-3481,1 9 3392,-9 0-1324,-22-11 1324,-2 2 0,-1-1 0,-3 0-1830,0 8 1830,-5-9 0,0 4-90,-4-8 976,-1 1-886,0 4 0,-1 3 90,-18 59-90,9-41 270,-20 49-90,16-65 1024,-10 15-1024,10-20 180,-8 9-180,11-17 0,-3 7 180,1 1-270,3-5-1,0 2-89,6-10 2733,1-1-2733,-1 6 1993,1 7-2263,0 2 90,1 6-179,1-3 359,16 59 0,-9-40 0,13 41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22.04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19316,'8'15'3508,"-2"-4"-2788,-4-8-181,1-2-89,-1 0-180,0 0-90,0-2-6207,2 2 6027,-1 0 0,1 1 0,-2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24.60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66 17517,'7'-28'4677,"-6"11"-4317,6 3-90,-6 12 0,-1-1 0,1 2 89,1 1-269,0 2 270,7 36-180,-3-8-90,5 33-90,-5-16 90,0 4 0,-3 2 0,2 30-432,-3-19 342,1 21-732,-1 4 732,0-23 0,0 21-90,0-11-384,1-5 114,1 8 478,0-27-3087,4-6-3389,0-28 6358,1 0 0,-4-13 0,-2-5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25.20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193 676 18327,'-11'-17'1709,"1"6"-990,3 17-89,-8 19-360,1 1-90,-5 16-1,5-6 1,2 2 270,-13 49-1040,12-38 680,-9 35 0,16-54 180,-3 15-180,4-23 0,-1 9 0,5-23-1,0-2 1,0-1 680,1 0-590,-1-3 0,1-1-90,2-5 0,0-3-90,5-10 90,-1-5 0,8-24-3482,-4 6 3392,5-12 90,-6 17-90,1-1 0,2-2-90,-1-1 90,1 10 0,-3 9-90,15 33 90,-8 0 0,16 18 0,-11-6 3392,1 2-3752,33 45 270,-22-32-1937,25 33 1937,-30-45-90,9 6-1215,-8-13 1305,7 2-2528,26-32 2708,-29-3-1119,25-20 1119,-39 3 1090,9-63-1000,-13 36 265,-5 5 1,-1-2 4,-7-31 2085,-9-6-2355,3 28 0,-1 0-34,-6-31 34,-1 7 90,1 7-420,-4-15 240,3 19-1,-1 3-89,9 46 0,1 6-89,0 4-451,2 3 536,0 9-446,2 3-1799,1 25-899,0-4-2451,6 38 5599,-4-11 0,3 7 0,-4-13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26.3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2 130 9512,'0'-25'6476,"0"2"-2069,0-3-2878,0 7-449,0-3-630,-2 7 539,6 32-629,-2 3-90,12 60-180,-4-18-811,2 13 1,1 3 900,2 9-1533,-4-18 0,0 0 1443,2 5 0,-5-24 0,0 4 45,2 10 0,0 2-45,1 7 0,-1-2-980,-1-13 0,-1-4 980,2 21 895,-7-49-805,2-4 2538,-1-8-2628,1-13-90,2-13 90,7-80 2282,-6 36-2372,0 2 0,-1 0-90,0 3 90,2 2-90,6-32-2348,-1 20 2348,4-11 0,-6 33-90,0 16-270,3 7 1210,-2 4-1030,22 48 180,-18-13-89,21 47 179,-22-37-90,3 9 90,-7-14-90,0 0 0,5 10 90,0 3 2518,-1-1-2518,0-4-90,-6-15-90,-1-1 91,0-4-91,-1-2-450,12 14 360,-7-15 0,9 10-809,6-18 629,0-2 270,15-16 0,-11 2 90,-2-13 90,4-16 90,-14 13 0,9-20 180,-14 5-3392,-4 10 3392,0-11 270,-6 6 89,-3 11-359,0-5 0,-2 12 539,-11-36-539,1 22-270,-5-18 90,5 33-90,5 13 0,-1 3 3122,-1 2-3212,-6 18 0,2 2 1,-3 16-91,1 36 90,6-25 0,0 29 0,6-32-254,1-7 254,7 17 90,-2-19 0,17 32 0,-3-28-3188,5 5 3188,-4-24-1729,16-13 1819,15-25 163,0 3-163,5-22-90,-25 10 90,-1-1 90,30-50-90,-28 31-90,-3 4 0,-3-1 90,-7-1 0,4-17-90,-8 16 2065,3-8-2065,-5 11 0,-6 20 0,3-8 0,4 47 0,-4-3 0,9 26 0,-7-7-90,9 41 90,-6-24 0,7 28 0,-10-36 0,9 26 0,-7-28 90,3 13 0,-11-38 0,-2-7 450,1-3-450,10-21 0,-1-11-90,14-54-90,-6 3 891,-1-5-801,-5 23-90,-4 24-2534,5-8 2534,2 10 0,1 5 0,-3 15 0,-6 12 90,8 14-179,10 35 179,-7-9 0,5 41 90,-19-40-90,0 20-180,-5-2 1462,0-18-3980,-2 14 3032,-1-30-5012,0 8 4678,0-6 0,0-3 0,0-1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26.9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22 257 14729,'-10'-15'4137,"1"1"-3237,7 8 899,1-1-1080,15-26-359,-3 12-90,14-19 0,-5 19-90,2 3 359,30-9-359,-17 12 90,35-8 90,-6 15-270,-17 2-299,7 3 299,-22 13-90,-7-2 90,9 10 0,7 26-180,-21-20 90,12 34-90,-27-35-3233,-1 13 3233,-4-7 90,-8 27 0,3-11-12,-8 15 12,4-19 90,-6 17-90,3-15 2928,-8 29-2838,3-16-90,-1 13-540,-4 18 484,10-35-393,1 8-351,9-17 0,1-13 0,1 16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27.1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18327,'5'15'4317,"-1"-2"-3507,-3-10-271,0 1-89,0-1-180,1 4-2969,0 0-359,1 1-1439,0 0 4497,-2-1 0,0 0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57.8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0 143 16168,'15'7'3418,"-2"-1"-8359,-10-4 5571,1 1 1228,0 1-958,9 11 589,9 14-1040,6 12 1,2 3-360,9 13-1134,-9-12 0,-2-3 1224,-3-5-90,1-2 915,0-1-285,33 23-2271,-14-50 1641,11 14 90,-29-56 180,-14-37-270,-6 9 1820,-2-21-2090,-8 9 0,-2 3-270,1 4-4046,-1 5 1,1 5 4495,4 26 0,2 27 0,2 3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43.9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 27 19136,'-4'-14'4498,"1"2"-4319,6 44 1,-3-14-4251,4 35 4251,0 8 89,-2 26 159,3 3-338,-2 7 90,-1 0-90,-1-24-736,1 22 736,-2-7-180,1-21 90,-1 15-180,1-30-90,0 8-719,2-6-4318,-1-6 1458,2-17 3849,-1-20 0,1-9 0,1-3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44.4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119 632 18147,'-13'31'1709,"-1"2"-1500,-1 15 150,3-7-89,-3 10 630,-2 16-354,7-28-366,-4 13 12,10-36-13,2-8 1,1-2 0,1-1-3077,-1-1 3257,1-2-14,15-63-166,3-8-769,7-22 589,-6 20-180,-7 31 90,23 11-179,20 55 89,-6-8-90,-1 42 0,-5 8 90,-10-17 1346,-2-3 1,0-2-1347,-5-12 228,1-1-138,-1-5 0,1-4 1014,16-6-744,1-35-90,-2 3-1,-8-31 91,-22 10 270,4-54-360,-10 24-391,3-27 481,-9 37-90,0 8 90,-9-36 569,3 15-434,-7-15 0,0-2-225,1 7-45,1 13 0,1 1-45,-3-4-3343,7 36 3163,-2-10 100,8 49-1359,14 89-810,-6-36 469,1 3 0,1 0-2537,-1-5 4317,0 0 0,2-2 0,0-1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46.0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 49 13919,'-2'-16'4497,"0"1"-3687,2 10-90,-1 0-181,1 1 271,0 0-181,2 5-179,0 3-270,10 35 0,-5-6-1856,9 28 1766,-6-11-1299,-1 1 0,-1 2 1299,3 20-90,-3-17 0,-1 0 0,-1 8 180,3 28-135,-4-25 0,1 1 45,2 27-90,-3-36 0,-1-9 90,-2-22-1648,1-2 1648,-1-11 817,0 0-727,0-12 2142,2-11-2232,2-9-180,1-15 0,3-21 0,0-7 20,6-22-65,1-1 0,1 3 45,-1 17 3392,7-1-3571,-15 53 269,2 6-180,18 46 90,-7 4 90,10 25-90,-15-7 0,-6-16 0,5 25-90,-4-21 0,0 1-3127,5 21 3217,3 10-1831,-12-62 1561,3-4-269,-2-8 359,8-3 0,6-23-90,-2 2-809,20-53 539,-20 22-1719,9-29 1809,-16 24 1173,0 2-902,-1-2 673,0 1 1,0 1 135,0-3-90,9-29 89,-18 63 2629,-5 4-2898,-1 9-91,-4 5-89,1 15 0,-2 3 3113,-1 9-3293,-1 21 0,2-10-450,1 30-2907,4-23 2817,1-2-286,1-14 557,8-12-91,-3-8-270,16-7-89,14-44 809,-10 12 3296,12-28-3026,-24 25 90,-3-4 831,-1-1 1238,0-43-1890,-5 39 1,0-30-90,-4 53-1,0 2 721,-14-14-990,9 18-90,-12-9 0,12 20 89,-3 4-89,2 2-90,-5 11 0,-1 26-269,-1 52 179,3-3-1651,10-27 0,3-3 1651,3 7 0,8-4-2179,-2-23 2179,2-3 1,17 9-1,-3-22 90,9 3 0,12-43 0,-19-1 0,18-20 2095,-10-10-2095,1-12 0,-2-2 90,3-26-45,-18 24 0,-1-2 45,-3 8 0,-1 0 302,2-9 1,-4 4-303,-1-8 0,-9 29 90,-2-2-180,-1 15 0,-8-2 90,1 21-180,-20 10-90,0 23 90,-5 5 191,4 12-191,10-6-90,3 4 0,3 5-450,2 26 3039,5-19-2634,8 0 1,2 0 44,3-5-3572,20 36 3572,-11-47-90,16 17-1998,-13-24 2268,5 7-1517,-11-15 1607,-3 0-925,1 3 1015,-6-6 1194,1 10-1194,-7-11-90,0 9 270,-13 33-180,5-27 1427,-8 28-1427,6-36 0,0 5-180,3-8 2088,0 1-2268,16-10 0,5-10 0,4 6 1,14-21-1,-11 3 0,9-11-270,22-30 3054,-25 21-2694,20-27 22,-33 28 158,-2-2-90,-2-3 360,1-27-180,-6 26 90,1-17 179,-7 27 91,0 9-270,-1-4 423,-7 3-693,3 10-17,-5-3-253,3 15 90,3 1-90,-1 4-449,4 5-540,4 5 449,6 5 450,2-3 0,3-6-269,-2-10 629,21-27 449,-14-2-179,11-11 0,-21 8 270,-6 10-270,-3 0 269,-9-27-3571,2 16 3302,-8-17-196,5 26 285,-1 5-179,1 5 540,-4 3 179,-29 32-629,20-10-90,-20 28 450,30 20-540,13-6 0,1 20 90,17-21 0,6 0-1,8 8 3206,11 24-3385,-11-50-90,-23-29 24,9 4-5871,-10-12 1530,5 0 4407,11-11 0,-2 0 0,8-8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46.63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47 398 11670,'-16'-31'8456,"3"2"-7557,5 7-89,3 3-3983,3 0 3623,1 2-90,-1-7-1229,13-25 1049,-1 16 0,10-19 269,32 7-449,-19 22-1427,29-8 1427,-36 28 1464,42 19-1374,-23 6-90,23 11 0,-31 2 1303,-16-5-1393,-3 3 90,-4 7 0,-6 9 0,-2 4 0,1 6 1269,-2-7 0,-3 1-1269,-11 14-458,3-11 458,-9 18 90,0-13 0,-1-1-90,-2 7-829,-1 2 1,1-3 828,6-17-900,-7 47-1348,14-57-7240,11 50 9488,5-62 0,13 19 0,-8-24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46.7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22284,'15'10'0,"-3"-3"-180,-11-9-2068,0 1 15,-1 0 1,1 6 0,-1 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53.70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57 21385,'37'2'450,"-1"0"-91,16-2-269,-15 0 0,24 0 90,-9 0-90,-13 0-90,12 0-809,34-11-3123,-44 4 1773,39-8-629,-57 8 2788,-2-1 0,-3 2 0,-3-1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54.01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 37 18776,'-8'-14'2249,"11"-1"-7729,4 12 5659,7-1 942,5 5-1031,-5-1 922,10 2-922,-6-2 90,41 29-90,-28-14-90,26 24 0,-40-20 89,-3 1 1,1 6-90,-5-6 90,1 12 406,-6-9-406,-1 6-180,-3 13-270,-14 17-2518,-6 17 90,-4-12 2788,-1-6 0,10-28 0,0 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56.9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68 247 17607,'18'52'1709,"-1"0"-540,6 43-629,-3-9-3236,-7-31 1,-1-1 2875,5 28-987,-4-20 1077,3 23-530,-4-21 440,2 21-147,-4-32 147,0 19-90,-2-22 180,0 14-180,-4-35 1578,0 0-1488,-2-17 2137,-1-2-2317,-1-4-2232,-2-7 2142,1-2 2179,-7-20-2269,1-5 0,-5-15-315,1-2 1,-2-8-271,-8-29 0,0-2 630,5 20 1,0 0 44,-7-28 0,2 3 1185,8 37 1,1 5-916,-8-34 0,-1 0 0,11 46 89,1 4-2843,-1-6 2843,3 11 1,0-10-90,3 18-90,1-3 1193,2-3-1193,14-14-90,-4 6 90,23-13 0,20 16-90,-14 9 3392,16 2-3392,-33 17 0,1 1 90,-1 0-3482,18 11 3392,-8-3 0,23 19 90,4 12-90,-10-4 0,17 31-1411,-15 16 1411,-9-11 0,-18-27 0,-2 2 90,9 33-90,-2 8 0,-1 4-210,-14-36 0,-1 0 210,1 40-90,-5-12 0,-4 2 90,-5-24 0,-2-3 0,1 11 0,-3-7 0,-14-1-90,-24 14 90,17-36 90,-22 22 90,-10-32 1447,-4-16-1537,-26-8 1203,28-13-1293,13-13 781,21 5-961,-6-6-900,-2-5-1168,7 8 1570,3-5 1,19 19 0,-1-5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57.7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334 1171 9961,'-12'-25'4588,"-3"1"-3509,3 13-89,-3-1 359,-6 3-810,5 3-3031,-3 3 3122,-4 3-361,-3 14 1,-3-5 90,-6 23 270,-3 36-829,12-20 289,-4 31 0,22-38 0,2 1 0,3 25-314,19 26 224,2-13 0,12-5 0,-4-47 0,-6-19 90,1-3 184,11-14-274,-7-5 1821,27-41-1731,-25 17-90,10-26 72,-18 3 18,-7 12 0,0-17 0,-8 18-2577,-2-6 2936,-1 9-269,-9-30-1784,5 38 1784,-6-17 575,7 36-665,0 3 358,1-1-358,0 7 2112,2 0-2202,-1 11 3382,2 2-3382,3 12 90,15 61-90,-5-26 0,-1-3 0,0 0 0,0-1 0,3-1-3181,18 37 3181,-1-38 0,2 0 90,13 25-90,7-54 0,-1-18 0,-22-26 90,31-35 0,-33-5-465,-9 11 375,6-29 90,-11 16-90,-1-19 0,-2-12 0,-4 10 0,-2-2 30,0 21 0,1-1 0,-3 3 15,-2-16 0,-2 7 0,-1 24 0,-1 6 45,0-36-188,-3 26 0,-2 3 188,2-5 0,-7-12-90,6 36 89,1 7-89,-2-2 0,2 16 269,-2 2-269,3 17 3242,-1 6-3242,2 77 0,0-30-849,3 22 1,2 4 848,0 10 0,1-28 0,1 0 45,-2-15 0,-1 3-45,6 40 0,0 7-1370,0-20 0,-1 0 1325,3 18 0,-1-2 0,-1-30 0,-1-7-135,5 22-360,3-8 1,1 0-1710,3 5-1529,0-7 0,1-7 3778,-4-33 0,6-3 0,-9-23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57.90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1 109 15088,'3'-25'4768,"2"7"-4678,30-1 0,-5 8-360,4 1-90,4 1 90,1 1-4021,4 3 4291,21 3 0,-19 0 0,15 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58.3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38 12120,'2'-20'5487,"-1"4"-4588,-2 15 451,1 3 89,1 56-810,9 31-3515,-3 8 2976,0-44 0,0-4 0,2 7 667,1-2-667,8 23-180,-1-7-2867,7 14-191,-10-39 3148,7-40 0,-14-28 0,7-24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58.3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343 207 11670,'-14'-31'5847,"0"1"-10068,0 5 5300,-1 1 611,-1 2-970,-2 1-1330,-1 2 1509,-8-2-89,-2 7-361,-21 19 1732,20 7-2091,-9 20-90,24-3 627,3 4-627,0 3 0,4 7-90,1 38 0,3-7 45,7-19 0,2-1 45,2 12-90,9-4 0,-3-26 0,11 1 90,-4-14 0,8-3 0,-11-16-90,1-3 90,18-25 90,17-35-90,-6 3 1896,-1-21-1806,-30 34 0,-2 1 0,-2 0 450,5-39-360,-9 39 0,3-25 269,-6 42-359,-2 13-90,1-5 1856,-2 14-1856,11 52-90,0 7-90,7 26-1465,-5-12 1375,-4-23-3086,6 13 2636,2-2-1696,0-5-642,-1-15-1440,-5-21 4498,-1-7 0,1-4 0,-1-3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4:58.4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11 7533,'8'-10'0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52.52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0 142 20845,'29'0'270,"0"0"0,26 0-180,-14 0 0,18 1 0,8-2-90,-6-4 0,0-1-1651,2 4 0,-1-1 1651,-1-4 0,-2 0 0,-8 3 0,3-1-1225,41-4 1,3 0 1179,-29 3 0,5-1-537,3 0 1,14-2-1,-2 1 1,-15 1 491,-17 2 0,-2 1-458,24-2 0,11-1 0,-17 2 98,-3 1 327,-15 1 1,-1 1-4195,10 0 4317,-1 0 0,-21 2 0,-18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54.76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53 14819,'31'-17'1709,"1"3"-990,12 4-359,-8 5 360,23-1-541,-16 6 1,7-1 90,31 19-3662,-30-8 3392,26 14-180,-23-8-270,2 4-90,11 2-2158,6 5 1079,-34-12-360,1 0 1979,-31-11 0,-3-3 0,-1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55.00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2 16258,'27'-2'1349,"31"15"-1169,-17 0 45,13 4 0,6 3-405,-11 1 0,-1 2-4971,39 18 3352,-20 2 180,-61-18 1266,-13 11 1,-2-2 0,-8 13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55.58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96 13110,'40'-14'2968,"-1"0"-7999,-12 4 5661,4 2-181,0 0-1076,2 1 1526,35-3-888,-9 2 168,14-1-1103,-23 5 924,-17 2-513,19 1-1466,-22 1 890,11 0 1089,-28 0 0,-6 0 0,-2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55.82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23 13110,'12'-13'2158,"0"3"181,43 42-1979,-30-14 0,37 25 449,-33-1-359,-10-6-270,2 9-270,-15-16-180,-5-6-1079,-13 31-2276,1-15 1286,-13 23 2339,3-27 0,-1-3 0,1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01.31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7692 208 11580,'0'21'7826,"0"-2"-7466,0-5-270,-8 3 0,4-7 0,-6 2 0,5-8-1,0 0-89,-1 0 90,0 0 0,0 0 270,-9 4-270,4-2 90,-7 3-90,9-5 0,1 0 0,1-1 0,2-1 90,-3 2 90,1-1-1,1-1 1,-1 0-180,2-1 90,2 0-90,0 0 180,0-1-90,-1 1-90,0 0 0,2-1 269,-1 0-359,-2 0 0,-5 0 0,-6 0 0,0 0 0,-4 0-89,-8-10 89,1 5-90,-59-16 90,46 15 0,-39-6-431,49 7 431,-1 0-3250,-13-1 3250,-3 1-128,-28-2 128,11 2-2160,-23-2 2160,26 3 0,-6 2 192,25-1-192,-8 1-90,-5-2 2096,9 2-2006,-4 0 39,12 2-129,0 0 3358,-18 0-3358,-14 0 90,20 0 0,-7 0 0,15 0 0,9 0 374,-23 0-464,-19 0 90,7 0-1070,-6 0 1070,30 0 0,14 0 0,-14 0 0,-40 0 0,4 5 0,24-3 0,2 1 0,1 3 1070,2-1-1160,4-1 90,7 0 0,-24 2 0,8-1 0,22-1 0,-10-1 0,30-2-3392,-14 2 3392,12-3 0,-9 2 0,10-2 0,0 0-90,-5 0 90,2 0-90,-6 0 0,-9 0 90,-5 0 3302,-1 0-3302,-20 8-90,27-4 90,-14 6-90,4-6 90,14-1 0,-28 2 0,25-2 0,-3-1 0,13-1-90,2 1 90,1-2 0,-4 2 0,-2-2-3392,0 2 3392,-9-1 0,3 0 0,1-1 0,-3 0 0,14 0 0,-14 0 0,-21 0 0,17 0 0,-19 0 0,5-10 0,14 6 0,-15-9 3392,21 9-3392,-5-1 0,11 1-90,-17-2 90,23 3 0,-41-7 0,35 6-3392,-28-6 3392,32 7 0,-15-2 0,-24-3 0,-5 0 0,8 1 0,1 3 0,11 0-90,-2 1 90,-5-1 0,-8 3 0,12 1 0,-15 0 3392,-15 0-3392,19 0 0,-9 0 0,33 0 0,16 0-3392,-18 0 3392,12 0 0,-22 0 0,25 0 0,-18 0 0,9 11 0,-1-8 0,6 9 0,6-9-2358,1 0 2358,-3 1 1934,3 0-1934,2 0 0,2-1 0,-33 7 0,16-2 0,-21 4-90,23-4 90,9-3 0,0 0-89,-20 6 89,18-6 3226,-29 7-3226,18-4 410,-14 2-410,-2 1 0,10-3 0,3 0-3392,5-4 3302,2 1 90,-5-3 0,-18 3 0,-9-4 0,11 2 0,-11-2-90,-3-1 90,20 0-90,-21 0 90,43 0-2359,-8 0 2269,-7 0 90,0 0 2269,-3 0-2359,11 0-2179,1 0 2269,-9 0-89,0 0 89,-8 0 2268,10 0-2268,-9 0 0,19 0-90,-21 0 90,20 2 0,-9 3 0,11 1 3302,2 2-3302,1 0-3392,1 0 3392,-2 2 0,2 0 0,-2 3-90,-13 10 90,15-9 0,-9 8 0,18-14 0,2-1 0,1-1-90,0 1 90,-14 14 0,9-9 0,-14 15 0,5-5-90,-12 14 90,0 2 0,-5 7-90,-13 24 90,23-31-2268,-14 23 2268,29-39 0,0 2 2268,2-1-2268,-5 11-2082,4-7 2082,-4 9 0,7-12 0,-13 40 0,13-35 2360,-10 36-2450,14-17 90,2-17 0,0 25 0,4-20-278,15 33 278,-6-15 90,13 16-90,-2-13 0,-3-15 0,6 13 0,-5-18-584,19 32 584,-12-26 0,3 5 0,3 2 0,18 16 0,10 13 0,-1-14 3103,-6-19-3058,-3-17 0,3-4 45,9 3-90,-12-11 0,-2-4 0,-5-10 0,-10-2 90,65 1-90,-7-16-121,-36 12 0,2-1 166,-1-6 0,-6 1-3067,-1 3 3022,34-4 557,-34 3-557,37-8 0,-36 4-1103,11-3 0,5-3 1103,16-5-334,-15 4 0,10-4 0,-8 2 334,28-6 0,-28 7 0,9-3 0,-14 5-90,-1 2-465,3-1 0,-3 2 555,-14 4 0,15-2 0,-21 4 131,-2 0-41,-1 0 855,-2 1-945,1 1 0,-1-1 0,0 0 1375,1 1-1375,17-2 519,-2 2 1,2 0-520,7-1 0,34 0-90,-73 6 90,6 0 0,2 0-1745,13 0 1655,25 13 1828,-10-6-1738,3 8 0,-31-9 344,3-1-344,-8-1 137,24 4-137,-20-5 0,10 1 0,1-1 0,5-1 0,14 1 0,-14-1 3212,-2-2-3212,-15 1 0,-1 1 542,9 0-542,13 3-3392,26 4 3392,-21-3-381,16 3 381,-42-7 0,8 2-2142,17-1 2142,-19-1 0,20 2-198,-24-3 198,-1 1 2044,0-1-2044,1 0 0,0 0 363,4-1-363,-5 1 3326,18-1-3326,0 0 0,3 0 470,-4 0-470,7-8 0,0-2 0,-1 3 0,8-5 0,4-1 0,24-3 0,-24 3-377,19-3 377,-48 9 0,37-6 0,-26 5-1493,26-4 1493,-35 6 0,-1 1-25,0-1 25,46-2 0,-33 4 0,34-2 0,-47 5 0,16 1 0,19 0 0,-14 0 0,9 0 0,-18 11 319,4-3-319,28 14 0,-11-4 1635,7 6-1545,2 10-1697,4 7 1697,-13-5-46,-7-2 0,0-1 46,3-1-90,-16-7 0,0-1 90,17-1-2909,-29-12 2909,25 2-90,-12-8 1245,-7-1-1245,-2-3 2,-18-1-2,5 0-357,55-14 357,-40 9 0,40-11 90,-28 8 3126,-19 5-3216,33-4 0,-8 5 0,8 1 0,-9 0 0,16 1 0,-25 0 0,26 0 89,18-10-89,-37 4-675,20-9 675,-45 6-2902,2 1 2902,-1-2 90,28-7 237,-21 5-327,33-9 0,-39 11 90,51-13-90,-46 11 90,42-11-90,-38 11-2079,25-6 2079,-9 2 0,-6 2 314,-15 3-314,28-5 0,-34 8 0,34-8 90,-18 7 2144,-23 5-2234,46-5 0,-50 7-2166,24-4 2166,-28 4 0,9-3 90,-9 1 0,14-4-90,-15 3 90,8-2-1427,10-8 1427,-13 5 1358,15-7-1358,-11 2 0,-7 5 2325,22-15-2415,-20 11 0,14-9 0,-19 9 3431,-2 2-3431,20-17 153,-4 2-153,25-17 90,-18 11-90,-2 7 90,7-9 0,-22 19 0,15-13-1,-23 17 1,1 0 0,-3 1 0,-2 2 0,3-2-693,-1-1 603,-1 3 90,-1-1-90,-4 4 90,3-3 0,16-26-3133,-10 15 3043,10-18 524,-17 27-434,0 0-90,-2 0 90,3-7-90,-4 6 0,2-6 0,-3-5 3392,-1 9-3482,1-11 90,-3 13 0,0-6-3392,0-16 3392,0-6-90,-7-11-3,1-6 93,-5 17 0,4-4-90,-1-6 90,2 17 0,-6-25 0,6 33 0,-1-5 0,1 7-2238,-1 1 2238,0-4 1458,0 3-1458,0 4-7,-1-2 7,-12-19 0,8 17 0,-9-14 0,12 23-90,2 2 90,-5-4-2007,-5-7 1917,3 7 90,-14-13 0,15 17-695,-24-16 695,20 15 0,-15-8 0,6 6-90,-16-2 90,-4-2 0,2 4 0,10 4 0,13 6 0,-3 0 1707,2 1-1707,-3-1 0,1 1-90,-37-6 180,26 5-180,-39-5 90,20 3 0,-1 0 945,-44-5-945,54 6-240,-22-2 240,51 6 0,0 1 0,-4-2 89,-32 1 1,22-1-90,-21 1 90,33 2 2902,-21 0-2903,13 0 1,-14 0-90,21 0 1169,1 0-1079,-1 0 403,-25-9-403,15 5-3314,-19-8 3404,11 8-90,7-2 90,-19-1-91,19 1-2023,-39-7 1934,36 6 90,-23-4 0,31 4 0,-44-9 0,30 7 2126,-51-10-2126,52 13-90,-13-2 0,14 3 3392,-1 0-3482,-24 0 0,-2 2-721,10 0-314,-15 0 1,3 0-2024,23 3 3148,-7 6 0,-4 1 0,-15 3 0,16 0 0,1 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02.39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1 179 11400,'24'-10'1979,"27"-1"-1529,-17 5 719,56-5-899,-42 6 180,48-6-180,-43 5-90,14-2-90,-20 1 90,0 0 0,21-6-443,-18 4 443,37-8-270,-38 8 90,14-4-720,-18 4-5164,16-2 5884,-15 4 0,4 0 0,-22 5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27.5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87 11041,'-3'-17'1709,"1"3"-720,1 8-179,0 0-91,1 1-89,-1-2 359,1 0-629,0 1-90,0-1 899,0 0-1169,5 5 0,-2 0-90,5 6-90,-3 1-89,6 7-91,1 3 0,5 6-539,2 2-810,2 2-3842,2 1 5551,1 0 0,1 1 0,-1-1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58.4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56 15268,'-4'-21'1170,"1"4"-1260,1 5-270,1 7 360,2 6 0,12 25 0,4 9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58.5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 85 18416,'-11'-14'2069,"2"1"-1529,8 9 1169,1-1-1079,26-14-540,-8 10 179,46-9-269,-34 16 90,28 12-90,-34-2-3392,16 18 3392,-18-8 0,10 18 0,-16-11-90,5 30 1,-13-19 89,0 13 0,-14 1 0,-1-14-90,-27 56 180,7-38-90,-16 31 3392,17-48-3303,-4 3 91,7-11-90,-1-4 90,5-4 90,9-11-180,4-3 0,3-2 0,1-3 0,2 1 180,-1-2-180,9 4-90,13-4-311,30 2 311,-6-3 0,13 0 90,-22 0-90,1 0 0,18 0 90,23-9-90,-16 6 0,11-6 0,-43 8-90,-2 1 0,-8 0-90,-3 0-2788,3 0 3090,-6 0 1,-3 0 0,-6 0-1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59.7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839 526 12750,'10'-18'6836,"1"-2"-6207,-7 13-89,2-2-180,-4 4 899,3 0-1169,-1 12-90,-2 11 0,-2 9-90,-5 8 0,-1-5 0,-1-3 0,0-3-3392,1-5 3303,-4 3-2180,2-8 2269,-1 2-90,-1-5-89,-11 2 269,5-4-180,-14 0 2448,16-8-2268,-5 0 3392,6-1-3212,-16-18 0,13 10-90,-9-15 90,18 15-3213,-1-1 3123,1 2 180,-1-4-180,4 5 0,-2-1 0,3 3-90,-1 1 0,2 0 3212,-3 0-3392,-2 1 90,-2 0 0,-9 17-179,-8 6 179,6 3-90,-7-1 90,19-15 90,-2-1-90,1-2 0,4-2 180,-16-22-90,12 1 90,-9-16 0,8 8 90,-4-11-180,5 16 90,-4-8-90,8 23 0,1 1 0,-1 2 0,-20 18 89,8-4-89,-24 26 0,21-15 0,-6 8 90,-2 5-90,12-16 630,-14 17-360,22-28 539,-4 5-539,8-29 0,3-22-180,-1-3-90,2-16 90,0 17-90,0-7 0,0-4-3482,0-3 3482,-4 4 0,-2-1 0,1-13-45,-3 9 0,1 1-405,1-2 1,-1 5-91,2 21 90,1 21-89,1 11 1772,-3 12-4112,0 6 2031,-3 12 0,-3 0 0,-1 4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00.2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524 65 11311,'-4'-25'6206,"1"6"-5127,0 7-179,1 6-450,0 4 449,-1 4-629,-1 7 0,-3 8-2493,-6 62 2403,5-32 0,-5 42-396,7 10 396,1-44-91,2-4 1,0-1 90,1-4-2078,0 0 2078,0 4-140,1 20 1,-1 8 139,1 21-135,-1-21 0,0-1 1760,2-3-1670,-3-17 0,0 1-45,0 25 339,-2-15 0,0-2-429,0-3 2790,-1-8-2700,-5 3 903,2-16-993,-3 9 90,4-25 90,-2-4-180,4-9 90,-4 4-1,5-11 1,0-1 180,-5 2-90,2-3 329,-15 0-419,-1-20-90,-2 6-3123,-37-66 3123,37 42 0,-28-44 90,19-14-90,18 41-45,0-7 0,3 2-44,10 23-91,1-15 0,9 10-2339,6-13-629,6 2 3148,15-15 0,-6 30 0,10-10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01.0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84 25 12480,'-16'-4'3328,"3"2"-2518,10 0 539,-2 1-270,0-1-269,-1 0-451,1 1 1,1-1 270,0 1-450,1-1 90,-1 1 359,0 0-449,1-1 90,-2 2-180,4-2 0,-1 2-3482,9 1 3392,-2 0 0,7 1 0,35 7 0,-16-5 0,34 8 0,-22-6-2178,4 0 2178,47 1 0,-36-4 0,32 2 2088,-23-5-2268,-26 0-180,18 0-5217,-6 0 5577,-21 0 0,15 0 0,-28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9.5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20 18866,'18'-11'1170,"7"2"-811,-12 10 181,21-1-360,-11 0-4252,12 0 4432,-7 0 551,10 0-911,1 0-2256,24 9 2076,-3-6-597,-2 7 418,-8-9 1463,-15-1-2003,-6 1-3151,2-1 1621,-8 0 2429,0 0 0,-3 0 0,-2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9.8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51 15808,'-1'-19'4228,"2"-1"-3959,2 14-89,2 0 90,11 15-90,-2 0 90,18 13-180,-13-7 0,8 9 0,-16-13 90,2 7-90,-8-4-270,-1 7 0,-10 14-180,-2-5-180,-7 10 540,-8 11 0,7-18 0,-8 15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2.9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29 292 9152,'-7'-25'5936,"1"3"-2518,0 1-2248,3 8-361,-1-2-179,3 9-3049,0 1 2868,0 7 1178,3 32-1447,3 15-2414,1 22 2324,1 0-1404,2 21 1404,-3-21 482,0-11 0,-1-1-482,2 7 0,-1 18 180,1-5 0,-4-27-90,1 6 0,-3-36 2152,0-12-2242,0-5 3308,-1-3-3308,-1-7 0,-1-2 0,-2-19-1479,-2-25 0,-2-6 1389,0-14-1134,-1-12 0,0 0 1044,4 11 37,1 7 1,1 2-38,0 3 45,5-23 0,3-2-135,8 16 90,-2 1 0,4 5 0,8 25 0,2 16-180,16 30 1713,4 18-1533,6 9-135,-5 15 0,-2 5 135,-3 1 0,3 8 0,-3 0 0,-12-9 0,-7-10 0,-1 0-98,-1 8 233,-5 2 0,-3 2 45,-12 20 0,-3 15-904,-22-44 1,-6-6 903,-2-8-1020,-42 25 1020,42-45 933,-10 1-1023,14-9-1308,1-1 1128,5-3 1251,1 0-6738,-2 2 3175,10-1 2492,-2 2 0,12-2 0,2 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3.8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309 868 9781,'-19'-37'6567,"-11"-2"-3419,-13 13-2518,9 7-5211,-13 6 5210,10 37 428,3 6-967,0 14 850,14-2-1119,10 6-541,14 15 180,10-1 181,8-10 3213,3-26-3124,-7-17 809,16-4-269,-1-19 269,12-10-179,-15-9-90,-6-3 1799,-7-28-1799,-8 14 449,0-18-629,-8 34-90,-6 19 0,4 13-90,-3 8-1169,17 82-90,23-15 1169,-21-23 0,3-3-2131,27 3 1952,-27-45-1,0-3 0,-4-2-2925,28-38 3285,-19 16 89,17-34 91,-28 20-302,-3-29 0,-3-4 392,0 7 0,-2-22 0,-1 0-1427,-3 29 1606,0-30 1518,-7-6-1068,3-3-584,-1 41 0,0 0 135,1-30-270,1 31 2448,3 20-2538,1 26 3392,2 18-3392,1 18 0,2 19-90,0 7 45,0 18 0,1 5-45,1 12-636,-2-10 1,1-2 635,-1-8 0,0-2 0,1-4-373,0-13 0,-1 2 373,5 22 0,2 13 90,-6-47 90,1-23-180,9-22 90,0-4-90,7-24 0,-7-1 0,0-5 90,6-24-2035,-6 14 1855,5-12 90,-9 23 569,-1 6-748,0-2-1,-2 11-270,-1 4 360,2 20-450,13 70 360,-7-25-45,1 10 1,-2 0-354,-2-11 308,5 16 0,-5-25-270,9 8 270,-5-16-269,17 7-1,-15-25 270,8-1 0,-10-10-449,29-36 449,-14-6 270,13-18 90,-25 7 899,-8-13 219,-6 20-578,0-13 3031,-5 34-2851,-2 10-630,0 12 0,-1 2-90,0 7 180,1 8-270,1 19-225,6 14 0,2 4-45,1 10-1561,0-10 0,1-5 1471,3-18-3148,17 6 3508,-10-19 0,12 3 0,-15-19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3.9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29 12120,'-4'-15'4318,"1"2"-4318,31 38 0,-11-4 0,23 26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4.1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7533,'13'1'0,"-2"2"0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58.6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19 202 8792,'0'-46'3598,"0"5"-7729,-7-8 5390,4 19-1257,-4-2 2247,6 28-542,1 8-1168,3 22 1,1 9-90,4 19 0,0 4-579,8 35 0,1 9 219,-8-46 0,2 4-45,5 25 0,4 21 0,1 1 0,-2-15-270,-1-5 0,0-5 135,1 5 0,1 7 0,-1-12-816,-2-15 1,-2-12-1793,3 7 2698,2 5 0,-9-35 0,-3-9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4.5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38 20036,'26'-17'1529,"8"3"-1259,6 12 269,43-1-539,7 3-2875,-39-1 0,1 1 2830,11 4 0,0 2-270,-7-3 0,0 1 839,0 3 1,1 1-2054,12-2 0,-1-1 1294,-14 0 0,-1-1 0,-1 1 1,-1 0-1,40 5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5.4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56 229 20485,'-22'0'3868,"-1"-6"-3778,18 5 0,-1-5-90,10 6 270,2-1-90,57 0-90,3-8-1741,-16 6 0,1-1 1651,37-9 90,-16 5-90,4-2 45,-20 4 0,5-3-1108,24-3 0,1-1 973,-14 2 0,1-1-150,-5 1 0,5-1 0,-5 0-2414,4 1 1,-5 1 404,2-1 1,-2 1 2248,-4 2 0,-3 2 0,19-1 0,1 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0.2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26 15898,'-3'-16'5037,"1"6"-4677,5 46 0,-3-13-91,7 52 1,-3-29 0,3 22-90,0-10-3302,4 26 3302,-3-22-526,2 0 1,-1-1 435,1-5-1921,7 39 1921,-11-65 270,3 13-180,-7-28 2370,2 2-2460,-4-21 1051,0-1-961,-6-38-46,-3-6 1,-2-4-135,-2-27 1398,-1 8 0,1 2-1308,4 13-3165,-4-35 3075,6 20 52,1 14-52,3 9-2104,13 19 2014,34 31-1202,5 6 1247,-4 20 0,3 10 709,-1 9 0,-2 4-709,-4-4 0,-1 1-544,2 6 0,-4-3 589,-1 7-90,-7-4 90,-8-2-90,-10-13 90,0 40-90,-29-15 90,6 4 0,-21-13 0,10-27 0,-15 9-90,-32 12 90,17-13-270,-4-11 0,1-5 1,14-9 754,-25 0-2733,45-9 2815,-5-10 0,16 3 0,-5-8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0.6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1 21025,'-15'43'899,"1"0"-6109,4 13 5480,5-10 414,10 17 1,4 2-685,3-12-594,1-1 0,2-7 594,3-26 90,9-1-90,-8-10 360,36-30-91,-34-26-269,17-4-11,-43-5 1,-10 2 10,4 15 2080,-30-46-2170,29 70 90,-6-1-629,11 14 269,-4 14 0,6-3 3021,-1 10-7698,16 21 4401,0-11 0,10 23 1,-3-17-1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0.9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146 258 7686,'12'-30'3059,"-2"0"-78,-5-10 1066,-11-14-3327,3 18 304,-19-10-665,11 38 378,-9-4-467,8 10 90,-15 19-180,11-3-38,-10 15 38,9 6-180,8-8-3752,6 67 3662,8-55 0,13 43 0,4-63 180,9-5 0,4-23 270,4-26-270,-17 6 0,-3-10-1,-31-13-89,4 26 0,-11-25 0,7 36 0,-9 3-1978,4 6 1978,-9 21 0,15-4 0,3 16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1.4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263 930 16168,'-6'-29'4857,"2"11"-4227,-5 2-91,3 12-179,0-1 180,-6 2-360,1 2-5481,-26 13 5391,14-2 0,-17 15 991,-2 47-1081,21-28-643,2 7 1,4 1 552,9 1 0,1 1-37,4-12 37,12-1 0,9-2 90,1-7 0,10-12 2150,4-35-2150,-6 1 270,19-31-90,-23 12-1775,11-35 1730,-21 19 0,-3-4-90,1-2 0,-2 0-45,-1-6 0,-3 3 90,-2-35-691,-3 38 0,-2-2 646,-4 2 0,1-2-507,1-4 0,-1 1 552,-6-37 90,0 5-90,3 29 141,1 9 1,0 4-232,1 9 1110,0-10-1110,4 43 1794,1 8-1974,6 72 0,1 11 90,-3-24 0,1 9-150,1 2 0,1 7 1,-1-5 1106,2-1 1,0 0-958,0 2 0,0 4 0,0-8 1026,0-16 1,-1-6-1117,7 36-270,8-3 270,-9-33 0,7 13-90,-12-45-809,-1-8 539,1-3-4317,12-39 4857,-8 6 0,7-36 0,-11 14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1.8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0 351 16258,'1'-56'5307,"-1"-26"-4678,0 33 1620,0-35-1619,0 57-360,0-14-181,1 29-89,3 28-89,0 11-1,5 28 0,-2 2 90,0 1-90,0 3-3392,-1 1 3392,1 2 0,1 24 0,3 8 0,0-20 0,-1-1 90,2 15-255,4 8 255,-9-68 0,-2-13 90,15-13 3310,-7-12-3310,20-33-983,-1-34 893,-4 10 0,2-20 0,-15 39-90,0 2 90,-1 6 135,3-4-405,3 15 270,11 31 0,-10 13-3179,10 54 3179,-18-22 483,2 17-663,-5 2 0,-1-17-1144,1 13 1054,-3-24-7363,4 22 3495,-6-27 4138,9 18 0,-9-35 0,4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32.2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69 1 19676,'7'18'1799,"-1"-1"-2184,-9 3 564,3-4-3979,-10 25 3710,4-10-1824,-11 33 744,7-21-898,-5 14-541,8-21 2272,0-5 0,4-4 1,0-4-1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54.2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1044 2164 14908,'-20'-24'90,"3"4"-90,2 17-90,-2-2 90,-8 1-89,2 0-91,-13 1 90,5 3 90,-7-1-90,10 1 90,-9 0 360,-14 0-181,13 0 1,-4 0 0,29 0 540,-3 0-450,3 0-90,-2 0 269,4 0-269,0 0 0,-9-5-3302,-4-6 3212,2-1 0,2-2 90,8 5-90,3-1 0,0 1 90,-11-14-91,5 6 1,-6-7-90,9 9 3392,5 7-3302,1 1 0,-8-10-90,7 8 180,-20-23-90,16 18 0,-14-16 0,-11-26-90,15 24-90,-14-26 90,26 39 0,1 3 0,2-1-90,-3-2 90,3 3-90,-8-18 90,6 14 0,-7-15 0,7 15 0,-1-1 0,2 4 0,1 1-3392,-3-8 3392,4 8-2268,-10-38 2268,9 28 90,-6-23-90,8 27 0,0 3 0,1 1 90,-1-19-90,2 17 90,-1-14 2178,3 22-2268,-1 1 3392,1-5-3392,0 2-90,-1-3 90,1 1-90,0 2-90,0-18-3212,9 1 3302,-4-6-2178,8 6 2178,-8 11 90,2-1 0,1-1-90,14-31 0,-8 22 90,9-21 0,-10 26 0,-3 4 0,3-3-90,0 2 90,-4 5 0,2 0-180,7-11 180,1 3-90,11-14 0,-12 17 90,-1 3 0,-9 11 0,-1 2 2269,0 0-2359,4-3 90,12-14 0,-5 9 3302,5-9-3302,-8 10 0,0 2 0,36-27-90,-13 17 90,16-14 0,16 2 0,-40 19 0,30-14 0,-34 19 90,7-4-90,-9 5 0,6-2 90,8 0-90,-13 4 0,17-3 0,-21 5 0,1 1 90,2-2-90,23-2 0,-3 1 90,8 0-90,-13 2 0,-15 2 0,1 1 0,11 1 0,-14 0 0,14 1 0,-19 0-3392,18 0 3392,-2 0 90,19 0-90,9 9 0,-13-5 0,15 7 0,-21-7 0,-2-1 0,-3 1 0,3 2 90,-10 0 0,22 5-90,-26-5 89,12 3 3393,-14-3-3392,4 0 0,3 0-90,-9-3 90,10 1 0,0-2 0,-5 0 0,4 0-90,-7-1 90,2-1 0,0 0-3482,17 0 3482,-20 0-90,10 0 0,-14 0 180,3 0-180,-3 0 0,1 0 90,-9 0-90,3 0 90,4 0-90,-3 0 3392,1 0-3392,-7 0 90,6 0-90,10 6 0,-4-3 0,19 8 0,-20-6 0,6 1 0,4 6 0,-14-5 0,17 10 0,-15-6 0,2 3 0,-7-4 0,-2-1 0,-5-4 90,0 1-90,-1 0 0,1 0 0,-1 1 0,14 20 0,-5-1 0,21 42 0,-19-31 0,6 16 90,-14-31-90,0 3 0,1 6 0,0 5 0,0 5 0,-1-3 0,-1-3-3392,0 10 3392,-1-4 0,1 6 0,-3-17 0,3 32 0,-5-37-2269,4 29 2269,-5-38-1517,1 7 1517,0-1 1517,0 9-1517,1-3 0,0 2 0,-1-6 0,0-3 2269,0-3-2179,0-1-90,0-2 3482,1 10-3482,-1-10 0,0 8 89,0-11-89,-1 0-3392,3 20 3482,-1-11-90,1 15 0,-2-18 0,1 2 0,-1-5 90,2 14-2358,-2-16 2268,1 8 2268,-2-13-2268,0-1 90,-1 6 0,1-4-90,-1 4 450,0-7 3122,0 5-3392,0-1-90,-8 10 0,5-9 0,-8 5 0,6-11 179,-28 22-269,18-14 0,-22 15 90,21-18-90,-2 1 0,-1 0 90,-8 5-90,8-4-3392,-8 5 3482,13-9-90,-1 1 0,4-4 0,-14 12 0,2-4 90,-4 5-90,9-7 0,7-4 0,2-3 3572,-7 5-3572,7-4-3212,-21 9 3302,14-7-484,-11 6 394,12-9 90,2 2 90,-14 2-90,14-4-90,-12 4 90,4-3 0,7-1-90,-8 3-90,10-4 3242,4-1-3242,-1 0-180,-14 3-989,0 0 1259,-10 0 0,10-2 0,6-3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56.6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1298 136 16438,'6'-14'2878,"-8"-1"-2518,-6 13 90,-26-2-361,10 4 1,-18 1 90,-1-1-180,8 0 180,-37 0-90,22 0 0,-3-5 0,-1-1-90,-7 0-1266,-10-8 1266,44 9 0,13 1 0,-8-1 0,4 1 0,-21-1 0,-1 1 0,-2 1 0,3 2 0,13 1 0,3 0 0,-33 14 0,20-7 0,-22 10 0,33-9-90,5-2 90,-19 9 0,19-8-90,-24 13 90,33-15 1356,-16 13-1446,15-7 90,-3 3 0,8-3 0,3-5 0,1 1 0,-1 0 0,0 0 0,-2 10 0,1 1 0,-4 7 0,1 7 0,2-10 0,0 5 90,-1 8 0,0 4 0,-2 21-90,3-10 0,2-10 90,1 1-90,2-15-3392,-1 11 3482,2-4-2358,-1 11 2268,1-13 0,0 10 89,9 7-89,-5-20 0,9 27 0,-8-33 0,0-1 2359,3 4-2359,0 2 0,0-1 0,2 6 0,10 10 90,-2-5-90,4 6 3392,-5-14-3392,-2-6-3392,1 0 3392,2 2-587,-3-6 587,-3-3 0,-1-3 0,-2-2 0,6 7 0,-5-5 0,4 4 0,3 4 90,-8-9-90,7 10 0,-6-7 3101,-2-4-3101,3 5 0,-4-8 878,6 8-878,13 13 0,1 1 0,13 12 0,-13-14 0,-4-4 0,7 3 0,-12-10 0,8 6 0,-15-12 0,-2-3 0,-1 0 0,14 14 0,-5-8 0,6 9 0,-10-12-90,16 10 90,-12-9 0,21 13 0,-24-15 0,14 3 0,-10-5 0,5 1 0,-1-3 0,-7-2 0,4 1 0,3-2 0,-9-1 0,25 1 0,-20-2 0,13 1 0,7-1 0,-7-1 0,9 0 0,-12 0 0,35 0 0,-34 0 0,36 0 0,-33 0 0,12 0 0,1 0 0,-6 0 0,-7 0 0,14 0 0,3 0-3392,3 0 3392,-2 7 0,-23-5 0,32 7 0,-30-8 0,20 1 0,-25-2 0,2 0-2269,0 0 2359,11 0 2179,0 0-2269,12 0-1999,47-10 1999,-47 6-1427,32-8 1517,-61 8 1076,-3-1-986,17-5-90,-7 1-90,6-2 90,-13 3-90,-9 3 90,4-2 90,13-10 2005,1 0-2095,14-15 0,-17 14-90,-1-4 0,-12 11 90,1-2 3042,-2 0-3132,2-1 90,4-7 0,-6 8-2698,14-19 2698,-14 18-90,7-9 90,-9 10 359,22-31-359,-17 22 0,15-24 0,-21 30 180,5-16-180,-5 11 0,4-12 0,-5 9 0,-1 3 0,0-2 3752,4-22-3752,-5 15-1,4-11 1,-8 23-3302,0 0 3302,0-1 0,0-1-418,-1 2 508,-1-16-110,0 10 110,0-55-180,-8 29 90,0-30-90,-8 22 0,6 16 0,-2 0 0,3 15 79,-10-23-169,1 9 180,-3-9-71,4 15-109,3 12 90,-7-15 0,-9-13 0,4 8 0,-3-5 0,14 24 3224,-1 1-3224,-6-9 0,3 8 418,-11-13-418,3 10 0,2 3 0,1 5-90,-18-8 90,15 13 0,-21-11-3482,-13 7 3482,25 8 0,-25-5-1419,33 9 1419,-1 0 0,-1 1-90,-50-7 90,36 6-90,-37-4 90,48 7-180,-16 1 0,-7 2 90,3-1 2644,1 1-2644,20 0-90,0 0 0,-14 12 1898,13-5-7475,-35 20 1350,35-14 4407,-17 10 0,27-9 0,2 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59.2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1 280 20845,'31'-10'1799,"16"1"-1619,-12 6 0,12 0-90,-13-1 0,-1 0-5661,14-4 5571,-13 2 0,10-5 1409,-16 1-1319,-2-2 770,7-10-860,-11 4 0,8-15 0,-17 14-180,2-13 3572,-10 15-3482,0-3 90,-3 8-180,2-7 270,-1 11 90,23 36-90,-13-6 0,19 35 90,12 19-90,-17-34-3482,23 32 3481,-25-47 1,3-5-2358,-1-4 2358,0-5-1517,14-5 1427,-2-15-1014,4-2 924,-9-13 1104,-10 0-1104,-1-4-90,12-20 90,-14 20 1247,10-11-1247,-10 45 90,-4 9-89,8 48 89,-10-9 0,-4-1 0,0 2 1012,3 19-1012,-5-22 0,-1-1 90,6 30 45,-5-19 0,1 2-90,-3-15 0,0 7 87,2 24 0,0 21 1,1 1-1,-3-16 3,0-7 0,-1-2-90,0-2 0,1 10 0,-1 1 0,-3-12 450,-4 12 0,-4-14-226,-2 8 1,-9-4 0,-10-15-180,-8-52 90,-33-20-90,24-32-45,10-4 0,0-10-90,-3-19 0,1-3-423,6 12 0,1 0 423,-3-13 0,4 2-1214,13 21 0,5 4-6837,-2-32 8096,12 24 0,5 1 0,13-14 0,15-6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08.2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48 14099,'-4'-21'5307,"2"7"-4677,0 6-181,2 5 1800,-1 1-2069,-3 46 90,2-15-90,-3 41 90,3-26-3123,1 56 2943,-1-48 90,1 44-179,1-56 89,0 8 0,0 4 90,0 6 0,0 3-90,9 27-1150,-7-28 1,1-3 1149,9 3 89,1-4-89,-4-25 120,8 15-120,2-26-90,-1-7 90,5-2-180,34-22-90,-11-6 0,21-7 0,-22 0-90,-15 5 0,-1-1-5126,13-9 5963,0-3 0,-1 2 0,-5 2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08.4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 17697,'16'-4'1799,"-4"1"-1259,-8 7-91,-1 1-1403,2 5 1224,2 9 391,1 3-571,2 5 0,0 4-180,0-1-90,-2-2-90,-1-4-180,-2-8 770,4 3 1,-5-10 0,1 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08.6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10861,'26'24'-5116,"-3"1"3701,-6-1 0,-1 2 0,0-1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08.9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14 18686,'6'-14'4048,"6"41"-3598,-7 4-5751,5 36 5571,-5-14 790,-1 3 0,0 10-821,1 0 1,1 6 0,-1-3 242,1 11 0,-1 0-437,3 19 0,-1-6 45,0-3-2241,-2-26 2061,1 17 0,-2-33 1406,-1-5-1496,0-8 198,3 6 1,-2-36 0,2 3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09.0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0 145 18956,'23'-27'-270,"14"-3"-89,-5 16-451,13-3-1079,-12 5-360,2 2 2249,1-1 0,-2 0 0,-1-1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09.4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244 1 19496,'3'27'2069,"-4"3"-3740,-15 14 2031,3-7 179,0 18 1,2 3-540,3-8-1340,0 2 1,4 0 1339,11-8 0,-2-9 991,6 0-991,1-12-1952,7-6 2042,-5-4 550,16-28-550,-21-1 2178,8-19-2268,-15 15 0,-1-4 0,-10-11 0,3 2 0,-31-41 0,17 35 0,-19-22 3302,18 34-3482,-9-2-809,-7 2-8366,7 7 9355,0 8 0,10 20 0,-1 4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09.9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134 92 19046,'-25'16'1619,"3"4"-1259,6 6 90,-6 21-270,5-9-180,-1 13 90,10-20 0,3 17-90,9-18-180,5 4 0,6-22-540,54-45 630,-37 13 0,40-29 0,-48 22 90,-5-6-4341,-1 0 4341,-3-4 837,-2 2-567,-1-10-90,-6 16 180,0-5-90,-5 18-91,-8-5 91,-13 7-90,4 0-90,-10 9 90,10 5 90,-29 21-90,16-6-1823,-18 20 1823,24-6-90,1 7 90,4 6-90,1 5 0,4 5 0,5 2-193,4 13 103,3-16 1892,14 28-1892,0-34 2291,14 16-8317,49-8 1413,-30-28 4613,33 4 0,-42-28 0,-9-1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10.4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9 147 12120,'-4'-19'4767,"0"2"-2248,4 8-1440,-1-2-449,1-1-360,13-14-3482,-4 9 3302,11-6-1065,0 14 1065,-4 5 0,32 12 0,-21-1-90,21 12 90,-21-3-90,-3 0 2865,8 15-2865,-4 3 90,-2 7-90,-8 1 90,-10-9 0,-4 2 180,-2 10 90,-17 38-181,6-23 1,-14 24 0,9-42-721,-2 6 1,-1 1 630,-2 5 0,-12 38-908,21-55 908,1-3-90,1 0 0,-1 14-90,4-13-180,1 12-539,3-5-8726,20 37 10194,-9-24 0,15 20 0,-12-44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10.6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1 18327,'2'14'-3239,"-1"-2"1824,-2-10 0,-1 1 0,-1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11.2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363 0 11670,'-28'0'3238,"0"0"-2248,6 0-91,-9 9-5839,9-4 5569,-4 7 1320,12-6-1050,-3-1-1948,5 1 1769,-5 3 179,1-1-269,0 2-270,-3 2 2178,3-2-2448,4-1 180,-5 1-180,9-3 0,-3 0-2269,3 0 2179,3-4 2269,-1 2-2179,3-2-90,-1 0 0,2 0 90,0 1-1,8 2 3303,8-1-3302,11 1-90,-1-3 0,7-3-3212,19 0 3212,16-10 90,33 2-311,-43-1 1,0 0 220,40-2 0,2 1 90,-23 2 0,0 1-1073,21-2 983,-17 2 0,-3 0 0,2 1 0,-3 0 0,-4 1 2598,-4-1-2688,22 0-270,-4 4-1894,-12-1 1984,-11 2-2450,-17 1 562,-11 0 2338,27 14 1,-43-11-1,9 9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8:59.8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50 103 13469,'-18'0'7106,"-2"-8"-6566,14 6-90,1-6 449,9 10-629,29 6-3032,20 3 3166,7 0 1,5-2-270,-13-2 0,0-1-1179,18 0 0,-3-1 1223,5-3-1516,9-2 1517,-12 0-428,-2-4 0,13-2 0,-6 1 293,-10 1 0,1 0 176,11-3 0,8 0 1,-11-1-177,-20 3 0,-5-1-1,1 0 1,4-2-45,36-3 0,4-1 0,-19 3 0,0 0-30,-7 1 0,4 0 1,-8 1-16,-5 2 0,-7 0-45,34 0-180,-45 3 0,-3 2 0,4 10 594,-8 22 1,-6-10 0,-18 12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14.9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89 12030,'3'-17'5397,"1"1"-4138,-3 8-269,0 1-181,0 0 1170,2-6-1709,-2 7 0,1-5 90,-1 7-90,-1 6-91,1 3 91,-1 18-180,1 27 0,0 2 0,0 7 0,-1-13 90,0 54-581,0-31 401,0 5 0,0 1 0,0-4 0,0-13 0,0-2-90,0 5-45,4-4 1,0-1-46,-1-13-90,6 23 0,-6-53-180,1-4-4276,4-7 498,3-8 4228,5-9 0,-2-12 0,0-6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15.7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132 55 14549,'-6'-27'4767,"2"10"-4227,-4 6-91,3 11 1,1 1-90,-1 2-90,-5 6 269,-3 9-269,-1 4 270,-8 34-3752,10-23 3302,-3 25 66,8 9-66,4-31 0,0 29 0,10-22-90,-2-8 90,9 16 0,-1-17-90,4-1-985,11 5 896,9-8-1,1-4 90,-3-13-90,-11-10 2564,40-23-2564,-27 5 458,35-19-458,-43 8 90,-1-1-89,-2-4 89,-3 0 1428,12-55-1428,-17 38 180,-4-13 0,-3 3-3353,-7 22 3352,-2-20-1248,-10 32 1159,4 10 0,-9-7-90,7 16 0,-5-1 90,1 8-90,-4 5-90,-17 45 0,14-18 2655,-8 35-2655,20-35 1561,2-4-1651,3 11-2090,7-7 2180,-3 0-2468,8-8 2468,-4-16-250,2-5 250,1-3 90,0-2 90,42-36 0,-19 5-90,25-21-561,-33 14 651,-10 10 2248,4-16-2158,-9 20 514,3-9-604,-9 21-90,-1 4 270,0 0-180,2 18 3392,1 12-3302,12 67-90,-5-21-440,-4-12 0,1 0 440,3 15-1032,-1 5 1032,0-1-1454,-4-22 0,0 3 1454,2 14 0,-1 0-45,0-12 0,-2-1-1,2 5 1,-3 0 225,-2 1 0,-3-3 4,-9 22-229,5-24 0,-2-5 45,-14-6 0,3-22 550,-3-5-460,-16-1 3092,0-10-3182,-17-1-90,0-21-90,7 1-180,-30-36-4078,39 13 1,1-3-510,-27-23 4290,11-17 0,40 43 0,3-1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16.2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0 150 13829,'0'-25'7736,"0"2"-6657,0 5-359,0 2-1,6-10-629,5 10 180,14-3-180,4 14-90,3 3 0,21 21-90,-4 4-90,17 31 180,-29-20-90,-13 11 90,-21-29-3482,-12 33 3482,0-20-1033,-8 21 1033,2-21-240,1 0 330,-1-3-90,-1 1 0,1-3 2942,-20 32-2942,16-25-1772,-17 36 1682,25-37-436,-3 43 166,9-37-2429,10 61 2789,18-17 0,0 0 0,8-1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16.4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5312,'5'14'5577,"0"-2"-1579,-3-9-2919,0 0-90,0-1-269,0 0 1799,1 0-2159,-1 0-4,7 1-4584,-2-2 4999,2 1 0,-5-2 0,-3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22.4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1238 300 9062,'13'-20'3418,"-4"3"450,-9 9-2249,-1 0-900,-1-1-179,-1 1-90,0 2 1079,-21-23-1259,11 14 0,-17-16-91,17 20-3391,-2-1 3482,2 3 90,-12-6-270,8 5 90,-6-3 0,3 3 0,6 4 0,-10-5-90,13 6 3302,-6-2-3303,3 2-89,1 0-3302,-13-3 3302,9 4-2178,-10-3 2178,9 3-199,-3 2 289,2-1-90,-1 2 90,-1 1-90,-14 0 0,7 0 0,-21 10 90,9-2-90,1 7 2170,5-6-2170,1 3 0,0 3 0,-1-1 3155,6 0-3155,11-6 444,3 0-444,1-2 0,-2 4-90,-13 8 90,0 4-3392,-3-1 3392,1 5 0,16-14 0,-4 6 0,7-5 0,0 3 0,-3 4 0,1 1 3392,-8 17-3392,4-6-1033,-10 25 1033,13-23-262,-7 23 352,11-27-90,-3 12 0,5-13 0,0 2 90,1 0-90,1 0 90,-5 30 0,6-20-90,-4 23 90,7-27 66,-1 43-156,2-39 0,-1 36 90,2-47-90,0 6 90,9 28-2375,1 11 2375,4 1-551,-2-3 551,-2-22-172,5 20 82,-2-15 89,4 16-1987,3 1 1988,3 1-90,2 3 90,-1-12-523,4-5 1,1-2 432,0 1-34,1-1 0,0-1 124,4-2-90,15 18 90,6 2-90,-3-8 0,-13-21 0,-12-19 90,41 25-90,-30-24 0,32 16 90,-39-29-90,-1-4 1437,0 0-1437,0-2 90,43 11-90,-19-5 0,21 3 241,-33-7-241,-14-6 0,0 0 0,9 2 0,-7-2 2358,7 0-2358,-10 0 0,11 1 0,0-1 0,-1 0 0,5-1 0,-24-2 90,23 0-90,-23-2 0,15 0 0,11-9 0,-15 3 0,17-9 0,-22 6 90,19-13-90,-16 8-2088,40-27 2088,-40 24 0,17-12 2358,-25 14-2268,27-36-1080,-15 11 990,23-33-1821,-24 20 1821,-8 10 1686,6-18-1641,-7 1 0,0-2-45,5-12-553,-8 7 1,3-11 0,-5 13 552,-3 4 0,0-3 0,-1 2-763,-6 24 853,0-1 1368,3-35-1368,-3 5-90,1-12 178,-3 19-88,-1 1-90,-1 15 0,0-12 0,0 23 2268,-1-2-2178,-1-15-90,1-3 0,-1-2 0,-8-6 0,4 27 90,-10-24-90,5 14 0,-3-1 0,1 5 3392,1 13-3392,-8-23 0,7 18 0,-18-45 90,3 17-90,3 4 0,0 8 0,10 23 0,1 5 0,-4-6 0,1 6 0,-23-27 0,15 21 0,-29-27 0,27 34-90,-7-4 90,-16-4 0,16 11 0,-31-12 0,31 18 0,-11-1-90,-46 2 0,49 7 90,-46-2-90,61 6 0,-4 0-719,-54 20-1440,42-11 2249,-8 8 0,2 1 0,21-4 0,-13 9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24.4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2841 560 14639,'5'-18'4497,"-2"2"-3597,-4 6 539,-2-3-810,-2-4-179,-2-1-90,-3-1 0,3 6 359,-19-10-3841,9 10 3212,-15-8 90,10 13-90,-1-1 90,-2 1 90,-22-3-180,-2 0 0,-4 2 0,7 2 89,-26-5-179,32 6 3392,-34-8-3302,43 8-90,-2-2 0,2 0 90,-41-12 0,33 9-90,-29-7 0,41 11 0,2 0 0,1 0-3302,-10-6 3302,4 3 0,0-2 0,4 3 0,11 3 0,-3-2 0,-8 0 0,-6-4 0,-12-1 0,7 3 0,1 0 3302,10 6-3302,0-2 0,0 2 0,-14 0-90,7 1-90,-66-1 180,52 3 0,-41-1-90,42 12 90,11-6 0,-30 16 0,25-13 0,-14 8 0,3 1 0,14-5 0,-9 3 0,17-5 0,-10 4 90,-5 3 0,-11 6-3302,-2 0 3212,13-5-2088,-6 4 2088,21-10 90,-7 5 0,12-7 90,-27 16-180,24-13 0,-19 11 90,32-15-90,0 3 2268,-7 10-2178,-26 46-90,17-27 3392,-19 45-3302,25-23-90,4-7 0,-6 27-435,15-39 524,-4 12-89,7-18 0,0-1 0,-2 16-3247,4-11 3247,-2 12 0,3-16 90,2 10-90,1 22 291,1-13-291,5-4 0,1-2 0,0-4 0,8 28 45,-2-22 0,1-2-45,2 9 0,0-6 0,0 1 0,6 12 3482,-3-16-3482,13 33-350,0-14 440,-1-2-90,12 15 45,-11-30 0,0 0-45,14 24 0,-13-26 0,-1-4 0,0-5 0,0-2 0,3 1 0,13 14 0,19 12-3186,-11-11 3186,8 3-2191,-28-31 2191,0 1 0,3-3 0,6 2 0,2 0 0,5 1 78,-5-3 0,-1-2-78,-6-6 2051,1-2-2051,22 6 1620,11-7 0,6-1-1575,-23-3 0,1-1-45,24 2 0,-6-3 0,-17-5 0,-16-1 0,-8-2-1611,54 0 1611,-7-10 0,-19 7 0,1-1 191,-10-5 1,-1-1-192,1 2 0,-1 0-366,29-8 366,-7-2 0,-22 4 0,-2-3 1164,-1-2-1164,0 0-1549,2-8 1,2-2 1548,7-5-942,-11 5 0,3-3 942,-6-3 0,-1-3-53,5-9 0,1-2 53,4-1 0,-2-1 0,-3-3 0,-6 4 0,-4-1-1275,2-9 1365,-19 25-90,6-7 1480,-12 11-1480,1 3 2213,5-18-2213,-5 13-189,17-40 189,-16 36 3215,15-34-3125,-6 8-789,-5 10 699,3-7 90,-14 27-90,0-1 90,-1 0-90,0 0-1983,4-32 1983,-4 24-102,4-41 102,-9 44 614,1-14-614,-3 4 0,-2 13 90,0-17-90,-1 4 90,-10-50 1848,3 16-1938,-1 25 0,-1 3 0,0-5 0,0 7 262,1 6-262,-11-33 90,5 23-90,-7-17 0,-6 5 0,10 30 0,-13-29 0,14 38-3136,-12-12 3046,-7-1 90,-2 1-181,-16-6 181,18 22-90,-13-6-90,-32-1 1,7 9-2039,-18-2 2128,23 12-270,21 7 239,0 1-8064,-23 2 8185,27 1 0,-19 2 0,34 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26.6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31 17067,'10'-15'2609,"-1"2"-720,-7 12-1619,7 23-1,-4 0 1,7 34 0,-4-5-3482,1 10 3572,4 37-225,-7-45 0,0 1-215,1 2 1,-1 0 169,0-3 0,-2-3 0,3 21 0,-2-4 0,0 0-2186,0 19 2186,1-21-16,-2 8 16,-2-36 90,-1-8 180,0-2 2224,-2-11-2494,1-5 332,-1-17-332,-1-15-90,1-2 90,0-12-90,-4-19 90,0-28-90,-2-1-2105,2-6 2150,-1 6 0,-1-5-45,1 11 0,-1-1 0,1-14 0,-1 3-206,2 25 1,1 13 205,2 17 1974,1 12-1974,0 8-180,1 1 3268,0-2-3178,8-4 90,-3 8-90,13-4 90,17 4 829,-4 5-829,10-2-3392,-14 8 3302,23 18-2178,-14-5 2268,22 16-90,-10 2 90,0 9-1517,1 3 1517,-7 3 0,-2 9 1426,-2 9-1426,0 2 2223,-7 0-2223,-5 6 0,-3 10 0,-2 2 90,-5-2 2527,-9-25-2527,-1 36-90,-3-36 90,0 26 0,-13-26 100,4-12-100,-11 12-3063,-15 17 3063,11-35-90,-16 24-1655,20-46 1745,-1-3 260,-2-5-170,-50-18-270,33 0 0,-37-17-90,46 4 0,1-3-180,0-2-5037,-9-15 329,10 7 5068,-5-8 0,12 12 0,3 3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27.5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226 397 10141,'15'-28'4048,"-3"3"-1530,-9 10-988,-1 1-4613,-15-20 3803,-8 6-1499,-11-8 1229,-6 12-271,2 15-179,2 18-90,-1 14 1,12 9 2087,-2 50-2358,26 6 935,-3-3-665,20-9-89,12-41 448,6-14-179,8-13 270,-3-25-180,-15-11-90,-6-3-395,-5-10 664,-5-8-269,-2-2 90,-5 3 180,-2 17-90,-1 5-180,0 4 450,0-9-360,-2 10 3301,2 12-3391,1 21-90,3 21 0,4 5 90,9 32-90,1-17 90,5 14-90,-8-35 90,-3-15 90,2-11-90,7-14-90,0-2 90,2-14 0,-5 1 0,4-18 0,7-38 0,-8 22-90,1-32 0,-15 53 0,-2 3-90,-1 8 0,-2 15-90,0 1 180,2 19 0,0 9 0,1 15 0,1 5 0,-3 1-3482,6 22 3482,2 0 0,7 10 15,-3-22-15,0-16 180,7-15-180,-6-11 90,17-13-90,-13-5 0,8-14 90,15-49 0,-13 7 474,-8 20 0,-2 0-564,1-17-60,-1-13 60,-9 33 90,3-17-90,-7 36 0,-1 4 90,0 5-90,7 27 90,-2 14-1094,7 21 1094,-2 3-2078,0 4 2078,0 5 0,0 3-188,5 19 188,-1-3 0,0 1 0,-1-3 0,4 21 0,-10-32 45,-3-8 0,-2 2 1785,0 22-1830,-7-12 0,-2-2 3037,-7-5-3037,-24 21 203,8-49-293,-13 5 0,6-20 0,-2-4-90,-18-3-269,3-6-1890,-2-2-899,-6-14-1135,21-3 4283,-11-12 0,14-1 0,2-2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28.0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0 544 8792,'8'-28'5847,"-1"2"-1788,4-23-3160,-5 16-3391,9-29 3032,-8 29-86,4-8 265,0 3 91,7-17-630,-4 17-1887,7-11 1797,-10 29 0,5-1 12,4 0-12,-5 8-90,4 2 1937,-1 5-2027,18 14 1091,-6 1-1001,12 12 0,-18 1 3302,-1 2-3302,5 16 0,-8-6 0,8 29-90,-14-22 90,0 15 0,-9-15-1741,-7 10 0,-2 3 1741,-3 5 0,-3 5 0,-3-3-2268,-4-14 2268,-6 14 39,-14 11 51,4-10 0,-8 10-90,14-26 90,11-18 0,2-4 2423,-6 14-2424,9-12 91,-3 10 0,11-19-1139,1 9 779,13 6-360,5 17-9291,28 25 9725,-15-26 0,12 9 1,-23-33-1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28.2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17517,'0'24'7376,"0"-4"-7376,0-6 0,0-7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4.996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0 1 18147,'18'17'1799,"-5"13"-1440,-14-10-179,-1 17 0,2-2-90,0 30-180,7-3 0,2 4-45,-2-10 0,1 0 90,4 10 0,2-3-44,6 5-361,11 8-1297,-11-32 1297,12 18-899,-19-42 1426,2-7 0,-9-7 0,1-2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0.0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23 115 4288,'-8'-29'7106,"0"-1"-3585,5 18-2712,1-2 3299,0 2-3838,12 3 77,7 4-167,5 1 2915,21 16-2735,8 2-270,2 6 0,7 4 90,5 7-1548,-1 11 1,2 5 1277,16 8-654,-20-7 1,-8-1 653,-24-10-646,6 40 646,-19-27-270,-6 49 180,-23-51-1962,-24 25-107,6-31-809,-9 7-1349,8-16 4407,1 0 0,0-2 0,0 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6:30.1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2934 609 12480,'9'-24'6386,"-1"6"-3957,-7 5-1620,0 2-89,-11-16-450,1 4 0,-8-11 0,3 14-91,0 1 1,-1 0 0,-1 2 0,-2-2-3482,-1 1 3392,-3 0 90,-23-14-90,15 14-90,-58-27-449,47 29 449,-32-10 0,36 15 0,1 4 3214,-1-1-3304,-15 0 90,10 0 0,-31-4 0,29 4-1652,-13-1 0,-1 1 1652,1-1 0,7 2 0,1 0 298,6 1-298,-16-3 0,-5-1 0,1-2-2248,4 2 2248,18 2-90,2 1 90,0 3-135,-16-3 135,-2 2 0,0-2-90,-27 4 22,-6 2 68,29 8 0,0 1-90,-31 0 2238,14 14-2148,44-12 0,-46 16 2656,20-6-2656,-23 8 0,23-5-2693,13-3 2693,2 1 99,-5 6-99,14-5 90,-13 16-90,17-13 0,1 9 90,10-2-90,6-4-1696,-18 56 1696,17-41 89,-9 38 2180,14-42-2179,1 4-220,0 1 220,-4 27 0,3-15-45,1-7 0,1 0 45,-3 12 0,-3 18 0,6-27 0,2 2 90,-5 43 89,4-39 1,1 0-270,-1 31 90,1-31-283,3 3 193,-1-3 180,4 34-91,0 4-1420,1 4 1376,3-43 0,2 4-207,4 22 1,1 0 161,-2-29 0,0 0 45,3 24 0,-1-7-45,-2-26 1564,1-2-1474,14 48 0,-8-43-90,1 2 0,0-3 90,-2-15 179,5 10-179,-2-15-90,-1 0 0,16 13 90,2-4-90,3 2 1999,-2-8-1999,-8-10 0,24 17 963,-16-16-963,8 8 0,2 0 0,-8-6 0,38 27 90,-47-29 664,9 4-754,-10-7 0,0 0 0,2 1 90,25 16-90,-17-13 0,18 12 0,-25-16-1024,1-2 1024,1 0-340,3 0 430,34 14-90,-23-12 0,24 10-2940,-32-13 3030,-1-1-2056,17 7 1966,-13-6 441,14 4-351,1-1-90,-12-4 169,13 3-169,-19-5 0,0-2 130,32 8-130,-24-7 2288,25 5-2288,-15-6 90,-12-5-90,28 3 0,-31-5 0,10 0-2288,1-1 2378,-13-2-366,3 0 276,1 0 2096,-15 0-2006,14 0-90,-11 0 0,29-11 0,5 0 0,3-5 90,7 1-90,-36 7 0,10-2-1861,27-9 1861,-36 8 0,32-10 0,-45 12 0,-1-1 0,-1 0-1427,29-15 1427,-25 10 90,22-12-90,-31 14 1517,16-19-1427,-11 11-90,11-15 0,-10 8 0,-6 5 90,5-6-90,11-23 0,-14 22 2269,13-24-2269,-13 17 0,9-30 0,-4 5 0,2-9 0,-14 27 3392,-5 12-3392,3-12 0,-1-2 0,6-20 0,-7 19 0,0-4 0,-5 21 0,0-1 0,7-38 0,-6 33 0,6-33 0,-8 41 0,4-32-3392,-3 21 3392,1-16 0,0-1-2269,-2 6 2269,0-32 0,0-4-345,-4 16 345,1 1 0,-2 3-50,0 18 50,-10-31 0,5 38 0,-8-24 0,0 6 1714,-7-18-1714,2 9 0,-2 1 0,10 39 0,1 0 0,-1 1 0,-8-21 482,5 16-482,-7-15 75,8 24-75,-39-61 1990,16 34-1990,6 6 0,-1 2 513,-1 3-513,-15-5 0,-3-2 0,-10-9 0,9 8 0,-2 1-90,-9 0-180,-11-1-720,11 10 810,-12-5-180,34 22-1798,-3-1-3000,0 3 5158,-21-8 0,14 6 0,-14-4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01.1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53 34 14459,'-23'0'6026,"2"-6"-11506,16 4 5660,1-4 1409,8 5-1410,1 0 951,1 0-1040,22-2 0,-5 1 0,19 0 89,24 1-89,-22 0-90,31 1 90,-30-1 0,26 0 0,5 0-2358,1-1 2268,-5 1-306,-21 1 396,1-1-798,2 1 0,1 0 798,12 0-90,-10 0 0,-2 0 641,1 0-641,1 0 0,-4 5 0,2 1 0,39 1 0,-37 0 0,0 1 170,-2-2 0,-5-1-170,14 2 0,0 2 0,0-1 1857,2-1-1857,18 4 0,1-1 1242,-16-1-1242,2 0 0,-2-1 0,-15 0 1696,11 0 0,0 1-1696,-4 0-225,-8-2 1,0 1 314,12 1-90,-16-1 0,17 1 0,-21-2 0,14 2 0,3 1-2265,-2-1 2265,7 2 0,-4-1 0,-24-4 0,11 3 0,40 4 0,-50-7-2262,56 8 2262,-76-12-90,12 3 0,-20-3 1584,3 0-2123,2 1 179,0 2-90,5 1 1863,-3 1-4111,-4-2 2788,-2 1 0,-1-2 0,-1 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02.4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1 127 14189,'36'-9'1709,"48"-3"-1259,-20 6-270,25-2-1,-28 2 1,-15 2-401,43-3 311,-31 2 218,30-2-218,-42 3 112,2-1-113,0 0 46,6 0 0,2-1-1876,9 1 1786,-9-1 0,-2 2-45,-4 0 371,-1 0-281,38-1-90,-33 1 0,30 1 90,-43 1-90,-9 2 0,1 0 90,33 0-90,-28 0 0,31 0 1801,-44 0-1801,-2 0 0,5 0 90,8 0-90,-5 0-3392,0 0 3482,-8 0-90,-11 0-90,5 0 90,-5 0-90,-2 0-539,6 0-271,-4 0 2583,3 0-5191,-5 0 2660,1 0 0,-5 0 0,-2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03.7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36 288 9422,'-15'-10'449,"3"1"1,9 7-360,1-1 0,0 1 0,1 1 0,0-1 540,1 1-541,7-3 1,-3 2 0,7-2-206,19 0 206,-7-1 134,24-3 1,8-1-135,-5 0 0,1 1-90,3-2 0,0 0-171,37-5 171,-49 10 90,18-2-1,-13 2-53,15-1 54,20-1 0,-27 1-90,30-1 90,-37 2-90,0 1 90,40-8-90,-12 2-230,15-2 230,-26 3 0,-21 4-90,-1-1-2799,35-3 2889,-29 4 0,25-3 90,-38 6-90,-8 0 90,2 1-1659,39 1 1659,1-8 0,13 4-177,-30-2 1,-4-1 266,-8 3-90,30-1 0,-42 3 2050,-6 2-2050,0 0-1870,18 0 1870,-17 0 2139,16 0-2139,-27 0 0,-1 0 841,3 0-841,-2 0 0,1 0 0,-2 0 3212,-3 0-6540,7 0 989,-5 0-2271,7 9 4520,-11-5 0,2 6 0,-8-7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09.8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19 21205,'31'5'719,"-1"-1"-539,-6 2 0,2 0-5660,0-2 5660,3-1-90,1-1 1133,44-1-1313,-31-1-1233,57-10 1233,-66 5-2654,29-12 586,-41 13 764,8-3 1394,-19 5 0,0-1 0,-2 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10.1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 17247,'17'-4'1889,"19"9"-1619,-8 5 0,20 6-90,-9-2 359,29 13-359,-34-13-90,19 10-90,-41-17-629,-2 11-451,-21 19-4181,3-6 2742,-18 11 2519,8-21 0,0 0 0,-2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17.5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1726 206 14459,'-23'-10'1619,"4"2"-1169,13 7-1,0-1 1800,-40-7-1889,23 4-90,-31-6-90,34 7 269,-12-4 91,-15-4-360,4 2-90,-6-3 0,20 5 360,-40-9-271,-11 0-3481,0-1 3302,8 5 180,1 2-1115,31 4 935,-28-2-1929,41 5 2019,-10 1-1245,-5 1 1155,4-1 90,2 2-90,16 1 1447,-20 0-1447,16 0 811,-18 0-811,23 0 2386,-25 0-2386,13 10 3037,-16-4-3037,-7 22 0,28-15 0,-19 10 0,29-11 0,-1 1 0,0 0 0,-7 8 0,6-4 0,-8 8 0,12-10 0,-1 1 0,4-4 0,-1 0 0,2-2 0,1-1 90,4-6-90,2 1-90,-4 1-989,2-2 539,-11-17-1619,7-1 2159,-11-26 0,10 12 0,-2-8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17.8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96 73 15808,'-6'-16'1619,"1"2"-719,3 6 629,-2-4-1259,1 4-1,-1-1 1,2 6 900,-1 0-1081,-6 12 181,-2 6 0,-7 24-90,6-6-180,2 4 90,6-15 0,3-6 90,0 11-90,14 25-90,-3-11-3302,25 24 3212,-11-37-180,26 15-2212,-6-17 324,1 1-721,-3-10 2879,-14-6 0,-2-3 0,1-1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19.7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29 19316,'2'-17'2519,"0"5"-1440,22 98-629,-8-19-405,-2-9 0,1 0 135,0 11-91,-5-22 1,9 36-857,-6-17 588,4 14-3150,-5-7 451,-7-44 2878,2 13 0,-4-32 0,0-1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0.2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0 114 15448,'6'-16'3148,"0"2"-2428,-5 12-180,1-2-91,0 3 991,0 0-1171,8 18-89,-4-4 90,7 15-90,-5-4 0,-1 1 180,9 25-3662,-7-21 3392,5 13 0,-5-15-90,-4-13 0,2 6 90,-4-14-90,0-1-90,0-2 90,14-16-90,-5-2 0,18-31 0,-14 11 0,13-27 3392,-13 25-3302,3-10 0,-6 18 90,2-5-90,-4 12-90,1-2 180,-1 10 0,6 27-90,-1 0 180,7 46 0,-5 4-3062,1 18 3017,-8-32 0,-1 0-312,8 39 267,-5-21-90,-2-20-90,-6-27-803,0-3 623,-1-2 2396,0-7-2126,-2-5 0,12-18 0,2-6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20:36.9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194 3045 9691,'30'26'2789,"-5"-6"-900,20 6-360,1-6-809,3-2-3803,45 2 3623,-30-13-135,1-2 0,1-2 254,-3-2-300,25 0-40,-22 0 0,3-2-139,-1-5 0,1 0-90,12 3 0,3 0 44,9-5 1,-5 0-45,-36 4 0,-1 1-364,25 0 0,-3 1 274,3-1 90,-6 2 0,13 1 0,-26 0-90,0-1 0,3 2 44,-9 5 1,-1 1-45,13 0 0,0 0 0,-11 3 0,-1-1 0,39 7 0,-43-8 90,2 1 334,-2 1-424,20 3 166,-16-2-166,14 3 0,-3 1 812,-13-2-812,11 3 1165,19 7-1255,-31-8-2448,41 13 2448,-50-14 90,7 3-61,24 11 61,-32-12 0,40 15-90,-3-6 90,-26-9 0,25 6 0,-46-15 0,2-1 90,40 5-90,-30-5 1451,29 4-1451,-40-7 3371,0 0-3371,25 2-3329,-20-1 3329,18 0 0,-19-1 0,-3 0 0,-2 0-90,5 0 0,-12-1 90,7 1 0,-9-1-89,-3 0 89,-2-1 0,-2 0-2359,4-1 2449,0 0 2179,5 0-2180,21-17-89,-19 10 0,13-15 0,-26 14 0,10-17-89,-8 11-1,8-13 0,-4-1-180,8-29 270,-4 13 90,4-18-90,-15 33 90,2-1 3392,-1 0-3392,1-1 629,19-55-629,-15 39 90,15-42 0,-19 54 0,0 1 270,13-43-360,-10 35 89,16-45-89,-20 50 0,5-8 90,7-31-180,-9 35-3302,13-43 3302,-17 52 0,4-9 0,2-11 0,-6 18 90,7-26-90,-3-11 0,-5 23 0,3-44 0,-8 52 45,-2-13 0,1-3-45,1-11 872,0-27-872,0 44 0,-1 14 0,0 2 0,1-20 0,-1 20 0,1-10 0,-3 26 0,1-5 0,0 5-1324,-16-60 1,-7-9 1233,3 30 90,-9-34 0,-3 6-90,7 57 90,-9-10-90,9 16-109,-11-6 199,8 8-775,-9-4 685,-34-14 1486,14 9-1396,-22-10-1910,30 16 1820,14 7 90,-19-7 1369,13 4-1369,-35-13 0,12 4-1182,-2 1 1182,2 0 0,-4 0-1069,-6-3 1069,0 2 0,-4 0 0,-2 0 0,-10-1-189,8 2 0,3 0 189,9 7 0,7 0 0,19 7 1046,-17-5-1046,14 2 0,-49-14 0,47 14 0,-28-8 0,38 12-90,-11-1 0,-2 0 90,0-1-90,-46-9 0,53 13 90,11 4-89,-21-3 508,21 4-419,-9 0 508,12 2-598,-10-1 90,10 2-90,-9-2-1267,12 2 1267,0 1 0,-14 0 0,-2 1 0,-14 0 957,-11 0-957,21 0 90,-18 9-1560,21-3 1380,-25 10 180,22-9 0,-6 2 1380,26-3-1380,-11 3 52,9-2-232,-22 7 180,21-5-90,-10 4 0,12-3 90,0-1-180,-21 8 91,17-6 89,-17 5 2268,24-7-2358,-12 3-2268,-2 3 2358,-10 5-90,2-1-692,10-4 782,6-2 1881,11-5-1881,-1 0-90,-4 2 90,-4 1 2814,1-1-2814,2-1-1645,-2-1 1645,6 0 0,-8 3-647,-11 6 647,16-8 0,-30 13 0,35-14 0,-12 4 0,18-7 0,-4 2 0,1 0 0,-12 5-90,3-1 90,-5 2 647,12-5-647,-9 7 0,0 4 0,-2 1 0,-5 7 0,19-14 0,0 3 0,5-4 0,1 2 0,-6 4 0,3 0 90,1-2-90,-4 11 90,-7 14-90,4-5 180,-21 45-90,24-47 0,-13 29-90,18-38 90,0 2 0,0-2-90,1 1 90,-1-1 90,-7 27-1,3-8 1,-6 25-180,9-28 3482,1 0-3302,2-1-90,0-5-90,1 11 180,-2 2-180,2-10-3302,-1 8 3392,2-3-90,2-9 0,-1 4 90,0 3 0,2-12-90,-1 8 90,3-13 0,-2 13 0,2-4-90,-1 10 90,2 6 0,-1 5-90,1 8-163,0-11 163,0-10 90,1-14-90,0 50 0,0-33 90,0 51-90,0-56 0,0 8 0,6-4 180,-1 15-2305,3-18 2125,-1 14-1228,8 11 1228,-5-27 1607,9 32-1607,-5-34 0,-2-9 0,5 9 90,-4-10-90,2 0 0,-2 0 2268,1-3-2268,-2 2 3392,21 28-3572,-14-22-90,15 21-89,-21-31-1890,1 1-809,-1 1-1170,-2 2 3380,1 0 0,-3-2 0,-1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0.5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21475,'20'21'1349,"0"15"-1079,-8 5-180,2 7 360,3 16-271,-3-13-544,6 23 455,-10-35 22,-1-8 68,-4-12-3369,1-3 3369,0-2 270,-1-6-360,2-15 230,-2 0-140,5-34-90,-3-6-452,2-10 362,-3-2 3162,-1 11-3612,-3-13-720,1 19 721,1-6-1890,-3 41-629,4 3 3135,-2 29 0,1 2 0,1 16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1.2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91 45 11400,'3'-22'6747,"-2"4"-5578,-4 14 90,-10 35-989,2-2 0,-8 29-90,8-15 0,2 1-90,0 0 0,1-2 179,0 25-89,5-32-180,8 22 90,0-51 0,7 3-90,-5-15 90,18-28-90,-12 9-1741,6-22 0,-1-4 1741,-8 6 0,6-33 90,-15 36-180,0 17 270,-9-12-90,-7 39 0,-11 16 0,3 17 0,2 14 90,5 49-90,8-52 1651,0 6 0,7 4-1561,44 30-90,-7-33-1295,20 19 1295,-18-65-3083,13-22 3083,-15 2-1696,37-29 1606,-37 13-310,8-27 1,-1-4 309,-6 7 0,-2-1 0,-5 1 90,-13 16 509,-5 3-509,-3 6 0,1 0 0,-6 11 1477,-5-6-1567,-2 19 954,-5-3-1044,-1 25 0,-1 15 90,2 1 3302,1 9-3392,15 7 1,4 1-1,7 15-1606,-1-5 0,2-2 1606,3-9 90,1 0 0,-11-21-90,1 2 90,-7-11 90,-2-2-90,-4-3 90,-8 22-90,-2-14 3392,-8 16-3482,1-19 0,-2-2-90,0-3 0,-3-2-3572,1-4 1054,-6-5-181,7-2 2879,-10-14 0,7-6 0,-8-13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1.5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44 10771,'7'-17'4677,"-2"2"-3418,-2 9 3059,-1 0-3868,2 36-1,-1-2-5749,1 32 5570,-2-8-808,4 30 718,-2-16 279,2 6 1,1 1-280,0 4-135,-1-18 0,0 0 135,3 25-90,1-5-180,1 17-90,-3-30 1878,-2-13-2418,-2-17-1529,-2-14 2313,1 1-64,-1-9 0,-4-10 0,-1 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1.7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84 20305,'22'-30'1709,"3"6"-1439,1 14-90,6 5-180,2 1-1979,46 0-90,-37 1 2069,49-1 0,-60 4 0,12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2.4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54 16528,'11'-27'1619,"2"3"-1350,-6 21 811,48 10-900,-31-2 270,58 31-181,-51-7-4160,19 36 4071,-28-23-477,-4 10 387,-15-26 0,-2-3 0,-1 2 0,-10 15-1766,-8 16 1766,-16 18 0,2-10 1795,-1-8-1885,8-20 90,1 0-270,-8 10-1259,-11 26 540,14-23-2456,0 12 3355,26-40 0,9 11 0,2 2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2.5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12210,'13'15'4228,"-2"-3"-3149,-6-7-1169,-3-2 0,2 1-3058,-4-2 3148,0 0 0,0 0 0,0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3.1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51 19496,'-20'4'2249,"6"-1"-1980,46 1 1,-9-3-5660,29 2 5840,13-3-271,-6 0 660,-2 0 1,5 0-705,-5 1 0,5-2-515,13-2 0,8-3 1,-5 2 424,-4 2 0,0-1 0,27-5 0,-7 1-1099,-11 2 1144,-3 1 1746,0 0-1836,-4-1-225,1 2 0,0 0-580,6 0-1804,-7 0 1,-3 1 3217,-18 2 0,-6 0 0,-11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4.5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613 390 8342,'11'29'4138,"2"15"-3407,-4-11 1247,0 9-1024,-6-16 665,-1 28-899,-16 4-450,6 0 162,-12-11-162,11-31 180,-5-2-180,4-4-1,-4-2 1,4-5 0,0-2 0,-1-1 719,-40-23-809,26 10 402,-38-33-402,44 20 629,-13-51-359,21 29-360,-5-23 0,15 32 0,11-7 0,3-7 0,6 2 0,22-19-90,-20 42 0,17-14 90,-11 34-90,-8 4 0,17 17 0,5 37 0,-7 7 0,6 32 0,-27-29-1831,-13-1 0,-3 1 1741,-4 1-212,0-9 0,-2-2 212,-5-9 0,-7 12 0,2-16 90,-7 10-90,6-18 90,-13 7 0,7-11 0,-8 2-2098,9-13 2188,-1-5 0,0-3 2188,-4-3-1828,-27-26-360,19 6 0,-17-23 603,30 11-423,-14-39-90,12 1-90,-6-18 90,14-7 2357,9 32-2357,-1-39-90,6 23 90,1-18-90,3 26-90,0 17 180,1 0-90,0 25-90,0-15-2989,0 16 2629,0 7-180,0-4-1709,-3 8 1840,-1 17 0,-4 10 0,1 17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4.8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366 43 13020,'3'-16'4677,"0"3"-3778,-3 7 990,1 2-1439,-5 0 0,1 4-180,-10 9-3123,-14 18 3123,1 4 0,-22 26-2358,11 0 2088,0 1 0,5 1-180,3 6 0,8-15-360,-12 39-359,12-26 1008,1 1-2897,8-18 2788,6-22 0,3-6 0,2-2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5.1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458 0 17427,'-31'37'3238,"-9"13"-3238,10-8 0,0 2 0,-15 18-360,7-8 1,2-3-472,4-7-1913,0-2 1,0 1 1953,-1 1 1,-19 19-1,25-31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1.0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25 285 8885,'-9'-49'6207,"1"7"-4948,6 28 301,0 2-751,0 2-13,1 3 1542,1 3-3873,6 23 2165,3 8-432,4 21 1,0 5 71,6 20-91,0 3 1,0 1-2604,2 13 2604,-5-20 0,2 12 0,-2-10-135,-4-19 0,-1-2-874,9 41 0,-1-5 919,-5-24-507,4 17 687,-1-8-148,2 10-32,-10-43 1326,-9-31-1327,-14-57-89,-1-3 0,-5-18 0,2 14 1842,0-3-1842,3 11 0,0-3 0,-10-28 0,8 25 0,0 1 0,-7-27-632,9 25 1,0-2 631,2 1 0,0-1-194,-1-12 1,2 0 148,4 5 0,3 1 45,4 11 0,7 1-90,20-7 0,6 7 90,12-1 0,36 3-90,-46 44 90,6 3 0,16 18-1418,-3-1 1328,20 18 90,-30-6 0,-1 3 90,23 19 253,-9 0 0,-1 3-343,6 15 45,-21-23 0,-3 1-45,10 20 90,-4 2-1102,-4 1 1012,-5 1 45,-15-17 0,-1 2 979,5 27-1024,-10-28 0,-3 1 90,-2 33 0,-4-22-45,-12 10 0,-4 0 45,-2-6-90,-2-5 0,-3-2 1810,-4-15-1810,-18 8 0,-25 1 621,11-15-711,-13-7-90,31-27-180,7-3 991,-1-2-3779,-11-17 3148,-11-5 0,-2-9 0,2 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5.6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366 32 15718,'-4'-15'3148,"1"3"-90,1 8-2428,-13 30-450,5-7 90,-12 27 90,-1 2-180,4-11-2036,-7 11 0,-1 1 2036,2-5-1499,-21 37 1409,26-49-651,1 0 651,1-1 90,-11 20-90,13-20-90,-7 12 90,17-27-90,0-3 1946,2-2-1766,2 2-180,21 7 90,-2-8-90,21 6 973,-5-15-973,11-1-90,15-1-2269,13-12 2269,-7 3-967,15-12 787,-33 9-90,11-2-180,-21 3-236,-3 0-2192,-4 1-3123,-2 0 6091,-6 0 0,-4 1 0,-5 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5.9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405 86 11221,'-4'-21'7825,"0"-3"-6296,1 11-989,-1 0-90,1 6-91,-1 3 541,1 2-630,-12 0-180,-6 14-90,-2-2-90,-2 13 0,10-4 0,3 0-360,-2 19 180,7-17 180,0 13 90,7-20 0,7 12 90,0 3 0,3-3-90,-3-2 90,-6-15 90,1-1-360,-19 29-90,4-15-179,-18 25-5758,-37 14 6207,29-25 0,-35 25 0,41-37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27.8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7 299 12480,'-3'-18'5127,"1"4"-4407,1 7 899,0 4-450,2 1-4881,1 10 3982,5 24-90,0 0-1229,7 42 1229,-6-27 90,5 40-91,-5-31 1,-1-1-1697,2 23 1607,-1-13 0,-1-2 1697,-2-8-1607,0 3 478,-2-26-568,-3-21 360,1-6-181,-2-3-269,0-10 90,-4-26-180,1-3 90,-3-20-374,3 7 1,0-2 373,-2-17-291,2 16 1,1-5 200,0-10 0,1 3 1826,0-24-1826,11-5 0,4 3-432,-1 24 432,20-21 2492,-2 64-2402,-10 13-90,21 13 1058,-21 11-1058,7 14-127,0 41 127,-14-28-2307,6 37 2307,-17-51 90,-2 4-180,-6 22-2095,2-17 2005,-5 29 77,6-33-77,1 3 2448,10 2-2267,1-8-2270,10 4 2359,-1-8 1927,2-3-1927,3-1-2185,2-1 2185,1-1 12,24 11 78,-20-10-90,16 9 90,-23-9 0,-6 0 165,-3-1 15,-7-2 2228,-17 25-2138,-19 6-296,-1 6 26,-11-7 90,2-17-90,8-7 0,-10 3 89,-3-7-89,-13-5-90,15-3-90,-6-5-89,32-5-1,-8-10 0,7 4-180,-3-8-809,11 2 1169,15-11 0,2 0 0,14-6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30.1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15 887 22284,'-7'-24'810,"2"7"-270,3 23-271,2 54-269,-1-27 0,11 60-4251,-4-54 4341,9 11-773,11 5 683,-11-28 0,11 13 0,-16-34 90,8-2 0,15-16-90,-1-6 0,4-10 90,-15 0 2538,-6-9-2628,-5-22 90,-2 15 2216,-5-12-2306,-3 33 90,0-2 0,0 1 90,-9-18-180,6 23 0,-6-16 0,8 29 0,2 3-90,-1 8 90,2 4 0,3 13 0,14 38 0,-6-21-90,13 25 90,-13-41-3392,9 5 3482,1-6-90,7-2 0,-4-10 90,9-7-90,0-17-1454,12-2 1454,-13-10 2671,-3-2-2671,-15 3-90,4-23-180,-5-47-838,-4 26 1018,-5-30 1663,-12 32-1618,-5-2 0,-1-2 135,-4-16-45,3 22 0,0 4 225,-1 14-180,3 17-90,-3-6 0,8 24 0,1 5 90,-6 62-90,6-16-1847,-5 52 1847,9-45 90,1 8-913,0 20 913,5-1 0,1 3-90,-4-21 0,1-1 45,4 22 0,0-5 45,0-8 0,0 1-941,-1-5 0,1 3 941,3 16-45,-3-19 0,-1 0 135,6 31-90,-4-35 0,0 2-45,0-1 0,1 0 592,0-5 1,-1-3-638,5 12 0,-4-25 90,1-2-1056,4 3 1056,-4-12 1900,3 2-1990,-4-15 90,1-4-90,0-3 90,4-3 750,11-9-840,19-22 0,-9 1 0,7-15-482,-23 12 392,-3-15 0,-1-8-90,0-40 180,-3 38 0,-3-2-1145,-12-7 1,-4 6 1144,-4 6-90,-10-34-1410,-7 26 1500,7 17-45,-7 3 0,-4 0-45,-13-6 171,-12-8-81,15 29 0,15 17-90,-12 3 90,9 16 1450,-1-1-1540,12 13 2169,9 3-2259,13 27 182,2-11-91,14 14 3332,2-31-3333,19-3 90,-14-11 0,25-17 0,2-8 0,-11-5 0,6-2 0,-3-3-249,-10-8 249,-3-3-3161,18-49 3161,-14 1 0,-14 33 0,-3-4-429,-7-4 1,-4 2 428,-3-17-155,-2 11 0,-1 2 334,-2-7-134,-4 13 0,0 2 45,0 0 134,-7-11-134,8 32 0,-1 0-90,2 14 1081,-2 31-1081,2 2-790,1 51 0,0 13 790,1-1 30,2-3 0,2 14 0,-1-10-789,-1-23 1,1-3 758,2 31 0,2 3 305,-1-3 0,-1-5-305,-1-26 0,0-1-594,2 27 1,0-2 593,2 2 0,-1-5 1187,-1-4-1142,1-13 0,1 2-45,-1-7 0,0-1 887,1 1 0,-1-2-887,6 21 0,-2-50-777,7-14 687,2-12 703,14-58-793,-15 16-360,6-35 180,-16-1-35,-5 5 125,-11-7 0,-4-1 180,-2 0 1061,-7 10 0,-3 8-971,1 28 1867,-10-6-1777,-3 15-1784,-5 7 1784,2 4-40,4 10-50,15 8-1955,2 2 1955,3 1-89,-7 26 89,13-14-90,-4 29 1750,25-5-1750,15 2-90,27-3 90,-11-16-2448,40-28 2448,-45-2 2269,23-13-2449,-15-11 180,-15 8-90,8-12-90,-12-4 90,-6-2 0,-2-7 360,-10 14 3482,-7 3-3572,-10 13 90,-3 0-90,-2 9 0,-9 20-180,10 6 90,-8 12 0,7 0-270,-3 64 90,8-40 90,6 48 0,5-69-90,15 5 90,-11-22-180,11 3 180,-8-13 0,18-22 1,-6-4 178,4-7-89,-13 4 90,-11 8 180,-1 1 90,-2-1-360,0 3 90,0 4-90,-3-1 0,2 7 0,-3 4-90,3 12 0,3 23-270,-3 14 180,10 16-3302,-4-14 3303,10-8-1,2-25 90,26-41 90,-16 6 0,13-38 0,-28 22-2269,0-22 2269,-3-13-90,-3-2 1219,-2 9-1084,-9-6 0,-5-8-10,-5 0 1,-1-1 143,1-12 1,-1 0-199,-3 9 1,0 14 18,6 24 180,1 13 2084,7 37-2264,1 13-1351,-1 19 1351,3 12-338,1 18 203,4-3 1,2 3 44,-3-19 0,0 2 0,4 21 0,0-1-180,1 11 0,3-2-195,1-4-75,8 22-953,-4-27 1223,-2-18 0,1-3 0,3 3-89,6 8-91,-7-30 804,0-6-1703,5-7 1492,-6-9-593,14-15-1349,5-46 1529,-9 13 1570,6-31-1480,-24 32 4306,-1-15-2058,-3 5-1438,-1 2-180,-2 14 359,0 16-539,-7-5 270,2 9-90,-6-1-361,5 14 271,-2 16-270,2 2 0,-3 15-450,3 32 180,2-29 230,1 27-500,23-16 270,-10-26-90,17 16 180,-15-35-90,3-1 90,11-12 0,-3 0 90,22-34 90,-24 16 0,10-19 180,-19 7 0,-6 10-90,-1-9 629,-14-15-539,4 25 0,-7-17 0,6 33-90,1 4 90,-2-1 89,-6 7-359,3 7-1709,-4 58-989,22-3 89,-1 17 2609,17-31 0,-4-32 0,2-3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30.2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27 201 6543,'5'-27'4408,"-1"2"-2519,-3-3-360,0 7 809,-1-1-1528,-8-1-270,5 10-91,-10-13-1348,9 19-3239,-3-2 4138,6 12 0,0 1 0,1 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30.9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11 112 10051,'0'-25'6746,"0"4"-4947,0 5-180,0 2-629,0-1-720,3 0-90,-3 10-4162,3 21 4162,-3 2-429,1 39 249,-1-19-29,0 25 119,0-9-1742,0 37 1652,0-19 1396,0 26-1306,0 2 0,0-24-90,0 23 90,0-33-90,0-2-270,-4 28 0,0 3-823,2-8 823,-2 0 0,0-7-1978,4-43 1909,0 9 1,0-7-1,0 16 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37.3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90 7803,'29'2'2518,"-6"-1"-179,58-1-1350,-17-10-5750,34 7 5391,-29-8-135,-5 8 1,2 1-136,12-2 153,-10 2 0,3-1-244,-20 1 1,-1 0-795,5-1 0,0 1 615,0-1 0,2 1-45,8-3 0,-1 1 1185,33-4-2040,-27 3 1,-1 0-990,23-2-450,2 3 2207,-58 2 0,-1 2 0,-12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7:38.1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60 18147,'28'-8'719,"-6"1"91,61 7-630,-40 0-90,11 1 0,6-2-919,31-8 919,-15 5 0,15-6 0,-21 7 353,3 1-938,4-1 0,7 0-25,-10 1 1,-2 0 0,-2-1 0,-3 1 0,22 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00.8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1 327 20575,'37'4'270,"-3"0"-180,-3-4 0,13 0-90,-8 0 90,12 0-90,8 0-4162,-11 0 4162,38-10 0,-13 0 532,2-5-532,-7 3 0,-10 1 0,0 0 0,9-2 0,-7 1 0,-2 1 0,-5 2 0,-1 0 0,-1 1-2249,18-5 2249,-16 5-90,35-7 0,-34 7 0,12-3-90,-9 2 0,-1 0 90,6 0 45,-5 0 0,-2 0 174,-9 1-219,-1 1 90,-1-1-90,-1 2 0,17-2 0,-14 2 90,14 0-1607,-3 1 1607,-12 1-90,12-1 90,-18 2-1104,0 0 1104,-2 1-180,15-1 180,-14 1 1015,10 0-1105,-8-3 1607,-6 3-1517,3-4 2358,-14 3-2358,-6 1 90,-7 1-180,0-1-180,-2 0 90,1 1-809,-3 0 989,-1 1 0,0 0 0,-1-1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01.4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39 13469,'10'-22'3508,"-2"5"-2698,-5 17 1529,9 16-1980,-2 0 271,13 24-360,-10-12 359,7 29-449,-12-28 450,2 27-450,-8-36-90,-2 13-1349,-31 40 179,21-42-1079,-25 38-539,30-62 2698,-1-2 0,3-2 0,0-1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1.8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197 1562 9602,'4'-23'6566,"0"0"-2249,-2-5-3417,-1 9-271,-1-5 451,-7-8-1,-10 0-989,1 5 0,-5 8 0,7 28 0,-1 4 0,-5 9 0,0 23 0,0 5 0,2 2-253,1 2 1,2-1 162,10-7 90,2-10 0,8 16 0,3 2-90,1-10 90,13 52 0,-8-72 180,11-4-1031,-4-10 851,20-22 299,-14-5-254,11-33 0,-1-7-628,-5 3 538,2-12 0,-5 0 45,-16 12-90,0-15 0,-8 20-56,-2-10 56,-2 20-90,-1-6 0,0 26 823,0 2-823,3 27 90,1 6 0,5 29-90,2 2 90,3 2 435,2 4-435,2 0-673,1 3 1,2 1 493,8 15 89,1-4 0,1-4-3011,4-13 3011,13 5-173,46-43 263,-42-20 0,43-21 90,-58-15-202,9-37 202,-23 29 0,-3-5-703,4-20 1,-2-2 612,-6 10 0,-3 0 45,-3-3 0,-3 3 45,-3-17-61,-8-3 1,-5-19 0,0 12 45,1 27 0,0 1-75,-3-28 0,-2-13 0,1 18-647,2 37 0,-1 5 647,-7-26 0,-2-4 483,0 1 1,1 3-484,3 14 0,0 10 0,0 9 0,23 90-445,5 14 1,2 5 399,-3-19 0,0 1 0,5 23 0,0 1 0,-2-14 0,-1-1 41,-1-1 1,2 5-207,2 9 0,3 8 0,-2-5 120,-1-5 0,1 0 269,0 1 1,1 5-1,-1-10-359,-3-15 0,0-5-89,14 42 970,-1-9-2949,1-10-631,-4-10 2879,6 6 0,-8-24 0,4 4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02.2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6 277 12120,'0'-23'7556,"-3"-2"-7017,3 19 1,-3 2 270,3 13-2262,2 48 1721,-2-14-382,5 25 0,1 8 293,-2-19 0,0 1-45,4 28 0,0 2-90,-3-26 0,0-3 45,-1-4 0,1 1 45,2 24 0,0-3-2554,0 5 2509,-1-13 0,1-2 1612,0 5-1163,-4-41-1735,5-12 1286,-7-42-44,2-31 44,-3 16-90,0-33 0,0 19-751,-3-41 0,-1-8 751,3 51 0,0 0 376,-3-46 0,1 5-376,2 27-179,1-33 179,0 36-720,3-24 1,2-4 629,-2 11 90,2 8 0,0 5 647,-1 23-737,-1 8 1752,1 6-2022,6-2 1124,-2 17-854,4-1-180,29 57 270,-19-16 794,32 54-883,-24-16-1,-2 2 90,-8-7 0,-1 0 0,0 7-260,-5-14 1,0 1 259,4 34 90,-6-20-90,3 20-45,-7-32 0,-1-1-45,3 19-450,0 14 1,1-2-1710,-4-19 765,0-10 0,-1-6-4752,-3-18 6236,2-3 0,-3-15 0,1-1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02.5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16 272 13199,'-8'-19'6027,"1"1"-5487,6 2-180,14-17-91,8-9-988,32-16-2429,4 18 719,1 8 2429,-6 22 0,-18 7 0,1 2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03.5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1137 17877,'11'34'1709,"0"2"-810,6 39-629,-7-25-45,3 6 0,-1-1-45,-2-10 0,6 27 0,-10-47-90,1 0-1,-4-13 271,1 1 720,1-5-900,10-16 359,7-41-449,0 5 90,0-29-3392,-1-15 3302,-8 31 0,7-33-90,-9 47-90,6-9-2178,-3 18 2178,4-3-360,-1 21 270,-6 9 2268,12 14-2267,-8 7-1,6 15-270,2 24 0,0 11-1193,-2 5 1463,-2-5-90,-1-4-180,6 12-693,-3-14 1053,3-2-90,-1-31 0,21-30 180,-2-11-90,5-22 180,-10-21 180,-8-13-90,-5 10 0,-3-10 1267,-16 36-817,0-4-360,-3 11 2728,-2-3-2638,-9-8 180,-6 2-451,-1 1 2004,-1 15-2093,10 19 0,-2 1 0,-7 21 0,2-2-3572,-8 38 3482,10-15-179,-3 40-361,10-29 360,0 8 91,5-18-631,13 53 720,-7-49-299,13 46 299,-12-77 0,1-2 90,0-8 0,10-12 90,-3-3 180,24-45-180,-22 24 270,13-59-91,-24 44 3336,0-30-3515,-5 43-90,0 4 527,-1 21-616,0 4 187,1 12-188,0-1-90,5 36-180,1 2-269,10 38 449,-5-27 90,4-1-90,-7-35 180,0-6 0,10-5 180,15-31 0,-4 4-90,6-26-1337,-11-10 1,-4-3 1426,1-4-90,0-2 0,-4 0 90,-9 6 90,-5-8 0,-1-2-91,0-14-473,-1 13 0,-2-1 384,-10-28-751,3 20 751,-1 27 0,0 1 0,-3-18 629,-8-20 1,-1-2-630,3 18 45,-2-18 0,-1 22-135,12 65 675,1-2-675,1 33-1424,4 57 1334,1-24-45,4 6 0,2 2-45,2 5-90,3-9 0,1 5-1065,-3-10 1,1 2 1334,5 28 0,-1 1 0,-3-30 0,-1-2 0,2 5 0,-1 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04.3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0 159 12210,'0'-24'9175,"0"3"-7556,4 3-1349,-2 13 0,3 0 269,0 59-269,1 5-180,3 23-2158,0-16 2158,-2-23 423,2-5-423,1-2-90,0-6 90,11 7-90,-6-19 0,10 2 0,2-33-90,-5 2 90,9-15-90,-3-11-90,4-28-117,-7 8 207,-2-17 1684,-15 28-1594,-2 2 180,1-22-90,-3 22 0,0-7-10,-1 27 10,-2 13-90,5 13 0,1 15-2944,7 40 2944,-3-3 90,3 23-90,-3-14 90,3 27-90,-3-21 90,1 11 0,0 2-408,-2 9 362,-2-30 1,-2-4 45,-3-2 0,-11-14 270,-27 30-360,8-20 90,-19 10-90,21-43 2918,0-3-2918,-2-3-360,-25-3 1,25-4-1890,-20-2-899,29-3 3148,-18-18 0,8-1 0,-12-17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05.2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0 137 17877,'7'-19'3508,"0"3"-3148,-4 9-1,0 1-89,0 1 270,1-1-360,1 0 0,8-4 0,0 1 0,15-7 89,8 1-269,-6 2 0,6 6-90,-17 6 90,2 1-90,4 11 1,-9-3-271,8 28 180,-17-19-450,-9 79 450,-4-56 90,-9 52 0,6-57-179,-3 13-3393,-4 4 3662,4-11 0,1-5 0,7-20 0,1-4 180,0 1-90,10 0-90,-3-7 89,16 2-89,-2-6 0,21 4 0,-9-1 90,9 3-90,10 8 0,-17-4-984,45 47 984,-52-30-34,3 17 1,-6 2 33,-14-9 89,0 19-89,-8-29 270,-19 63-180,8-43-45,-3 3 0,-2-3 45,-1-15 777,-39 44-687,27-41 252,-27 29 18,29-49 539,-5-4-809,6-4 90,-1-5-90,5-16 0,2 2-91,-5-12 271,-3-24-360,10 12 0,-10-51-90,19 46 2755,0-20-5183,8 19-630,10-2 3148,7-18 0,6 16 0,4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05.7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55 129 15358,'-18'36'1979,"3"0"-1529,8-5 359,0 21-449,3-12 540,1 28-720,2-37 179,10 18-269,-4-36 0,8 7 90,-1-18-90,24-19 0,-1-9-90,10-11 0,-16-2-1541,-10 7 1541,-3-4-2881,5-40 3061,-11 28 179,3-25-89,-12 36 180,-7-1-180,-3 12 850,-4 5-940,-3 21 3392,1 8-3482,-7 4 629,-21 51-629,20-24 135,1 24 0,4 1-135,11-18 0,6 16 0,5-1 0,5-20 0,10 31-352,1-38 172,2-5-180,4-6-3845,19-4 1867,-9-8-721,14-5-1917,-23-5 4886,0-1 0,-4 0 0,3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08.0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0 21115,'8'23'630,"1"8"-6111,-8-7 5661,1 7-1167,-2-5 987,1-2 987,-1 0-2876,0 30-3127,-8-9 5016,5 7 0,-6-25 0,6-16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11.1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1 18416,'-5'15'1170,"2"-3"-630,6-7-361,1-1 541,46 27-540,-22-14 45,19 6 0,2-1-135,-5-7 0,24 4 179,-12-10-5929,-13-3 5930,38-2-270,-36-2 972,53-16-1152,-52 7 90,27-11 727,-38 9-6304,36-16 5667,-34 11 0,24-10 0,-42 15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11.4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 37 16528,'-12'-16'2788,"2"2"-1079,8 12-1529,8-3 360,6 5-361,7 2 1,6 5-90,0 2 0,1 1-3122,18 9 3122,-18-8 0,14 7-499,-13-4 409,-12-7 90,6 5-360,-12 2-3148,-4-1 3418,-11 42 0,-2-19 0,-10 28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12.0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55 161 15628,'-21'0'5397,"2"0"-5217,10 3-90,5-3 180,3 3-180,7-4 269,26-1-269,2-9-90,14 1 90,-11-3 0,-8 3-90,2 2 90,-1 0 0,15-5 0,-10 3-90,12-3 0,-16 3 0,0 3-4341,9-3 4251,-10 3-40,23-6-1219,-24 6 539,4 0 810,-14 3 0,-12 3 0,3-1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2.0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0 124 11670,'24'-25'3238,"1"2"-7998,5 6 5299,5 2 1106,2 1-1555,5 2-1626,1 4 1356,3 1-2361,8 4 562,18 12 1979,-9 3 0,10 13 0,-19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12.4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88 2849,'-11'-24'3328,"2"4"-2159,7 16-179,0-1 1273,0 1-1543,-1-1 449,0 1 268,1 0-987,0 0 2088,1 1-2088,0-1 3122,1 2-3392,-1-2 360,5 3-540,0 1-3123,26 8 3213,-9-3-1456,17 5 1366,-13-6 90,-3 0 0,16 0-90,-15-2 90,12 0 2714,-17-2-2804,-3 0-1438,3 11 1348,-12-5-269,-2 13-1,-10-2 0,-4 6-90,-3 4 0,-2 1-359,0-1-6047,-8 15 6856,5-10 0,-4 12 0,6-13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13.0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 2 14819,'-16'6'3238,"1"-2"-7549,10-2 4850,0-1 1770,0 1-1680,1 0 501,0 0-951,1-1 181,1 0-180,1 1 3752,-1-1-3932,11 2 90,-3-1-90,8-1 90,3 1-90,-5-2 0,10 2 90,-4-2-90,4 0 90,29 0-90,-16 0 0,21 0 0,-1-7 0,-1-1 0,-3 4-180,17-4 0,-4 1 90,-32 6-450,35 1 360,-46 0-1349,21 0 450,-29 0 1079,6 0 0,-10 0 0,0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5:13.4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94 14549,'-12'-15'3688,"2"1"-8449,7 10 5390,-1 0 1410,1 0-1589,1 1 1488,-2-4-1668,2 3 180,-3-4-270,4 5 3392,0 0-3392,0 0-90,1 0 449,-1 0-539,8-3 180,7 2-180,0 0 0,15 2 0,-10 2 0,11 0 0,-7 0-90,18 0 90,-12 0 0,6 0 0,-16 0 90,-7 0 90,-1 0 0,5 10-90,-9-5-90,2 9-3302,-11-6 3122,-12 26-253,0-8 163,-12 23-5396,-21 19 1348,15-21 4318,-21 29 0,22-32 0,-2 3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10.1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3245 2114 11940,'9'-13'3508,"-2"2"-2788,-5 10 359,0 1-629,-1 0 269,0 0 91,3 1-540,-2-1-90,3 1 0,-2-1 0,1 0-1,0 1 271,8 0-270,6 0-90,5 0 0,4-1 0,-2 0-90,1 0 90,10 0 90,10 0-90,19 0-90,-13-9 90,-3 5-90,-28-7 0,-6 9 0,-7 0 90,5-2-90,-2 2 90,4-3 0,-8 3-1,0 1 181,1-3-180,-3 2 0,2-2 90,-4 1-90,1-1 0,0-4-3392,0 2 3392,0-3 90,6-22-90,-4 9-90,3-20 90,-4 16-90,-1-3 90,0 2-2269,0-21 2179,-2 18 90,1-20-90,-3 7 1947,0-1-1947,0-2 90,0-3-90,0 18 0,0-13-142,-12-41 142,5 27 3163,-8-28-3163,8 44 0,1 14 0,0-4 0,-3-2-90,2-1 90,1 12-2939,-11-35 2850,10 34 238,-12-35-329,8 33 180,2 4-90,-3-4 90,4 9 0,-3-2 0,1 1-90,1 2-2178,2 3 2268,-6-11-90,4 8 2358,-9-14-2268,9 15 0,-4-7 0,5 8 0,-3-3-955,-7-12 955,6 9 2919,-12-11-2919,-12-7-45,-11 5 0,-2 1 45,-9-10 0,6 12 0,-2 4 0,-7 5 0,16 7 0,-13-5 0,33 11 0,-29-6 0,22 6 0,-23-6 0,32 9 0,1-1 90,3 0-90,2 2 0,2 0 90,-19-5-90,13 4 1428,-21-7-1338,9 4-90,3 0 0,-5 0 0,12 3 0,-31-6 0,24 5 90,-36-7-90,40 8 0,-22-5 0,20 4 0,-9-2 0,12 4 0,-10-4 0,8 2 0,-7-1 0,12 1-3392,1 2 3392,-2-1 0,2 1-90,-5-1 90,-10-1 0,9 1 0,-5 1 0,8 0 0,-33 1 0,27 1-45,-48 6 0,-11 6 45,-1 10 0,16-8 0,3 0 0,0 11-59,41-12 59,0-1 0,0 1 0,-13 5 0,7-3 0,-8 4 0,10-5 0,-14 5 0,-6 2 0,-22 11 0,14-7 0,1 0 3362,0 3-3362,-26 13 0,46-20 0,-30 15 0,43-19 0,-2 2 89,1 0-89,-1 0 0,1 1 0,-19 16 0,18-11 0,-15 12 90,6 0-90,8-4 90,-5 5-90,14-9 0,8-10 90,1 1-90,2-1 180,-9 18-180,6-13 90,-9 20 0,13-23-3393,-2 8 3303,6-12 90,-2 8-90,4-10 0,0 3 90,0 5-90,0-1 180,-5 42-90,5-26 0,-4 38-90,6-43 3482,-1 10-3392,3 10-90,0-17 90,0 36 0,0-21-3482,0-1 3482,7 9 0,1 5-2359,3-11 2359,-1 8-232,-3-31 142,-1-4-1380,-2-4 1380,1-2 1560,5 13-1470,3 1-90,0 3 2377,21 33-2287,-16-30-90,16 22 213,-16-31-123,4 0-90,2 4 90,17 7 0,2 1-90,-3-1-88,0-5 1,-3-4 87,-18-17 0,-1-2 82,43 19 8,-29-17-90,33 14 0,-9-8 0,-22-10 45,15 3 0,1-2-45,-8-5 90,33 3-90,-46-8 0,3-1 89,-6 0 1,40-11 0,-7 2 2539,28-11-2539,-33 8 151,-7 0 29,20-6-180,-35 12-90,22-10 0,-44 15 102,-3-2-102,-1 1-90,0 1-90,0-1 376,-1 1 0,4 0 0,-1 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12.8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1205 70 14009,'7'-29'5577,"-5"12"-4584,5 1-723,-7 14 146,0-3 304,0 4-556,-2 2 375,-16 29-449,4-7 0,-15 27 0,9-14 0,-3-2 0,-3 7 0,-13 22 45,-6 14 0,-2 4-225,19-29 1,-2 1 119,-11 17 0,-7 9 0,7-12-30,-6 8 60,-4-2 0,-11 14 0,8-14-297,22-30 1,1-3 236,-17 21 0,-6 8 0,10-14 0,5-11 0,-10 10 0,18-20 161,-33 28-161,32-30 471,-21 19-382,39-37-89,5-1 90,1-5-2865,-1 2 2775,3-6 169,-1 4-259,3-4 90,0 0-90,1-1-720,-1 1 541,2-2 3391,-2 2-3932,3-3-1438,-1 0 2248,1 0 0,0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13.1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99 105 17517,'0'-23'3598,"0"1"-2699,0 7-89,0 1-720,-6-3 0,3 10 0,-4 0 0,5 10-90,-1 2 90,0 2 90,-12 31-90,8-11-90,-10 25 90,10-23-90,-2-1 89,3-2 1,-2 7-90,5 0 90,1-4 0,1 0 90,17 28-90,-9-30-90,14 26 270,14-37-270,-14-7-3392,34 1 3302,-29-9-899,41-14 983,-18 7 0,7-8 0,-21 12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13.8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81 11670,'2'-22'7016,"-1"5"-5936,0 5-271,-1 5-179,0-1-90,1 2-3483,0 1 3303,0 2 809,5 24-989,-2 0 0,4 24-2088,2 42 2088,-4-27-91,1 5 1,0 0-689,1 1 689,3 21 0,-3-30 0,0-4-180,3 6 90,4 32 0,-10-67-90,0-7 1927,-1-5-1927,1-4 221,15-19-850,0-18 3449,7-10-3179,-6-12-1815,-7 6-4662,5-25 6747,-4 15 1,4-14 0,-6 25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14.3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112 388 20305,'-20'70'720,"6"-21"-6200,-2 16 5659,8-25-89,0 0 81,1 2 279,-7 37 782,6-34-962,-4 23 449,9-46-629,3-12 90,-1-6-180,3-13 90,3-10-90,3-29 0,1 1 1058,2-15-1058,-2 14-1045,0 4 1045,-1 4-561,9-27 471,-9 34 2648,6-17-2648,-10 41 0,2 4 110,17 22-20,-8-2-1556,16 18 1556,-13-5 572,11 19-662,13 25 90,-7-13-152,6 8 152,-18-37 0,-1-6 0,0-3 0,-2-5 0,11-5 0,-3-15 3407,13-14-3317,-7-24-3317,-6 0 3317,2-28-560,-15-2 470,1-4 0,-9-1-1943,-5 12 1988,-7 7 0,0-2 45,-2-22-135,-1 21 0,-1 5-225,1 7-89,-1 17 89,5 17 1583,1 13-1853,2 7-907,1 4 1447,6 28 0,0-1 0,6 25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15.3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16 12480,'-4'-15'4497,"7"34"-3867,2 14 0,6 28-91,-2-12-89,1 3-90,-1 3-5301,6 28 5211,-4-19 520,0-10 0,0-2-520,2 7 1167,10 28-1167,-9-44-2009,7 7 2099,-9-33 2009,3-5-2099,12-41-180,-10 6 0,13-28-1,-13 0 1,-3-1-90,3-8 0,-3 4 0,-2 3 151,-3 8-151,-3 5-2449,5-18 2449,-7 28-90,5-11 2070,-8 33-2070,2 5 0,3 23 90,4 15 0,1 12 0,1 5 0,1 7 0,2 4 0,0-2 0,0-10 199,-5-22-109,2-5 0,12 3 0,6-29-90,1-1 0,0-27-270,11-50 180,-15 13-133,-7 20 0,-1 1 133,-1-15 0,-1-22 90,-7 41 90,4-33-90,-11 58 3306,0 0-3306,-1 8-3216,0 2 3216,-1 1 0,2 0 0,1 17 356,4 6-356,2 17 90,-1 4-90,3 2 90,-1 2 90,11 21-180,-5-13-48,2-2 1,1 2 227,9 16-45,-1-12 0,2-2-45,-3-2 90,11 5-90,-29-43 90,0 2 359,-2-4 451,-2-3 2311,1-11-3211,-4-1 0,-2-23 0,-2 5 455,0-7-545,2 0 0,0-51 0,0 17 0,0-25-90,0 40 90,0 22-180,0-34-90,0 26 90,0-20 90,0 34-90,1 3 1,1 6 89,2 1 0,-1 9 90,2 6-90,2 7 90,2 8 90,4 7-90,0 3 0,0 0 180,5 20-3393,-4-6 3303,4 18 0,-4-10-999,0 11 0,-1 3 999,2 10-220,-1 5 1,-1 2 174,-5-30 0,-2-4 0,0 2 0,-1 0 45,5 43 90,-3 1-180,-4-26 90,-1-16 0,0-2 0,-2 0-90,1 8 90,-1-22 270,-15 42-270,8-44 0,-25 34-90,14-60-270,-35 2 0,1-22-5127,-27-5 360,17-10 4767,3 1 0,19 2 1,1 0-1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15.9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14 243 13199,'-5'-19'9085,"-1"-7"-8635,5 13 0,-1-11-90,14-5-91,-2 3 181,24-14-90,4 13-567,6 5 297,5 9 0,-19 10-90,2 3 90,-6 0-90,18 10-3294,-8 0 3294,8 12 90,-6 8-180,-13-2 289,2 29-289,-19-8-229,-9 21 319,-14 2 0,-3-14 0,-6 4 0,3-20 3324,0 0-3324,-2-4-3144,-2 0 3234,1-3-2163,-1-1 2163,1-4 213,-3 8-303,7-12 90,0 4-90,11-11-180,0 2 2269,4-5-2359,1 4 0,3-2-90,10 15-1555,5 9-2582,5 1 3649,5 0 0,-4-14 0,1-1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2.3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299 0 20215,'-28'5'180,"6"-1"-180,2-5 0,2 1-90,-4 0-1734,-34 25 1914,25-8-1,-20 21 91,35-12-90,4 3 551,3 4-461,1 18-2971,5-18 2881,1 15-834,19 7 834,-4-19-835,58-20 1,13-14 834,-26-11-683,21-10 0,-5-8 773,-42-7 1107,15-35-927,-19 23 343,-1-8 0,-4 2 16,-10 19 735,4-20-1004,-19 62 1634,0 22-2084,0 2 1099,2 16-1549,7 33 2771,-1-25-5020,2-1 1,1 0-1979,4-1 4677,9 12 0,-2-25 0,3-4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16.0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15268,'9'15'5217,"0"-3"-4137,-6-8-181,0 0 360,0 0-629,1-1-630,0 0-6090,-1-1 6090,-2-1 0,-1 0 0,-1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16.7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64 66 10771,'-21'13'2339,"4"-3"-271,12-8-539,-1 0-899,1-1-90,0 1-90,3-2-1,0 1 811,1 0-541,5 2-449,1-1 0,4-1 0,10-1 0,-3 0 539,74 0-1193,-16-11 429,-18 8 0,1 0 135,27-11-90,-33 9 0,2 1-971,13-1 0,1 1 926,3-2 0,0 1-45,4 1 0,2-1 0,6 1 0,2-1-1416,8 1 0,1 0 1281,0 0 0,0 0-503,-3 1 1,-4 1-443,-22 0 1,-3 2-405,2-1 0,-2 1-2654,38-1 4138,-46 1 0,-1 0 0,35 0 0,-36 0 0,1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32.1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1 138 16618,'27'16'1798,"1"-2"-1348,-1-11-90,4 0 0,5-3-90,-7 1 719,4-1-2980,26-10 0,4-3 2171,-3 4-840,6-5 1,5-1 794,-15 3 0,-5 1-135,10-4-90,1 1 0,2 1-719,7-3 359,-10 4-3224,0 1 1066,-41 7 2608,-1 1 0,-9 2 0,-2-1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32.5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 24 16977,'-18'-8'2339,"1"1"-1979,12 5-90,0 0-1,2 0 1,2 2 540,-1-2-630,12 2 180,-4-1-3752,33 2 3481,-17-1-568,41 14 479,-35-9 90,17 13-90,-24-9 90,9 9-90,-12-5 0,5 5 0,-15-2 0,-2-4 2976,-2 4-3246,-2 7 180,-1-1-180,-12 26 1076,3-12-1166,-10 12-360,0 0-2669,-4-1 781,1-1 1809,3-8 1,8-17 0,3-3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59.1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15538,'29'13'3328,"-1"-3"-2878,3-4 0,0-3 179,24 3-449,-12-2-3572,51 6 3032,-47-6 91,25 5-2057,-39-3 347,-3 2 1979,3 6 0,-14-4 0,1 5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59.6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57 10501,'12'-10'4677,"-1"4"-5576,37-10-540,-9 8 1439,5 1 0,1 2 0,1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00.3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0 131 21475,'27'-19'-90,"0"1"-450,-2-2 90,3 0-809,3 3-810,2 1-359,2 6 1365,1 3 0,-9 4 0,-2 3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07.9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37 21745,'-13'-18'629,"4"3"-449,15 14-90,0 0-4341,2 0 4341,0 1 859,6-1-859,22 1-90,-7 0 90,16 0-90,-5 0 90,21 0-2359,-11 0 2269,9 0 2179,22 0-2179,-39 0-2268,48 0 2178,-47 0 90,-7 0-180,0 0 2268,-23 0-2538,8 0 1,-9 0-91,4 0 3302,-5 0-4111,0 0 1349,-1 0 0,-1 0 0,1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08.4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85 75 12840,'-15'-12'2518,"2"1"-1888,10 8-90,-1 0 719,-2-2-899,2 2-91,-2-2 271,2 2 90,0 0-450,-1-1-90,2 1 90,1 1 89,-1 0 91,1-2-270,-2 2 0,2-1 0,0 2-90,1 0 90,1 0 0,-1 0-180,1-1 90,3 2 0,0-1 0,3 2 0,-1-1 90,8 2-90,-1-1 0,22 0 0,-10-1 0,26 7-3392,9 1 3482,-11 3-90,8-2 0,-28-4 0,0 0 0,-2 0 0,11 3 0,-2 3 0,-5-2 0,-8 2-90,-13-1-90,-5 7-180,-19 37 0,1-13-89,-17 22 3391,8-26-3931,-2-3 989,-26 33 0,18-24 0,-20 26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09.5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73 14819,'0'-24'8005,"0"1"-7106,0 8-269,1 5-180,1 19-90,7 55-180,-2-5-91,5 38 91,-6-38 0,1-3-3482,2 19 3347,-2-16 0,-1-2-45,1 4 90,0-1-90,1-1-337,1 2 1,0 1 156,1 2 45,-2-7 0,0-6-225,-2-21-1888,-1-6-3035,1-5 5283,2-3 0,0-8 0,2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2.9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315 144 10411,'-8'-38'6476,"-5"2"-5396,-7 2-181,-4 10-179,2 17-91,5 4-3891,-11 2 3532,1 17 1129,-11 12-1039,4 27-270,11 1-1044,19 26 0,8 5 1044,4-8-90,2 3 0,4-6 90,10-24-90,3-2 89,5-3-89,4-2 90,19 14-90,-12-16 0,25 21 90,-21-18-90,2 6 2359,-18-14-2269,-15-8-90,-24-1 90,-5-7-2269,-26 15 2269,-27-9 1828,9-8-1918,-17-5 0,41-14 89,-17 0-358,-23-17-887,26 11 976,-11-13 2420,55 12-3139,40-22 359,-9 8-1619,33-19-629,-19 15 2208,4-2 1,5-3 0,0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09.8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65 10771,'3'-24'5307,"-1"4"-90,-1 7-4408,1 5 91,5 63-1725,-1-13 1095,3 51 90,3-2-225,-4-41 0,-1 1-90,1 0 0,0 0 176,0-1 0,1 0-131,0 0 0,1 0-46,0 0 1,1 1-1603,0 0 0,-1-2 1558,9 39-404,-7-31 314,0-3-1806,-2-5 1266,1 6-4587,-4-12-300,-1-4 5517,-3-15 0,-2-17 0,-1-2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10.8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62 307 12930,'-21'-9'5217,"3"2"-4228,12 3-89,1 1 269,1 0-719,0 1 269,1-1 91,2 3-630,5 4-3392,48 17 3212,-20-9-916,28 7 826,-31-16-450,27-3 271,-16 0 89,44-11-540,-9-1 360,-26-2 0,0 0 181,23-2-1906,-1-6 2085,-50 15 90,8-3-90,-17 4 822,5-1-553,-10 2-179,1 1 270,-3 1 2088,-3 6-2358,-2 2 3482,-5 8-3392,-4 5 0,-4 5 540,-20 45-540,14-29-90,-15 33 89,22-38-89,1-3 0,3 2 90,2 6-90,3-12 0,2 4-90,0-15 0,12 10 90,0-9-90,29 3-90,-18-13 90,16-6-90,-6-15 90,-4 2 0,9-14-90,-10 5 90,12-31-90,-12 6 0,3-22 90,-20 28 90,-30-20 0,5 35 90,-32-21 90,10 34-90,0 2 90,-5 7-180,15 3 0,0 0-90,1 11-180,16-1 90,0 6 0,11-6-90,8 1-90,4-2-3841,34 1 3841,-16-5 0,38-14-2178,-32 0 2268,12-10 0,-15 1 0,0 0-314,22-18 584,-21 15 2158,21-14-2068,-33 20 3273,1 0-3363,-10 28-90,-4 9 0,-6 14 90,2 17-90,-3-20 0,5 14 0,6 19 0,1-15 0,1 10 0,-2-29 903,-5-18-903,3-3-3392,-2-5 3122,2-2 180,-3-4 0,8-17-2268,4-3 2268,7-37-1427,-10 25 1517,-3-11 1517,-12 30-1517,0-1 0,0 2-90,3 0 180,-3 6 0,20 21-90,-9 0 45,20 18 0,7 6-45,19 7 0,-15-12 0,1-3 2268,13-4-2178,13-36 0,-32-10 3392,12-11-3302,-27-20 0,-13 17-90,-2-18 359,-13-34-359,-2 36-135,-13-22 0,-5 0-314,-1 18-1,-15-30-180,25 59 540,8 13 0,4 9 0,0 3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11.2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15 343 3299,'-6'-28'8365,"1"-7"-3675,3 17-4240,1-12 1318,11-2-1408,-1 3 286,21-19-466,-7 20 2986,26-10-2896,-3 15-2949,21 3 2769,-21 10 0,2 7-90,-23 3 90,12 13 646,-9-3-556,30 41-90,-30-9-90,10 16 160,-26-11-71,-8-17-44,-7 25 0,-3 5-45,0-5 0,-3 14 0,-2 3-223,-8 15 44,-1 2-1,4-7-90,6-25-90,6-19-1979,1-3 2339,2 15 0,8 1 0,1 17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11.3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37 20845,'6'-19'-1079,"1"4"-990,-4 13-450,2 3 2519,-5 4 0,0 1 0,-1 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18.9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35 18147,'-20'-2'2788,"7"0"-1799,12-2-719,42-5 0,4 3-90,21-2 270,31 5-360,-43 3 0,34 0 0,-42 0 0,0 0-90,1 0 0,0 0-270,41 0-399,-32 0 354,-4 0 0,-1 0-224,-6 0-1620,11 0-630,-22 0 1974,-3 0 0,-5 0 0,-2 0 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19.2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19 12120,'-15'-8'3328,"2"0"-2518,10 7 2518,3 0-2968,24 10 269,7 2 1,28 9 89,14 2-449,-22-7-90,7 3 0,-32-9-3392,-2-1 3482,2 2-180,-8-2 128,5 6 52,-13-2-2672,-11 36 1953,-13-1-2810,-12 9 0,-4 2 3259,-5 5 0,7-18 0,2-3 0,3-6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0.4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56 19046,'17'51'2159,"4"30"-1529,-7 5-271,-4-15 1,0 12 0,-1-8-270,-1-11 0,0 0-897,-1 4 1,0 5-1,-1-12 987,-1 7 670,-1-3-671,-1-6 1,0 0-2540,0 0 2720,1 34-180,-11-75-180,-4-36 90,-3-4-90,-3-31 808,3-1-898,3-7 0,0-15 0,1 8 90,2 15 0,1-2-786,-3-40 0,-1-15 0,4 19 786,3 8 0,6 18 0,2-8 0,3 10-90,10-7 90,-4 14 0,6 5 0,19 17-1517,1 31 1427,1 17 90,-3 16 0,-5 2 0,30 44 0,-21-22 0,-9-11 0,0 1 90,0 9-214,0 2 124,-1 3 0,11 29 0,-22-40 0,-1 1 478,1-1 0,-2 0-478,11 37 0,-14-28 0,-4 0 89,-2 1 75,-4 0-164,-3-11 90,-10 8 0,-4 3 1657,-12 13-1702,7-16 0,-3-2 701,-12 2-656,6-23 0,-14 3 1798,7-11-1798,-10 0 0,-5-13-90,19-6-312,-13-1-767,-34-32-798,41 15-5498,-39-29 7375,65 29 0,4 1 0,5 8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0.6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29 14998,'16'-15'6387,"-3"2"-11508,-5 22 5931,4 23-451,2 4 971,2 21-790,3 9-360,-5-14-45,3 6 0,-1 0-135,-1-8-180,14 40 0,-21-65-9437,7 6 9617,-10-33 0,1 4 0,-5-19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0.7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19 174 14908,'-9'-59'2969,"5"23"-3329,-2-12-899,14 32-450,-2 3 1709,14 12 0,-2 9 0,7 5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1.0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237 49 16618,'-6'-26'3238,"2"10"-2249,-8 10-629,3 15 180,-9 19-271,5 4-5749,-1 16 5660,7-5 45,9 11 0,2 2-1213,3 6 1033,0-6 0,2-2 1033,7-10-899,19 30-179,-12-29 0,14 20 90,-14-26-90,-4-8 0,-3-2 0,-8-10 2359,-5-9-2269,-25 20-90,6-14 0,-46 24-180,28-27-450,-32 4 1773,39-15-1143,-40-16 0,44 6 0,-23-13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3.1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0 370 14222,'41'-39'1799,"1"0"0,2-5-1349,25-26 90,-46 37 1629,-10 8-1809,-18-4 199,1 18-559,-16 5 244,15 11-334,-1 0 772,3 1-772,0 1-3662,3 2 3482,0-1 1,4 1-541,4-4 360,-1-2 1,13-4-2250,10-14 181,-2 0 2518,3-18 0,-14 4 0,-4-9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2.5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242 454 600,'7'-40'6207,"-3"4"-1247,-2-3-2802,-18 0-538,-17 25-1261,0 9 1500,-19 53-1319,14 35 88,7-7-448,3 17 2248,19-37-2339,1 5 1,4 0 0,1-12 0,16 17 0,6-1-90,1-12-45,7 10 0,9-6-624,27-31 219,22-16 271,-13-13-1,-6-18-90,-28 1-90,10-18-877,7-31 968,-12 9 89,-6-23-90,-25 30 180,-4-5 398,-1-40 142,-4 35-180,-1-19-90,-2 52 90,0 10-90,-7-4-90,3 13 89,-5-2 34,5 15-123,1 2 0,-2 13 90,-1 20-91,1 23-224,7-4 1,2 3-2063,3 23 2152,0-30 0,3-1-405,21 32 834,-10-35-384,14 19-90,-14-46 0,-1-6 270,32-34 90,-19-11-180,16-19 90,-31 1 0,-9 8 630,-4-51-1932,-1 39 1391,-3-34-89,-1 53 0,0 4-957,-9-14 957,6 25-90,-7-7 0,8 62-180,1-15 90,7 49-270,18 19 180,-6-30 45,2-10 0,3-7 45,-1-23 1007,8-2-1007,36-42 0,-31 4 0,17-26 0,-2-6 0,-16 0 273,0-4 0,-2-8-183,-12 6 0,-4 0-89,12-35 44,-14 34 0,-2 3 135,-3 2-90,-2 1 180,-3-15 2634,-11 24-2904,1-2-1663,-41 48 1663,24 10 105,-24 21-195,30-1 0,0 28-90,8 3-1039,1 5 1039,26 29 180,-4-46-90,17 30 0,-7-42 90,1-2-90,16 11 0,-9-13 90,10 9-89,-14-16-1,-3-3 90,-2 0-180,1 6 90,-5 8 2923,-5-8-2833,-15 12 89,-6-22-89,-10 9 90,2-8 180,-19 10 90,8-12 1508,-7 4-1418,11-17-360,7-16 0,1-5-360,3-58-563,16 6 563,3-26 90,12 21-90,0 17-179,15-27-2997,-7 20 3266,-3 10 0,0 2-1315,5-7 1495,8-12-271,-14 25 361,8-15 0,-11 18-1314,9-18 1314,-15 28 1739,-4 2-1740,-26 17 1266,1 11-1355,-18 8 244,1 16-244,10-2-90,-6 12 2024,14-6-2159,9 20 0,10 10-239,16 0 1,6 2 373,-5 10 0,3-3 45,8-13 0,4-4 180,4 0 0,-3-7-45,-7-3 89,1 2 1,-5-2 90,-18-19 360,-2 4-360,-18 2-90,0-9-1,-12 10 271,-16-4-810,-9-10-5306,-23-9 2741,26-8 2925,6-13 0,30 5 0,2-1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3.1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347 231 1050,'0'-30'5577,"0"2"-1247,0 4-2891,0 0 1050,-6-7-1590,1 9 2569,-21-16-3198,13 26 0,-10-7 3392,15 17-3482,-3 2-91,-15 24-89,9-5 90,-9 22-90,17-10 0,3 4-3302,3 7 3302,16 32 0,-2-18 0,13 21-375,-1-22 1,1-2 284,3 15 90,-4-16 0,-3-4-2080,-8-10 2080,-9-18 2080,-2-2-2080,-8 11 0,-2-8 90,-9 9-90,-1-10 0,-2-4 0,-3-3 0,-44-3 0,20-18-2080,-21 2 1990,36-15 27,15 7-117,4 0-3703,17-31-255,6 17 4138,16-25 0,3 25 0,3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4.2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187 83 7166,'33'-29'3329,"-13"10"-1890,0-5-1079,-20 18 1453,-4 2-1453,-11 10 180,-13 11 89,-22 22-449,9-4-90,-6 13 0,26-15-90,3 1-270,-5 45 1168,13-37-988,8 43-90,13-59 1624,30 10-1534,-15-24 2824,19-1-2734,-13-21 359,13-17 91,-7-13-90,-1-17-180,-20 11 0,-6 1 629,-8-12-359,-1 15-180,-2-7 677,0 23-767,0 10-180,0 1 266,0 0-356,6 16-3302,1 6 3392,4 18-352,0 4 352,-1 5-90,2 1 0,-3 3-180,8 24 270,-9-25 180,7 21-90,-9-41 0,0-2 0,7-27-90,-3-3 3262,8-15-3172,8-25-90,-1 3 0,12-22 392,-13 26-482,7 3-180,-3 17 90,-4 9 90,-2 9 0,-4 28 90,-5-1-90,11 31 0,-14-16 90,1 9-3482,-5-11 3392,-2-5-89,3 13 89,-3-18 0,8 10 90,-6-24 0,10 2 0,4-23 3392,1 4-3392,7-15-3392,18-22 3392,-21 20 0,19-22-148,-30 32 148,-2 2 0,-2 3-90,3-3 0,-5 7 90,2-2-180,-3 9 90,0 1 90,6 21-270,0 8 180,1 11 3364,-2 1-3724,11 17 536,-10-28-86,12 17 0,-11-35 180,17-1-90,-7-5 0,24-11 90,-22-2 270,40-35-270,-35 17-90,22-20 539,-21-2-539,-15 25 90,8-18-180,-20 33 90,-2-1-90,-2 8 0,-2 1-90,-1 3-180,-3 26 180,1-4 1,-1 25-181,4-19-270,0 23-629,30 41 719,-1-29 270,19 16-450,44-86 540,-47-7 0,41-22 90,-39-5 0,-13 6 180,20-43-90,-32 32 0,7-23 540,-22 7-3572,-14 14 3481,-5-4-449,-5 27 180,-15 24-90,15 8 90,-21 39-180,24-15 0,-4 25 0,16-21-90,1-6 90,11 16 0,12-3-90,4 1-90,8-5-360,6-18-2268,-9-10 559,11-3-2326,-19-8 437,1-1 4048,-5-1 0,4 0 0,0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4.6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60 13289,'0'-26'9085,"0"0"-8545,1 19 899,13 52-6919,-6-9 5570,10 44-90,-9-36 1498,-1 0-1767,13 39-1,-11-40 0,9 26-180,-13-54-939,-1-4-1579,1-4 2968,-1-3 0,-2-3 0,-1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4.7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13 102 9422,'-4'-28'4497,"-1"3"-3148,3 6-359,0 4-2250,10 1-359,5 15 962,8 6 0,2 19 0,0 3 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5.5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0 592 15808,'11'-18'5757,"-3"4"-4408,-3 6-899,-3 3 629,4 4-989,-3 8-90,2 2-90,-1 14 90,0 1-270,4 27 0,1 3 180,1 0-89,-2-12 89,-1-19-180,8 1 180,-6-14 180,10 3-90,1-32 180,-2 3-3392,12-29 3301,-15 14 1,9-21 0,-12 19 0,1-5-2268,-6 15 2268,-2 6-90,-1 3 90,3 0-90,-4 5 2268,3 0-2268,9 30 0,-6-5 0,10 21-270,2 14 270,-9-24-90,12 20 90,-15-38 3033,11 2-3123,-4-8-90,7-1-360,26-25 360,-26 13 90,19-18 0,-34 19-90,-1 2 180,-1 0-90,0 1 90,-2-1 180,3-3-90,-3 2 0,1-3 0,-2 4-90,0-2-180,2-5 0,-2 4 90,2-3-90,-2 9-359,3-3 629,11 23 0,-1 1 269,19 69-179,-17-31-305,9 39 215,-15-39-459,0 1 459,-2 2 0,0-1 0,1 25-381,-4-20 291,1 19 90,-4-8 0,-1-19 0,-2 1 737,-1-4-647,-7-23 90,3 6 360,-6-23 180,-9-54-540,5-13-1674,1-28 0,1-8 1404,6 34 0,3 2 45,-2-23 0,2 5-375,3-1 330,0 12 45,4 8 0,0-3-45,1-33 0,1 32 0,2-3-45,1-10 0,2 2-45,5-18 0,0 12 0,2 5 1,3 13-91,9-8-874,24 11 874,-23 30 0,19-8 0,-26 47 0,-8 3-180,15 73 270,-19-47 2391,4 51-2301,-25-36-90,1-7 0,-9 21-2193,-1-20 2103,-4 3-225,-2-8 0,-2 2-1833,-7 11 2013,7-17 0,-1 0 186,-20 21 1,19-28 0,-13 17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6.4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157 190 2039,'9'-34'8096,"-4"10"-4306,0-3-731,-3 13-841,-2-1-1858,-8-2-90,3 6 769,-7 2-589,-12 26 3032,-2 11-3392,-12 26-3482,12-8 3302,6 5-415,8 16 505,6-28-90,8 31 0,4-46 0,18 9 0,-10-23 0,12 0 90,0-24 0,-4 1 0,7-13-90,-11 2-2130,2-15 2220,-5-8 0,-4-9 90,-5 9 90,-17-27-90,6 41 97,-8-24-97,7 38 2268,2 7-2358,0-1-90,1 5 90,2 3-180,2 4 90,0 5 3302,8 10-3751,10 13-361,22 19 630,-7-9 0,9 2 1,-20-25 89,-3-2-360,9-1 360,-12-5 90,6 1-90,-14-5 0,-1 0-89,-1-1-1,-1 0-720,3 3 630,-3 0-989,12 20 989,-8-6 91,7 16-1,-7-8-180,6 12 270,-1-1 360,0-1 630,1-6-181,-7-17-89,3-1 1079,-5-8-720,2-2 1260,24-56-1799,-19 26 90,20-51-270,-30 51-3482,1-2 3212,-2 2-180,0 13 0,0-7-6026,2 7 6296,-2 8 0,4-4 0,-2 8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6.6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1 212 8522,'5'-42'5397,"-2"2"-810,2-9-3687,-2 21 359,1-8-719,-3 27 629,0 2-359,7 57-630,-3-12-1652,1 33 1,-1 8 1561,-1 4-135,-1 4 0,-2 0-45,0 2-1404,-1-3 1,2 4-82,1-21 1,1-2 1574,-1 5 0,1-4 0,5 22 0,-3-56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6.8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31 12030,'12'-16'2968,"0"3"-2518,5 12-270,-2 1-90,20 9-1079,-9 0 989,25 19 0,-17-6 0,10 10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7.4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141 731 12480,'-32'-12'4497,"5"4"-3327,7 7-721,0 17-89,3-2 0,3 14-180,7-6 90,3 0-180,16 46-90,-2-31 0,18 43 90,-12-53-90,5 0-3302,-1-13 3392,-5-8-1663,3-2 1663,3-14-216,-4 0 216,7-8-1886,0-10 1796,-2-5 1616,6-24-1616,-11 19 1624,-2-3-1624,-11 26-2104,0 4 2104,0 1 2268,0 2-2178,0 2 0,4 13-90,-4-1 0,6 24-539,1 21 3841,-2-16-3482,4 18-270,-2-32 180,-3-5 90,4-2-90,-6-10 91,0-1-91,0 0-180,10 3 450,-8-3 180,17 8-90,-16-6 0,6 4 360,-1 4-91,-5-4 721,11 10-810,-11-13 359,2 2-449,-1-8 270,23-35-270,-6-2-90,12-21-3302,-18 5 3302,-8 10-910,-1-19 1,-2-5 1089,0-8-357,-1 5 1,-2 2 266,-4 4-90,-1 13 89,-2-2-265,0 8 266,0-7-90,-9-45 0,5 39 1475,-7-23-1565,9 53 379,-2 4-469,4 44 354,-3-12-504,5 45 0,3 33 0,0-11-209,-1 10-301,1-14 0,1 10 1,-1-14-2130,3-1-1168,4-2 4171,1-6 1,2-7 0,1-2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3.5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283 1201 18956,'-21'-38'1529,"-8"5"-1259,9 25 630,-40 30-541,30 2-89,-24 26 360,33 7 0,8 3-1515,-1 12 1020,2-14 0,4 2-1370,12-6 0,4-4 1415,4 13 45,12 19 0,7 4-685,-4-36 1,1-3 504,6 14 0,3-4 45,25 3 90,10-30-1226,-9-16 1136,37-25-90,-33-12 814,-15-11 1,-2-5-725,10-20-576,-20 17 1,-3-2 575,10-27-1521,-3-6 1476,-9-6 0,-2-10 233,-8 6 1,-2-2-279,-4 20 0,0-3 0,-3 3 0,-1-15 0,-4-1 30,-6 12 0,-2-3 0,-1 7-519,2 7 1,-2-1 488,-3-14 0,-1-7 0,0 12 0,-3-12 449,-4 7 0,0 0-539,0-7 90,-2-11 0,6 54-90,1 29 90,0 11 1545,1 27-1545,1 23 0,0 17 692,7-9 1,0 2-693,2 32 0,2-9 0,4 15 0,-1-9 0,-4-20 0,0 0-30,3 12 0,0 7 0,0-11-821,-2-22 1,0-6 760,10 49 74,1-3-164,0-6-300,-7-33 0,0 1 165,0-5 0,1 2-4601,3 15 1,1-2 4876,3 13 1,-1-12 0,-14-47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7.6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 12300,'17'-4'202,"-7"-2"1,42 19-1,-19-4 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8.4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1 964 11580,'7'10'5487,"-1"0"-10787,1 33 5570,-1-12-353,3 9 352,-3-17 1166,2 5-985,-3-20-270,0-3 180,2-4 90,11-46-360,-9 15 90,11-61-91,-16 40 2177,-1-29-2131,-5 12 0,-3-4 45,0 14 0,0-4 359,-4-19 1,-2-10 0,1 12-673,2 22 0,0 3 268,-4-25 0,1 10 45,5 35 3126,2 7-3216,1 7 360,-1 6-270,3 41-180,-1-11 90,3 41 0,7 13-1609,-2-17 1,0 2 1518,2 0 0,1 1-60,-1 7 1,1-1 59,4 28-962,1 0 962,1-1-45,-5-29 0,1-1-134,6 29-91,1 2 0,1-2 1727,-3-13-1547,-3-12 0,-1-5-2443,-5-19-2684,-2-16 1833,-4-6 3384,-2-18 0,-4-12 0,-2-5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9.0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57 516 7982,'-14'-27'4048,"1"1"-5086,0-2 2297,5 9-269,1-2 2650,5 10-2561,40-24-2641,39 9 1562,-5-10-189,-19 24 0,-1 3-81,17-6 90,-4-6 90,-9 0-90,-7-37 270,-32 33 0,10-28 90,-23 40 1964,-1-7-1875,-1 9 1,1-7-180,-1 13 450,-1-1-540,7 28 3299,-3 0-3119,7 26 0,-1 12 0,0 2-90,1 10-221,0 6 1,1 2 220,-1 12-90,-1-2-1502,-4-37 1,0-4 1591,1 3 90,2 18-90,-5-39 360,5 3-540,7-40 90,-2 0-180,11-37-90,-6-2 873,-5 7-783,-1 4 90,-10 24-89,1 2 89,-1 2 3032,0 3-3032,12 21 0,-5-2 90,10 20-90,-8-8 90,1 3-90,5 15-3572,10 13 3662,-6-11-450,15 4 91,-22-39-91,14-1 270,-5-25-2448,7-9 2268,2-19 360,1-18 90,-12 16 90,-3-4 450,-5 8-271,-7 23-269,8 5 2179,-9 26-2359,3 15-90,-3 0-90,-2 0-270,1 1-1079,2 10-2788,1-5 4407,1-2 0,-2-12 0,-2-11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9.1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67 11311,'7'-29'1529,"-3"9"-1080,7 7-1168,-6 10 89,2 1 1,7 8-3419,7 17 4048,-1 2 0,2 14 0,-10-7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49.6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0 384 9961,'18'-28'3958,"-3"4"-2519,-7 12-6020,-2 3 5481,0 3 1228,-1 1-689,0 2-1079,9 13-90,-4 2 450,21 48-540,-16-25-91,10 28 771,-14-35-680,6 8 270,20-5-360,-10-6-1,25-21 3573,-18-23-3572,2-7-2517,-4-7 2607,-10 2 0,-1-5-2528,-2-4 2662,-3-10 1,-2-3-135,3-22-135,-5 23 0,-3 1-45,-15-23-90,0 50 90,-9-12-90,7 35 90,-6 5 1654,-1 6-1834,-28 65 180,19-26 335,4 2 0,2 1-335,5 8 0,3 7-2520,2 2 2565,6 1 0,0 1 44,1 16-427,4-9 0,3 14 0,0-14 428,0 8 539,5 14 1,-3-7-90,-15-46-450,4 4 1374,-26-51-1464,9-14 0,-14-12-2788,-17-30-271,18 20-1708,-19-24 4767,26 27 0,2 0 0,-1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50.0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 1 19946,'-9'38'180,"1"0"-91,8-15-89,8 21 90,-4-8-90,8 10 0,-4-13 90,-1-4-90,1-3 0,-1-3 90,-2-5 90,1 5-90,-3-10 180,1 4-450,-12-4-180,3-6-899,-21 10-720,11-13-3931,-10 3 5910,11-5 0,6-2 0,3 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50.4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68 11580,'0'-24'4858,"7"1"-9709,-3 13 5570,5 0-179,-3 10 1768,15 10-2038,-3 3 860,15 13-861,-8 1 181,24 35-90,-3 11 2225,0 0-2496,-15-7 91,-21-32-3094,-3 14 3004,-4-19-82,-2 13 82,-12-5 45,-12 16 0,-5 4-135,-5 11-45,3-13 0,-2 5-1034,5 1 0,4-3-990,0 3-59,1 0 1,4-3 2127,13-18 0,3-9 0,1-5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8:50.5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32 20126,'19'-9'-90,"-3"1"-2429,-14 5 1104,4-2 0,-1 2 0,2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23.0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 14369,'11'23'6296,"-5"-6"-5756,13 45 224,-3-4 1,0 2-495,4 13-2966,-3-10 1,1 5 3055,1 6 0,-1-4-180,3 7 307,-3-8 1,0-4-398,-6-20 1019,1-3 150,3 10-1169,-9-40 270,-11-56-270,-6-8 1220,-3-11 1,-2-2-1311,-1 0 634,-7-23-589,6 14 0,0 1-617,0-8 572,2 12 0,0 0 0,1-7 0,6 28-132,3-4 132,7 39 0,12 21 0,29 52-363,-10-14 363,-5-4 0,1 1 0,8 10 0,1 3 0,2-1-1467,8 7 1,2 0 1466,6 6 0,-7-9 0,-1-4 218,-6-15-308,10 3-1865,15-2 1955,-17-14 0,0-8-407,-25-28 497,-10-7 1690,4-11-1600,-9-57-135,-16 27 0,-5-5-756,0-16 1,-3 0 754,-3 13 1,-2 5 1870,-11-30-1825,8 33-90,8 20 1250,-3-6-1340,10 25-450,2 4 270,5 15-1979,3 8 2493,5 14-244,12 26 0,-1-9 0,6 16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24.2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32 861 11850,'-12'-27'5757,"1"4"-3598,8 11-1350,1 4-269,0-2 449,1 5-269,1 4-90,8 24-450,9 22-91,2 9-89,5 10 90,-7-19-90,2-1 0,9 13-3392,-7-16 3482,5 5-2358,-1-17 2268,-8-12 90,5 1 0,-10-12-90,0-3 90,6-25 0,-6-13 0,3-11 2268,-10-15-2268,-4 5-90,-9-15 2998,4 14-2908,-7 4-90,7 22 0,0 5-90,0-2 0,2 14 90,1-1 0,2 15-90,15 31 90,-7-8-3261,19 40 3171,-13-28 353,7 14-353,15 9 0,-13-25 180,10 11-90,-1-52 0,-15-13 90,10-11-90,-16 2-270,-3-49 180,-6 43 0,2-41 0,-5 58 3213,0-4-3123,1 7 0,1 5 0,4 25-228,6 27 138,1 2 0,9 30-90,-5-27 0,11 7 0,2-1 90,-2-13-3226,26 27 3136,-36-59 90,-3-4 0,9-12-655,4-12 655,0-5-270,4-21-540,-6-34 3667,-7 22-3127,-8-4 1,-2 2 179,-6 22-180,3-34 1253,21 158-983,-7-31 45,-3 10 0,0 3-45,1 7 180,13 3 0,-13-31 270,19 20 0,-22-50 179,17-20-359,-19-14 90,9-23-90,-15 1 90,0-4 90,-5-9 0,-1-4-181,2-13-1785,-6-4 0,-1-1 1876,0 0-180,-1 25 0,-1-2 135,1-3 0,0 1-45,-2-30 134,-2-2 1,1-1-135,0 2-135,0 23 0,4 9 45,12 30-90,0 31 90,10 24-45,1 29 0,0 8 45,3 12-90,0-3 0,-1 0-779,0 1 869,1 3-45,-7-27 0,0 1-45,7 25-228,-2-7 1,-1 1 497,4 10-136,-10-34 1,0-2 3366,6 14-3321,0-120-270,-4 37-997,-4-35 0,-2-11 907,11-11-1493,19-4 1583,-10 27 564,9 24-564,-12 45 90,-5-1-90,13 29 0,-7 16 90,-6-6 90,-5 11-90,-12-23 2755,-3-2-2395,-7 15 0,-3 0 1923,3-10-2283,-14 45 90,13-81-90,-5-2-630,2-3-9201,-35-33 9680,29 13 0,-21-18 1,34 25-1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3.6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75 19316,'36'-13'2069,"43"-9"-2339,-27 12-315,0 0 1,3 1-4094,23 4 3615,-14 0 0,-1 5 0,-34 0 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24.9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0 441 19226,'5'18'810,"1"9"-631,-5-12-89,7 19 0,-3-13 0,6 7-90,-2-11 0,0-5-90,7-3 90,-1-5-90,17-14 90,-9-1 180,30-47 0,-29 26-90,14-31 270,-26 20 449,-5-1-719,-1 6 90,-21 4-90,1 28 90,-38 32-90,29 1-3302,-18 42 3302,31-32-495,1 16 495,7-16-90,1-6 90,9 27 0,-2-32 0,10 26 90,26-22-90,2-26-90,41-22-1774,-22-29 1819,-22 4 0,-3-3-45,4-13 0,1-19-1427,-17 6 1517,-12 23 0,0-1 0,7-32 1029,-3-1-1029,-14 49-90,-2 2 0,-9 9 2071,-1 8-2160,-5 10 89,-1 15 0,2 5-360,-12 54 180,13-33-1,-4 58-179,32-19 1,8 22 179,3-14 90,1-17 90,-16-36 0,-2-4 0,-1-4 0,-3-5 90,-2-2 179,1 7-89,-3-5-90,0 3 3186,-2-9-3186,-1 0 90,1-2 442,0 1-532,1-1 0,-1-5 90,8 6-180,-2-6 0,9 3-90,-1-6-90,4-1-630,54-29 1,-26 6-271,30-17-3687,-34 10 3919,-19 14 0,5-5 0,-10 5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26.6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17 143 12750,'-5'-16'8185,"-1"-3"-7465,5 11-91,-2-2 1,3 5 269,-1 0-539,1 1 1349,0-2-1529,23-15-180,7 5 0,13-6-270,29 14 180,-36 6 0,33 15 90,-42-2-3482,7 13 3482,-13-4-2448,-1 27 2448,-10-11-1159,-1 14 1159,-15-5 0,-2-10-90,-27 50 1564,14-34-1474,-19 25 90,8-20-90,5-12 90,-6 10 0,0-6-90,11-15 2559,-6 5-2469,13-13-90,5-8 2540,1-3-2540,15-1 0,-1-11 0,19 2 0,-8-5-2876,28-11 2696,-13 5-1359,17-10 0,2-1 1180,-1 0-3407,35-15 618,-52 22-1350,-3 1 4498,-1 3 0,-5 0 0,-1 3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27.0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87 77 18866,'-4'-27'3238,"1"11"-8358,-6 10 5480,3 10 1408,1 0-1408,-5 10 539,-11 36 141,9-18-1040,-4 28-49,24-22 49,9 1 0,27 6 0,-11-19-90,5-12 90,-7-13 0,0-12-1199,29-27 1199,-26 11-1705,7-24 1705,-37 34 74,-8-21-74,-3 12 90,-6-10-90,1 9 251,-38-17-971,29 25-4497,-36-1 810,48 27 4407,-4 9 0,12-4 0,0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27.3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179 169 12840,'-12'-18'5217,"-3"5"-4498,-1 17 1260,-30 41-1799,20-14 0,-16 35-810,27 29-3211,8-41 3436,7 10 0,6-2-405,13-16-449,35 10 1349,-8-50 270,6-14 629,-8-34-449,-19 12 494,-3-15 1,-3-4-585,-4 0 269,4-44-179,-32 16-270,-11-4-450,-3 4-180,-4 18 0,10 36-5666,-7 5 5458,8 9 1,-5 3 0,12 6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28.6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42 10411,'-3'-22'6476,"1"8"-5486,3 9 539,0 9-495,10 41 1,2 17-406,2 16-2575,0-7 1,-1 0 2125,0 9 89,-3-20-402,-1 0 313,0 0 90,1 0 0,2 5-91,-2-15 1,0-1-180,1 8 0,-1-4 90,4-1 2811,-10-46-2901,9-19 90,-3-3-180,7-13 1844,-2-42-1754,-6 26-509,1-36 509,-8 40 90,1-27 0,-2 29-90,-6-12 0,1 41 0,-6 13 0,5 6 0,0 16 0,1-1 0,1 4-150,8 32 150,2-26-90,15 38 0,-3-40-540,52 12 450,-38-31-1692,20-16 1,1-8 1691,-20-8-89,31-26-348,-31 1 257,-10 9 90,4-13 191,-10-1-191,-6-13 360,-3 16 90,-13-3 450,-11 41-540,-5 5 359,-20 29-359,18-3 3395,-18 63-3530,40-33 0,6 0-45,-8 34 90,18-35 0,6-10-1809,1-27 1809,8-3-90,-12-10 180,55-40 0,-39 16-1353,10-11 1,-2-3 1262,-15 3 89,6-11 15,-1-20 76,-17 32-811,10-27 721,-22 48 90,-4 4-90,-4 57 0,0-2 0,2 5-90,2 10 0,1 4 1004,0 13 0,2 5-914,3-12 0,1 3 0,-1-5 44,-2-3 1,-1 0-75,2 4 0,0 5 0,-2-12 2366,-1 13-2246,-1 3 180,-4-18 0,-6-3 539,-17 3-573,4 33-57,-26-86 91,7-62-360,1 4 90,-1-24-225,19 3 0,5-4-2376,-2-24 937,1 25 0,5 1-3373,17-13 4947,2 45 0,11-15 0,1 14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29.16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117 43 8342,'-25'-13'4138,"3"1"-8000,11 8 5392,1 0 5545,-13-3-6895,15 8 770,-9-4-860,18 9-1,21 12 181,33 9-270,-5-2 90,24 0-90,-26-18-45,22-3 0,9-4 822,-20-5 0,1 0-957,27 1 0,-1 0 45,-29-6 1,-6 0-856,27 2 990,-9-1 0,2 1 0,16 1 0,-21 0 0,0 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29.6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0 145 21745,'13'-24'1439,"-2"5"-1079,-5 17-1,1 1 91,24-2-270,56 3-3572,-22-2 3347,-13 2 0,-3 0-45,-5 0-90,-1 0-180,16 0-179,15-11-181,-6-1-4407,-1-10 989,-37 7 4138,-11 1 0,-11 4 0,-2 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29.9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 36 17607,'-15'-16'3418,"2"-1"-2788,19 15-271,9 3 271,27 13 0,10 8-360,-1-1 629,27 21-719,-47-24 180,23 23-270,-44-26 0,-2 4-270,-22 33-4292,-16 3-835,-12 29 900,0-27 3840,12-10 0,11-16 0,1 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1.6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46 17517,'12'-17'2069,"18"-2"-7370,-8 16 5571,17-3 2016,39 15-2106,-41-4-91,33 9 91,-49-1-90,-11-3 876,1 3-876,-10-3-90,-2 0 179,-28 46-2325,5-16 2146,-15 26 0,15-31 2236,10-13-2236,-4 21 0,11-19 0,-3 16 0,17-11-2171,7 9 2171,3 2 0,5 4 0,-5-14 0,0 1 2358,4 10-2088,-5 12-2448,-4-9 2268,-16 19 2268,-7-32-2358,-9 11 90,1-14-2179,-20 16 2089,13-17 90,-13 9-90,14-20 2179,8-5-5507,-5-2 449,10-16 2879,3 2 0,10-17 0,7 2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2.0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49 10501,'26'-15'7016,"-9"4"-5217,-3 4-90,-8 5-1259,-3 3 269,-3 5-449,-6 7 0,-2 4 270,-9 28-270,7 7-270,6 16 0,8-14-90,36 3 90,-18-36 0,30 8 0,-21-40 0,0 3 90,-7-11-90,-10 5 90,-2-1-1,0-11 1,-5-1-90,-2 0 90,-10-13-90,-2 14-359,-33-49-3689,-1 38 4048,-3-14 0,6 51 0,22 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5.751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328 81 10951,'0'-17'7376,"1"-1"-6837,-8 1-89,2 5-90,-6-2 0,4 12 179,-16 3-4520,-4 11 4161,-9 2-189,2 10 188,7-1-89,2 5 90,4 4 180,-15 46-270,16-23 0,-9 33 0,20-30-282,2-1 282,3 6-869,8 5 0,4 4 869,9 24-90,-4-27 0,3-4 1213,14-3-1213,0-26 727,41 9-907,-12-23 90,37 3-836,-45-34 0,-1-7 836,21-4 0,17-25 1735,-43 13-2005,-4-1 0,-3-2-1978,-3-1-2429,-4 0 4406,16-31 1,-23 22 0,11-23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3.8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15898,'14'17'4497,"-1"-2"-2968,-5-8-1798,-3-3 89,3 2-1169,-3-3-720,0-1 1221,12 12 0,-6-5 0,9 8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2.3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 51 19766,'-13'-6'2698,"1"8"-2428,1 20 0,3 4-90,0 3-4252,2 0 4162,4 1-178,1-1 88,10 15-118,47 33 208,-22-31 0,26 11-1,-27-75 2955,-17-8-3044,7-8 90,-15 2 90,-16-31-180,0 27 320,-9-35-410,3 40 0,1 2-277,0 3 187,1 5-1529,-6-5 1709,7 13 0,0 4 0,9 14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2.7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0 121 9152,'0'-24'9830,"0"-11"-7517,0 13-1054,0-6-629,2 17-360,0 21 179,1 13-179,5 45 0,2 12-180,-4-30 0,1 2-1701,3 30 0,1-1 1701,2-1 0,-5-24-79,1-6 0,1 2 79,5 25 0,-4-23 0,0-3-2243,1-3 2333,-4-15 360,0-18-361,3-8-89,13-15 90,-5-7 2075,7-15-1985,14-47-270,-18 33 0,18-38 0,-23 49-24,7-10-5643,13 0 5667,-3 4 0,1 14 0,-12 18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3.1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6 103 10771,'1'-24'5847,"-1"2"-2250,0 10-2247,0-2 179,0 1-1259,-1-1-90,0 10 224,-1 48 1,1 28-405,1 23-561,-1-12 0,0 1 471,1 15-3050,0-32 2960,3 3 0,0 4-269,3 17 314,-2-25 0,1-3-495,2-5 90,-3-36-4407,1-2 5119,-3-17 1,1-5 0,-2-4-1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3.3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150 503 16438,'-33'-51'3148,"9"16"-2339,-7-10 451,10 13-631,7 12-5300,-2-7 4941,10 15 1949,1-3-2129,15-1-1499,4 2 1409,13-2 0,2 1-90,6 2 90,3-4-90,19-6 0,4-2 0,-4-2 90,6-4 0,-31 13 90,7-6 2178,-21 14-2088,5-3-180,-15 9-90,1 32 0,-8-11 3392,-3 31-3482,2-18 0,0 8 1,0 6-1530,3 30 0,0 4-1170,2 2 2542,2 12 1,3-4-1,3-31 1,6 13-1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3.5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0 376 9955,'25'-36'1079,"-2"-1"871,-4-11-1680,-6 11 1513,2-15-1513,-7 18 90,5-17 732,-6 22-1092,3-8 2959,-4 27-2779,-2 5 1397,11 27-1577,-6 1 0,7 25 0,-8-6 90,0 2-270,1 25-512,-2-18 242,7 32 90,-5-39-89,4 8-1,-2-25-360,0-5 810,12-3 0,-15-11 0,8-1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3.7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1 12480,'3'18'3418,"-2"5"-3508,-3-1-1079,1 10-360,-5 3 1529,5-7 0,-3-7 0,3-10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4.4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19496,'21'38'1349,"-2"1"-989,-10-4-90,1 4 0,0 2-3183,3 22 3093,-4-13 297,8 38-207,-5-18-90,-1-14 0,0-2-180,1 7 90,2 6 90,-10-49-1,-1-5 901,3 0 1475,4-28-2106,9-40-269,-4 1 600,3-26-690,-8 35 0,0 1 90,7-13-90,8-9-180,8 6 0,-2 10-90,-1 26-90,-8 13-3661,10 6 1682,-11 3-7582,25 13 9787,-22 0 1,16 13 0,-17-2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5.8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3078 556 13379,'-9'-32'5937,"-1"10"-5487,-14-3-90,0 11 719,-48-15-719,12 5-180,-26-7-1,29 11 91,0 1-3572,8 3 3392,-10-5-11,13 5-79,0 0 180,-7-1 0,-4-2 90,-27-8-225,25 9 0,1-1 45,-12-2-2175,0 1 2175,16 5-90,-15-4 1698,5 2-1608,17 4-81,-15-2 171,5 2-90,-18 0 0,2 2-90,8 2 3021,25 6-2931,17 2-90,-1 1-2273,-18 0 2273,11 0 90,-15 0-90,16 0 0,-32 10-2268,4-1 2268,-12 5 90,16-4-90,16-2 180,-20 3-180,15-2 90,-15 3-220,6 0 220,-3 2 2159,3 0-2159,-5 4 0,3 5 0,11-3-90,-6 7 90,28-10-90,-1 1 3319,2-1-3319,-1 1 90,4 1 0,-11 12-437,11-3 437,-8 10 0,11-9 0,-6 16-3114,4-10 3024,-3 11 138,1 4-48,5-11 0,-10 36 0,10-28 557,-5 18-647,6-18-2074,-10 46 2164,9-32-90,-4 36 90,7-19-1487,4-14 1397,-1 18-495,3-23 495,2-1 0,1-1 90,-1 1-90,2-15 1228,-1 5-1139,10 36 1,4-2 533,-5-31 1,2 0-534,8 24-949,-4-24 859,1 0 1398,17 41-1308,-1-14-985,-13-31 1,2-1 894,11 19 0,-5-20 430,2-2-340,29 32 1267,-19-29-1357,25 23 90,-10-20 629,-6-12-719,-8-8 0,5 1 45,6-2 0,0-1 2985,34 18-3030,-23-16 0,0-2-702,19 5 702,2-2 0,-33-13 0,3 0 504,5-1 1,-2 0-415,40 9-1656,-42-11 0,-1-1 1566,30 4 0,-22-5 0,23 4 0,2 0 9,3-4-9,-30-2 0,-1-2 0,28 2 0,-7-2 0,-27-2 0,-1-3 0,0 0 0,49 0 0,-40-2 45,0 0 0,-1-1-45,-9 0 3137,17 0-3137,19-13-662,-29 6 662,29-13 717,-42 10-717,16-7 0,20-13 0,-16 5 0,7-10 0,-36 13 0,11-15 90,2-7-90,-12 4 0,-2-4-905,13-18 905,3-18 0,-27 29 648,1-7-648,6-36-1056,-6 19 1056,-6 9 0,-2-3 45,-3 14 0,-2-2-77,2-14 0,-2-4 32,-1-18 0,-3 1 0,-1 29 0,-1 2 104,-2-15 0,0 5-104,-1 12 0,-1-8 0,-5 10 0,-2-5-111,2 5 0,-3-4 111,-5-18 0,-3-10 0,1 8-401,2 13 0,-1 1 371,-3-2 0,-2-4 0,1 10-60,-10-15 45,9 29 0,-1 1-135,-11-13 0,-4 2-270,-2 7 293,-24 4 0,-6 3 0,-8-1 0,4 8 0,-1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7.3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3093 521 11940,'0'-30'4588,"-11"-9"-5356,-1 12 2387,-22-17-990,7 18 460,-10-4-729,7 12 720,-39-7-901,22 10 379,-31-5-378,33 13 0,-2 0 0,-1 3 180,-36 1-180,9 2-2562,-16 0 2382,-2 12 90,31-4-416,-22 9 326,23-5-350,-10 3 0,-3 2 440,-9 3-90,11-3 0,2 1 0,10-1 0,-26 8 45,24-4 0,0 0-45,11-4 0,1 1 0,-9 3 0,0 1 90,-30 13-90,21-7 90,-21 10 90,2 2-589,19-7 499,-18 10-1244,27-11 1244,9-2 0,-1 4 0,-31 24-634,33-24 0,2 1 634,-14 17 1347,23-14-1302,1 10 0,1 3-135,-2 7 45,1 5 0,4 0 343,13-9-298,-4 17 45,12-4 0,2 1-135,-1 6 90,2-1 0,3-3 0,4-14 2207,2 3-2162,8 14 0,2 3-135,0 0 1137,1 1 1,2-3-1138,0-23 90,2 3-90,0-1 90,7 7 0,1 2 225,4 9-270,-4-12 0,3 1-3081,12 14 3036,3 1 90,0 2-123,-13-30 1,-2-3 122,4 4-90,13 17-2068,-14-24 2068,1-1 90,34 35-56,-24-29 56,26 24-90,-31-35 0,17 8-1146,-10-9 1146,13 8 0,-15-16 0,2 0-836,26 7 836,7-7 0,3 0 0,-28-9 0,1 0 0,29 6 0,-6-3 922,-16-8-922,4-1 1561,-1 2-1561,5-2 0,-4 1 0,27 5 0,-23-5 1100,-14-1 1,5 0-1101,13 3 0,-1 0 0,-19-3 0,1-1-932,16 4 0,-4-2 932,-8-2-329,5-3 1,1 0 418,-4-1-45,39-7 0,1-4 45,-41-5-298,4 0 1,5-4 297,0-13 0,-6-2 0,5-4 401,-5-3 0,11-8 1,-10 0-492,-16 4 0,-5 0 0,18-11 0,-3 0-1054,5-20 1054,-31 31 0,-2-3 0,9-24 158,-11 13-158,6-18 0,-13 7 0,-1 0 90,1-10-90,0-7 0,-1 1 0,-6 12 0,-1 13 0,0-5 0,1-10 0,0 0 0,-3 20 0,1 0-156,1-15 0,0 5 156,-2 10 1462,-1 1-1462,1-1 0,-3 2 0,0 1 8,0 1 82,-1-21-90,-1 26 0,-1-19 680,-1 27-650,-11-36 0,-7-26 0,1 13-30,8 34 0,-2 0 0,-6-36 0,-4-12 0,2 21-88,-4 24 88,-18-31 0,8 20 0,-14-16 0,-4-2 0,2 7-191,-5-2 1,0 3 190,7 18 0,-18-16 0,-6 5-386,15 17 341,-3 6 0,-1 1-45,0 3 45,13 10 0,0 3-135,0 5-808,-43-2-7198,22 12 8186,-19-1 0,14 29 0,12 6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8.4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64 13559,'-7'-25'7016,"3"8"-5307,0 1 0,2 10-989,1 42-360,7 34-225,-3-15 0,-1 2-1787,2-7 1,0 2 1876,-1 22 0,1-2-1016,-1 5 836,0-18 0,0 1-1931,3 30 2021,1-19 0,1 2-91,0-9 1,0-1-706,2 8 1,0-5 750,5 2 35,-2-23-125,0-7-470,37 35 470,-20-36 0,29 20 90,-29-45 972,3-5-1062,22-3 0,18-13 32,-6 2-32,4-11-145,-33 5 55,0 1 1443,10-5-1533,-12 3 0,7 0-180,-16 3-1889,-4 3-3444,2-1 5693,-9 2 0,0 0 0,-8 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5.2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1754 24803,'8'-57'540,"-1"2"-361,-4 13-89,1-4 90,3-1-90,1-4 0,19-44-513,-7 32 423,-3 16 0,2 0-2679,21-28 2679,-6 18-383,11-7 0,3-1 383,7-3-468,3 2 0,1 1 378,3 4 107,-24 23 1,6-2-63,29-17 0,1 3 460,-31 23 0,1-1-415,14-7 0,7-4 0,-1 4-45,7 0 0,0 3 0,3 1 0,2 0 45,11-3 0,-3 4-45,-28 14 1,-4 4 638,1 0 0,-4 4-594,22-2-1909,2 6 1909,-1 3-441,-21 3 0,5 3 441,14 10 0,1 2 0,-11-7 0,2 3 0,24 15 0,-4 3 0,2 4 0,-30-11 0,3 2 0,14 9 0,-2 1 0,21 8-474,-20-6 0,9 7 0,-10-6 474,19 11 0,-14-6 0,0 0-1324,13 8 1324,-23-13 1000,15 10-910,-10-7-90,-19-9 0,12 5 536,-25-12-536,22 13-90,-25-14 1905,19 12-1995,-38-23-180,0 2-6597,-11-8 6957,-9 6 0,0-7 0,-7 4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38.7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61 122 7533,'-15'-19'3418,"3"2"-2519,5 7 181,1 1-2364,-2-3 2364,4 5 1308,-2-5-49,3 5-2069,11-6 0,5 7 0,12-2-90,-2 8-1819,27-2 1909,-5 16-90,12-5 1708,-14 13-1708,-15-7 0,-3 0 539,7 24-629,-18-17-90,5 22-90,-29-3-90,0-3-2158,-20 31 90,9-26-762,-7 12 3010,3-3 0,7-13 0,-3 11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40.6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 96 10861,'-1'-18'9175,"0"0"-6927,1 7-988,0-3-541,1-5-359,0 11-90,2 1 539,11 65-359,0 10-270,-2-9 0,1 5-45,-2-1 0,-1-1-483,0-10 1,-1-2 437,0 2 0,1-1 0,4 23 0,-2-16 0,1 1 0,6 31-45,-3-14 0,1 4-241,-3-19 0,0 4 256,1 8 0,1 8 0,-1-7-60,1-4 0,-1 2 60,3 19 0,1 11 0,-3-17-835,3 13 775,-3-13 0,-2-5 0,-4-15 90,0-3-90,-1-2 0,0 0-1313,-1 7 0,1 1 1313,0 7 0,-1-11 0,0 1-580,2 29 580,-4-46 198,4 43-198,-7-72 572,-1 10-572,-1-18 2946,-1 2-2946,5 5 1763,-5-10-1763,5 3 38,-5-11-308,1 0 270,25-5-90,-13 5 90,34-12 0,-21 6 0,13-6-90,-3 0 90,23-4-821,11-5 732,4 1 89,1 0 0,6 1-1561,-20 5 1,1-1 1560,-13 4 0,7-2-54,11 1 0,18-3 0,7 0 0,-3 0 1,-14 3-745,18-2 1,-1 1 797,-3 0 0,12-2 0,-1 1 0,-19 3-655,-16 5 1,-10 2 654,27-3-250,-23 3 1,1 0 159,31-3 90,-32 2 0,0 1 0,21-3 0,1 0 0,-1 0 0,14-1 0,3 0 0,-44 4 0,1 0 0,18-1 0,8-1 0,-11 0 0,15 1 739,-32 2 1,1 0-740,-1-1 0,-3 1 0,30-3 0,-1 1 0,3 1 700,-26 1 1,-1 0-701,21-1 0,1 0 1252,-18 3 0,-5-1-1252,16-1 0,-5 3 1400,-33 0-1400,4 0 0,1 0 0,15 0-90,-22 0-450,9 0-1709,-25 0-429,-10-2-2269,-8-1 4947,-12-3 0,-10-1 0,-3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45.3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3780 22644,'11'-18'720,"10"-15"-450,-2 4-181,5-7-5479,7-9 5480,-11 17 360,28-40-360,-22 31 0,15-23 90,-19 26 1110,17-27-1020,11-23-270,-7 14 90,-1-4-90,-27 46 180,14-29-180,-15 27 2773,13-23-2683,-16 27-90,0 1 0,2-2 1956,-5 6-1956,1 2 0,-3 2 0,9-18 0,-7 14 0,7-14 0,6-12 0,-11 25 0,14-33 0,-18 42 0,6-14 0,-9 20-90,3-6 90,-4 9 0,0 0 0,-1 1-90,1-2 90,0 3-90,1-3 90,4 3 0,-4 2 0,5-1 0,8 1 0,-6 0 0,13 0 0,-9 0 0,5 0 0,-1 0 90,23 0-90,-3 0 90,9 0-90,-9 0 0,-10 0 90,1 0 0,53-8-90,-40 4 90,38-7-90,-40 2-3302,16-4 3392,-10 3-90,7-2 90,-15 3-90,-9 2 90,30-9 0,-28 7-90,26-8 0,-33 10 180,24-7-180,-30 9 0,11-3 0,-23 6 0,-1 0 90,5 1-90,-5-1 90,4 1 3302,-5-1-3392,-1 2 90,1-1 0,0-1-1,-1 1 1,2-2 0,-1 1-90,-2 0 90,1-1-90,-1 0 90,2-11-90,-2 5 90,2-9-90,-3 7 0,6-28 90,2-32-90,-1 14-3392,1-12 3392,-7 48 0,0 3 0,1 1 0,2-15 0,-3 16 0,3-12-2268,-4 21 2268,0-6 2268,1 4-2268,0-3 0,-1 5 0,0 2 0,0 1 0,0 0 3302,4-11-3302,-1 8 0,4-9 0,2 1 0,-4 8 0,7-11 0,-9 13 0,4-4 0,-4 4-90,2-1 90,-2 2 0,1 1 0,-2 1 0,-1 0 0,2 2 0,-1-1-90,1 1 90,2 0 0,2 0 0,6 9 0,9 8-90,35 35-3302,-9-10 3392,16 13 0,-34-30-90,16 8 90,-25-18 0,30 19 0,-21-15 0,0 0 0,13 7 0,-21-13 3392,10 8-3392,-14-10 0,-2-1 0,-1-1 0,6 4 0,-5-5 0,3 3 0,-9-6 90,-4-1-90,2 0 90,-5-2-90,5 1 180,-6-2-180,4-1 0,5-10 0,6 0 90,17-27-90,-11 15 0,6-10 0,-7 9 0,-2-1 0,13-15 0,8-17 0,-9 9-3392,1-5 3392,-16 24 0,-7 7 0,1 1 0,11-18 0,-8 13-2268,19-28 2268,-22 33 0,8-9 0,-12 18 0,0-1 2178,1-1-2178,6-4 0,-6 7 0,4-2-90,-8 7 90,8-8 3392,-5 6-3392,8-8 0,-10 9 0,3-1-90,4-4 90,-5 5 0,7-6 0,-6 5 0,7-3 0,-6 4-90,7-2 90,-8 5 0,4-2 0,-4 3-90,10-2 90,-9 3 0,13 0-90,-9 1 90,21 0 0,-6 0 0,7 0 0,-1 0 0,12 0 0,-1 0 0,1 0 0,-7-4 0,-8-2 0,3-5 0,-6 0 0,-8 1 0,-7 2 90,-2 2-90,-2-1-341,4-2 341,-2-2 0,7-9 90,-2 0-90,3-5 0,-6 6 90,-4 4-90,-5 6 0,-2 4 0,0 0 341,0 1-251,2-5-90,-2 4 0,1-3 0,-1 1 0,-1 3 0,1-4 0,-1 4 0,0-4 0,0 4 0,2-12 0,-1 8 0,1-6 0,-1 2 90,2-5-90,2-8 0,0-3 0,4-12-3392,1-3 3392,-1 0-1117,0 1 1117,-5 13 0,4-11 0,-5 16-1898,5-20 1898,-6 28 0,2-8 0,-4 13 747,2-3-747,-2 4 0,1-3-90,0 1 90,0 2 2268,1-6-2268,-2 6 3392,2-1-3392,1-9 0,-2 11 0,2-10 0,-3 14 0,3-6-90,-3 4 90,3-3 0,-3 4 0,5-3-90,-2 2 90,3-3 0,-2 3 0,4-4 0,3-3 0,2-1 0,-3 0 0,-1 3 0,14-18 0,-11 14 0,19-24 0,-21 25 0,4-8 0,-8 10 0,-1 2 0,1-5 0,1-1 0,-2 1 0,0 3 0,-1-3 0,0 3 0,0-3 0,-1 6 0,-2 2 0,0 3 0,0-3 0,-2 4 0,1 1 0,-1 0 0,2-3 0,-1 2 0,1-2 0,-2 4 0,1-1 0,0 0 0,-1 1 0,-1 0 0,1 0 0,0 0 0,0 1 0,1-2 0,-1 2 0,0-1-90,-1 1 90,1-1 0,0 2 0,0-2 0,0 1 0,0-1 0,0 1 0,0-2 0,0 2 0,0-1 0,0 1 0,0 1 0,0-2 0,1 1 0,-2 0 0,2-1 0,-2 1 0,1-1 0,1 0 0,-1 1 0,0-1 0,0 1-179,0 1 89,-1 4 90,0 0 0,0 4-90,0-1 90,-1 8 0,1-4 0,-2 16 0,2-6 0,-7 29 0,0 7-1085,1-3 1085,-1 2 0,-1 0-114,-1 0 204,3-13-1647,-3 13 0,-1 1 1557,4-10-276,-8 46 276,10-64 717,1 2-717,-2 7 81,1-4-81,1-2 0,0-7 0,2-9-233,-2 40 233,3-26 0,-2 31 0,2-37 0,0-4 0,0 11 0,0-12 0,0 9 0,0-14 3079,0 8-3079,0 6 945,7 15-945,-5-9 0,6 1 0,-7-14 0,2 12 0,-1-9 0,0 6 0,0-12 0,-1-7 0,0 1 0,1 8 0,0-6 0,0 5 0,0-9 0,3 22 0,-2-13 0,3 14 0,-3-20 0,-1-3 0,1 3 0,-1-3 0,2 5 0,-1-1 0,3 7 0,-2-6 0,1 0 0,-2-6 0,0-1 0,-1 1 0,6 10 0,-4-9-3392,4 12 3482,-4-13-2040,5 12 1950,-5-12 0,3 8 0,-3-9 0,-2-2 0,4 7 0,-2-4 2426,0 2-2426,0-4 2916,-2-2-2916,4 5 0,-3-3 0,2 3 0,-2-5 0,2 5 0,-1-4 0,1 5 0,-2-6 0,0-1 0,6 9 0,-4-5 0,4 6 0,0-1 0,0-2 0,4 6 0,-3-4 0,2 2 0,4 3 0,-4-4 0,5 6 0,-4-8 0,25 23 0,-17-18 0,21 17 0,-28-25 0,3 2 89,2-2-89,-2-1 0,5 2 0,-5-3 0,-3-1 0,-1-1 0,12 4 0,-5-2 0,10 4 0,-7-3 0,11 4 0,-13-5 0,6 2 0,-11-3 0,-5-3 0,2 2 0,-1-1 0,-2 0 0,4 0 0,-5-2 90,2 1-90,-4-2 0,0 0 0,3 1 0,0-1 0,-1 1 0,0-1 0,0 1-3392,-2-1 3392,1 1 0,3 0 0,-3 0 0,4 0 0,-6 0 0,1 0-2268,4 2 2268,-3-2 2268,6 3-2268,-5-2 0,2 0 0,21 9 0,-8-4-2268,17 7 2268,-12-6 2268,4 0-2268,28 5 0,-10 0 0,6 0 0,-27-4-89,-14-4 89,12 5 0,-14-4 3391,9 3-3391,-12-4-89,4 3 89,7 4 0,21 16 0,-7-7 0,3 3 0,-19-12-90,-6-6 90,-4-2 0,3 2-180,23 14 90,-19-10 0,21 13 0,-26-15-270,23 14 180,-12-8 90,18 11 0,-22-15-90,20 9 180,-23-12 0,17 10-90,-23-13 90,-1-1-90,6 3 90,7 3 0,-2 0 0,4 0-179,9 0 179,-16-6-90,31 5 0,-30-6-3302,18 0 3302,-16-1 0,10 0 90,-4 0-90,4 2 90,-5-2 0,0 1 0,24 1 0,-22-3 0,24 2 90,-33-3-90,4 0 3392,-4 0-3302,44-11-90,-33 5 90,34-8-270,-30 4-180,-16 4 0,9-3-2338,-20 3-4678,-4 2 7376,-2 0 0,-2 1 0,-1 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46.4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10141,'29'2'1709,"-1"0"-1259,0 0 270,1 1 989,13 1-900,-8-1-4431,10 2 5331,23 5-1169,-22-2 1309,46 8-1085,-37-5 1,-2 0-405,26 4-361,-24-4 1,-3-1 270,-3-2-90,0-2 0,2-1-1819,46 3 1729,-32-3 0,36 0 1887,-20-3-1797,6-1-1161,-1 0 0,1 0 981,3-1 0,-20 1 0,-6-1-1163,-21 0 1163,9 0 763,0 0 1,5 0-674,40 0-382,-37 0 0,-2 0 382,26 0 0,-32-4 0,1-1 0,1 1 0,0 1-90,2-3 0,-1-1 927,3 2 1,-4 0-838,0-1 45,7-1 0,1 0-46,-4 1 1,39-4-185,-59 7 185,-1 1 0,-1 0-90,1 1-670,6 0 670,-10 1 2096,18 0-2006,-21 0 0,12 0 0,13 0 0,-19 0-90,31 9 0,-36-5 464,44 10-554,-42-12 3307,19 2-3397,-40-4 0,-6 0-5588,0 0 5768,-4-4 0,-12-9 0,-5-6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47.4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112 304 10861,'-8'-24'4587,"1"4"-3328,3 7 1980,-3-5-2250,3 4-809,-1-1 450,3 9-540,-1 18-1,1-4 1,-3 23 0,3-4-90,-3 10 90,-4 33 0,3-26-90,-3 21-90,5-38 90,-1 1 90,1-6 0,0-2 0,1-9-90,-2-37 90,2-19 90,-1-26 0,3-10 360,1-19-360,0 33-91,0-10 1,0 45 90,0 7-180,0 4 90,0 4 0,0 1-90,3 3 90,0 8 90,44 76-180,-24-28-400,10 19 0,1 3 400,-6-7-3097,11 21 3007,6 1 0,-9-20-1576,9 3 1,3-2-583,-2-8 763,-6-9 1,1-3 1484,11-8 0,-10-11 0,13 2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48.3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78 12750,'0'-22'9830,"0"2"-8597,0 7-1143,-1 0 0,2 7 90,-1 2-90,3 8 0,2 1 180,21 21-180,1-1 0,12 10-90,-7-8 0,-7-10 90,1 1-90,0-2 90,19 12-3482,-8-5 3392,10 6 0,-23-13 0,-7-4 0,-10-5 0,-1-1 0,-2 0 0,-1-1-180,-1 1 0,-11 17-360,-13 8 1234,-16 21-8070,-13 6 6528,7-13 0,4 1 0,11-15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1.1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28 14189,'-12'-15'2249,"1"3"-720,10 11 90,0 3-1349,12 32 0,-3-5-3393,9 27 3573,2 7-1424,-5-13 1154,6 19-1886,-6-20 1886,-1 1-19,8 22-71,-6-14 788,-2-7 1,1 1-879,2 14 90,6 21 0,-8-22 0,1 8 0,-2-7-90,-3-16 0,0 0 362,2 13 0,2 9 1,-2-2-273,1 19 0,-1-8-90,-1 6 1598,1-5 1,-1 1-1599,-5-30 0,-1-5 89,1 15-42,4 32-47,-6-50-2849,1 16 2849,0 11 0,-1-13 0,-1 18 0,-3-44 0,1 50 0,-1-43 0,0 36 0,0-33 0,0 28 0,0-8 0,3-12 0,1-1 0,-1 2 0,11 42 0,-10-63 0,5 21 3392,-5-32-3392,-1-1 0,7 23 0,-5-17-3392,10 35 3392,-9-38 0,5 17-669,6 6 669,-4-13-2137,12 24 2137,4-14-1368,-6-9 1278,31 25 1458,-11-28-1368,28 12 0,-7-21 0,-15-10 448,-13-6-538,-15-4 2268,-6 0-2268,2-1 3392,-6 0-3661,-1 0 179,1 0-900,4 0 631,-4 0-361,6-10-1259,-8 6 2069,3-11 0,-6 9 0,1-2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1.3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146 122 8882,'-30'-20'3058,"3"2"-2158,10 8 539,3 2 1439,-6-3-2158,9 5-181,-5-2 541,8 3-91,5 1-359,61-8-540,-24 8 90,51-7 359,4 9-269,-24 0-3482,23 1 3302,-27 12 0,-27-4 0,7 8 180,-15-5-360,-7 6-180,-13 8-539,-20 19-1350,-7-5 2159,-15 20 0,11-34 0,-7 5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2.9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21565,'12'49'449,"0"1"-1825,-1 0 1466,0 3 0,1 1 89,4 26-89,-3-19 0,2 19-90,-5-27 180,8 38-180,-8-37 415,6 26-235,-7-30 203,-4-24-293,2 8-90,-6-28-360,1-2-989,-4-36 1249,2 17-1969,-6-42-719,2 30 1974,-5-16 1,3 9 0,-2-1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3.3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50 197 0,'-11'-35'5278,"1"5"-1488,2 3-2800,1 7 3207,2-1-3747,2 9 859,-2-6-50,5 9-1079,9-3 3302,-2 5-3392,17 2 0,64 47-90,-24-7-90,9 14 0,-2 3 0,-13 0-1606,-19-15 0,-4 0 1606,-7-2 90,-2 1-90,-1 1 90,-3 2-2358,4 16 2358,-7 18-855,-5-20 945,-19 35 1710,-4-57-1620,-14 14 0,-3-1-346,-2-9 256,-24 23 0,25-39-90,-2 0 2655,-2-3-2565,-1-1-1309,0-2 1129,1-2-180,-8 1 270,-5-1 0,10-2 0,3-4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5.5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56 12480,'5'-21'4677,"-1"4"-3777,-2 11-91,0 1-179,0 1 809,-1 1-809,25 23-360,-7-3-91,21 21 91,-12-10-90,3 2-90,0 1 90,4 1 90,36 33-180,-26-23 0,-3-3 0,-2 2 0,2 12-1040,-4-1 1040,-13-1-38,-17-11-52,-30 23 89,-12-5-89,-12-9 0,-7-2-359,-26 12 179,31-26 0,3-4-360,-8 4-1709,17-10 2249,-19 15 0,23-12 0,-15 12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4.0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170 786 13110,'-8'-23'4137,"5"8"-3597,-10 6 0,7 10 179,-15 13-359,5 0-180,-11 11 180,3 10-3483,4 8 3123,2 1-2268,7 2 2358,9-15-90,1-6-90,1 4 270,12 9 0,-5-10 2178,9 2-2178,-4-25 3392,-4-6-3482,4 0 90,6-14 270,6-9-1,8-20 1,0-14-135,-15 7 0,-1 0-1958,2-13 1733,-1-18-1136,-13 56 1046,-1 7-270,1-3-179,-1 12 44,9 15 315,-3 11-2337,15 35 2337,-8-14 90,7 15-1011,-6-13 921,3 4-677,-1-4 677,3 0 0,27 21 0,-17-28-153,22 13 243,-8-35 1380,-1-24-1200,8-39 0,-2-13-180,-4-4 60,-18 7 0,1-11 0,-10 9 1686,-12-9-1791,-2 14 0,-4-5-90,-8-6 0,-3 4 181,0-18-91,-2 19 0,-1 5-44,0 11-218,-1 4 127,2 7 0,1 7-360,0 7 584,0 24-134,4 13-629,2 14 719,3 31 0,9 14-401,-2 3 0,1 4 401,0-21 0,1 0-180,4 35 0,0-3-90,2 0 912,-1-17 0,2-2-1541,3 6 899,3-9 0,0-3 0,2-6 0,12 23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4.4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12030,'30'14'2878,"0"-1"-2158,-1-3-4953,22 4 4413,-10-5-1,17 3 704,0-7-1063,-15-2-450,37-2 630,-45-1 1117,20 0-308,-30-10-449,-8 6 0,-4-7 89,-13 9 2702,-3 0-2791,0 2 343,-2 0-73,-19 13-450,8-3 0,-15 12-91,14-4 1,1 4-3392,-10 45 3302,14-29-90,-5 31-179,27-4 179,-3-38 0,19 30 90,-11-52 90,49-27 0,-35 3 0,29-23 89,-39 14 1,-2-1 90,2-15-90,-1-16-270,-4 14 90,-4-4-180,-8 32 90,0 4-2538,-1 2 1729,1 7 2897,-1 10-2448,1 3 91,-1 9-4589,13 47 4948,-4-26 0,12 42 0,-7-40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5.1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11 311 10681,'-4'-26'3238,"1"5"-7729,2 11 7459,-1 5-749,2 16-1859,1 22 859,0 4-949,0 19-90,-1-9 179,0 36-179,0-16-1179,0-6 0,0 1 1089,0 13 2358,0 21-2044,0-32 1,0-2-45,0 2-1314,0-12 0,0-4 1673,4-18-629,-3-19 360,4-6-270,0-24 0,0-11 2268,0-7-2088,3-35-90,-2-18-1360,-2 30 1,0-2 1089,-1 13 0,0-4 356,1-17 0,2-10 0,0 8-536,1 11 0,0 1-860,3-39 0,1 4 860,5 17-1690,14 16 1780,-11 32 1241,11-3-1241,-5 45 562,-7 8-607,4 23 1,-1 8 1506,2 16-1372,-6-12 0,-1 6 0,0 27 0,-2-1 0,2 11-668,-3-16 1,2 14 0,-3-15 578,1 7-806,1 0 1,-1-4 445,-3-24 449,2 14-5666,-1-9 6045,-5-29 0,1 9 0,-6-33 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6.5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 1040 13020,'-16'-15'3148,"3"2"-1439,13 10-1349,15-6-3712,43-15 3442,-13 7-1,29-9 861,-40 16-950,0 1 0,-3 2-2178,13 2 2178,-18 2 89,8 3-89,-20 0-90,10 14 2268,-4-4-2268,4 12-539,3 16-1999,-8-1 2358,5 10-809,-6 5 629,-9-27-359,4 14 449,-7-26 0,0 1 180,-1-6-449,2-1 2807,-2-3-1908,5-1 3302,4-18-3123,3-10-3751,-1-6 3212,0-6 0,-7 7-359,-1 2-181,1-2-989,5-10 720,2 13 179,-1 0-1908,13 30 2538,-14 8 90,12 14 2358,-11-2-2268,-1 4 90,-1 3-90,-2 2-2179,0 1 2449,11 26-180,-9-23 2161,19 29-2251,-19-46 90,13 6-180,-12-22-7,5-2-83,8-15 90,-4 3-90,24-36 1,-23 19 3112,12-20-3023,-22 19 90,-2-3 90,-2 2 0,-4 2-1299,0-5 2738,-5 11-621,-7-11 171,-9 34-629,-6 4-270,1 23-1799,5 9 1978,5 14-359,3-9 2546,2 13-2456,3-18 180,10 21-270,-3-30 89,11 13-89,-9-37 2556,4-3-2467,-2-1-89,8-11 450,13-19-450,-4 0 270,9-31-90,-19 7-180,0-1 89,-4-12-89,-7 25-90,0 3-90,-2 15-359,2 8 449,0 22-90,2 6 0,7 64-3392,-5-23 3482,5 32-859,-3-38 769,1-4 90,2-3 0,4-5-2014,11 2 2014,-5-14 0,10-1 0,-15-16 90,14-13 0,-9-5-90,11-11 2194,6-21-2104,-12 8 859,7-18-769,-7-13-91,-10-8 1,-3-5-45,-3 26 0,-1-5-741,-2-31 0,-1-14 0,-5 12 696,-5 22 0,-4 2-114,2-12 0,-1-7 0,-3 6-111,-4 0 0,-5 14-45,-15 3 180,11 37 90,9 67 0,5 23-90,2 19 90,2 14 0,0 1 0,0-10-45,1-7 0,0-4 45,1-15 1715,0 11-1715,5-20 0,1 3-793,0-4 0,1-1 883,2 2 0,2-2 180,14 41 90,0-42 89,3-8 1849,11-44-2298,-14-11 90,5-23-180,-14 6-1814,4-20 1814,-6 10-90,6-28 90,-11 30 0,1-5-90,-4 15-1517,-1 10 1517,-1 3 1697,1 23-1517,-3 1 90,12 83 0,-8-47-90,2 5 0,0 1 0,0-11 2358,1-4-2358,2-3 90,12 4 0,2-18 3302,6 1-3482,6-34-3392,20-34 3392,-16 8-1631,14-25 1452,-33 32-1,0-3-1259,16-27 1169,-18 32 0,12-16-360,-24 41 541,3 16 89,-3 9 0,4 33 2808,-6-6-2628,0 20 270,-5-5-90,-5 6 0,-2 5-91,1-14 1,-2 0-589,-1 16 1,-2-1 588,-6 13 269,-2-5-770,3-23 501,-6 14-1533,-9-6 1533,10-28 90,-18 10-180,13-38-270,-8-15-540,1-16-6248,-5-45 6968,18 16 0,2-16 0,17 32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6.8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12210,'19'28'989,"-2"1"-629,-10 3-90,0 2 180,5 13 989,16 26-989,-7-20 89,9 12 1,-15-42 1259,7 10-1349,-11-17-180,4 6 90,-12-17-181,-1 0-448,-1-2-541,-11 7 0,4-6 810,-16 5 0,10-7 0,-5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7.0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0 155 870,'16'-47'9175,"14"-27"-6555,-10 64-2170,7-13 0,-13 68-91,-4 2-547,2 33 458,-3-14 0,3 21 310,-7-26 1,0-1-671,1 18-135,0-6 0,-1 5-1574,2-6 0,-1-3 1182,2 27 617,-2-36 0,-1-9 0,-2-23 0,-1-6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7.2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45 14729,'21'-23'1349,"3"5"-1349,3 15-3058,7 2 3058,-3 1 0,6 0 0,-3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39:57.3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14819,'16'10'-495,"-2"-1"0,-9-8 0,0 0 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04.1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0,'34'0'0,"12"0"2142,5 12-1422,-7-7 958,-7 9-868,-18-9 1309,-5 3-1220,5 10 2943,-4 1-3482,0 9 539,-3-3 630,2 17-269,0 10-721,0 2 1,-1 3 719,3 35-539,0-5-585,-7-35 0,0 4 314,3 17 1,-1-3-1741,0 7 1425,-2-16 1,0-2 45,1 4 180,-1 0-45,0-5 0,0 1-135,2 17-1,0-7 1,0 3 180,2 18-1288,0-1 1108,-2-9-2358,-2 10 2268,-6-45-991,2 28 991,-5-48-1339,-9 20 1339,3-8 450,-14 19-180,-3-6-271,3-13 1,-4 0 1517,9-23-1607,-1-2 90,-3 1 0,-2-3-90,-10 2 1810,-5-3-1990,-2-1-2878,-26-2 3058,4 0 0,1-2 0,8-1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04.8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0 12750,'-8'54'3688,"2"-22"-3149,6 28 811,0 27-991,8 2-2350,-7-33 1,1 0 2260,7 30 399,-5-31 0,-2 0-309,2 31-270,-1-27 0,0-2-180,-2 7-540,1-24 630,-11-10 0,4-24 0,-7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6.6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30 12300,'-1'-23'8095,"1"17"-7465,0 31 89,5 25 1,1 7-360,1 24-2306,0-13 0,2-1 2216,0 11 749,2 8-794,-4-23 0,1 0-426,4 33 336,-1-3 0,0-1-45,-1-4-90,-3-22 0,0 0 2923,1 12-3013,-4-24-116,0 6-3032,-16-26-3529,-9-32 6767,-9-6 0,-2-32 0,5-1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05.0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47 608 8342,'-14'-46'3508,"0"1"-8269,3 1 8359,4-17-2878,14 4 1408,4-2-1588,14 11 769,-1 16-769,17-2 0,5 1-540,5-3-1225,-3 5 1,1 3 955,-1 9-181,0 3 2358,1 5-6945,26 3 4956,-8 18 1,7 0-1,-17 12 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05.3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156 0 17607,'-21'44'1349,"1"-2"-6469,0 17 5389,5-12-89,0 16 970,9-18-1060,3-1 817,1 16-907,12-6 0,-1-2 0,10-17 90,-6-21 3243,-1-6-2344,27-42-719,-24 11 315,-2-38 0,-7-5-406,-16 10-44,-5-8 0,-5 2 406,-3 18-1891,-6-4 1,-3 12 1349,8 43 0,-12-27 0,36 75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06.0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185 165 8342,'1'-22'4678,"0"0"-6879,-11 1 3280,4 7 841,-8 1-1201,5 8 388,0 4-568,-2 0-89,-9 14 450,-11 22-630,6 1-2922,-3 19 2742,19-16 401,2 2-491,2 3-2236,2 32 2236,9-19 90,3 13 90,7-39 179,-1-21-179,-2-7 880,13-29-341,-5-5-449,6-17 90,-7 0 180,-4-12-271,-4 12 91,2-14-270,-5 2 180,0-4-270,-2 7 2178,-2 13-2268,-3 27 1,0 10-181,-1 3 270,4 14-90,-1 8 90,6 33-90,-3-8 90,2 17-90,-4-18-559,6 32 559,-4-32 180,6 26 180,1-47-90,-5-4-90,17-20 0,-10-7 3115,28-33-3115,-12-1-90,7-9 745,-11 7-745,-10 17-89,4-7-1,-7 12-90,2-3-450,-6 14 450,5 19 90,-2 5 0,2 19 0,-3 16 90,-4-9-90,2 13 90,4 5-3392,-4-14 3392,13 22 0,-8-32 90,17 8-90,-3-24 180,28-16 0,-8-15-90,3-10 810,13-36-721,-40 36 1,19-22-180,-37 38 90,-2 3-2448,1 0 1638,-2 4-3091,4 52-327,-5-18 4138,2 47 0,-6-43 0,0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13.6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1 15448,'-15'1'2879,"3"0"-2250,10 0-89,0-1-90,0 1-1,0-1 631,-2 0-541,2 2-449,0 0 90,2 0-90,2 1 0,1 1 0,2 0 90,16 11-180,9 0-90,34 8-3392,-17-10 3302,11-3-1137,-33-8 1047,1-2 90,-5 0-449,30-10-181,-18 3-3957,30-14 4767,-36 8 0,5-5 0,-14 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13.9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 14 10861,'-16'-7'1529,"3"0"720,14 8-1800,31 14 1,-11-4 0,25 13-90,-22-8-1,0 0 1,-1 2 0,-2 0 0,-2 1 0,-2 2-91,-2 0 361,-1 9-360,-5-7-90,-1 4 180,-6-10-270,-1-1-90,0 4-3572,-8 14 3302,1-3-1086,-5 11 366,1-11-989,1-3-359,-2-3 1860,0-3 1,2-5 0,1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14.8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 38 11760,'-8'-17'4858,"1"0"-1890,5 13-1979,16 96-809,-6-44-2171,2 16 1,1 0 2169,-2-6 1,1 2-1499,0 1 1499,0 1-648,0 2 1,1 2 557,1 4-490,-1-9 1,-1-5 399,-2-19 553,6 0-733,-4-19 1057,20-11-1236,-11-19 1827,13-14-1918,-10 0 90,1-5 986,15-43-716,-14 27 90,12-29 1466,-22 42-1106,7-16-4,-12 25-266,3-5 0,-12 29 0,-3 8 0,-2 10-2244,-16 45 2334,6-16-90,-12 34-1983,13-34 1983,-1 0 0,2 0 0,-5 17-166,2-4 76,2-3 0,3-15 90,6-22 1789,1-5-1789,0 2-90,3-10 0,-1-1 360,6-25-540,3-44 0,2-13 180,0-13-90,-3 19 90,-3 25-90,1 3 90,-1 4-2358,0 7 2268,1 5 0,-2 8 0,0 3 2268,0 5-2267,2 2-91,-1 6 90,22 34 0,-9-5 90,18 29 0,-13-18-90,3 3-90,23 27 90,-3-11 0,12 9 90,-12-28-90,9-17 90,-21-10 3392,25-13-3302,-23-20 90,1-6 0,-6-10 449,-6-46-449,-11 27 0,-4 5 0,-3-1 0,-3-4 0,-14-28 224,-2 21 1,-2 0-694,-9-28 334,6 31 0,2 5 45,2 14-90,2 6-270,1 0-629,5 14-90,6 15-3689,14 32 3869,3 11 0,8 16 0,-4-9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15.8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12300,'1'37'3148,"-1"-8"-4321,8 32 1893,-4-15-3250,7 26 3204,-2-1 1,1 3-315,3 23-299,-1-12 0,2 14 1,-1-14 73,-5-30 0,-1-4-95,7 41 0,-1-6 229,-3-25 1,-2-9-1001,0-4 1001,-1-7 2526,2-2-2616,2-33 2163,0-4-2163,2-62 316,-7 10-406,1-6 0,1-5 0,1-16 0,4-15-90,-5 42 3302,-3 21-3302,-1 12-90,1 2-90,29 53 90,-16-13 90,23 38-360,0 9-1308,-14-26 1578,18 24-180,-9-31 180,-7-14-90,20 1-2809,-17-19 2900,16-17 89,-16-4-90,23-50 90,-26 25 995,11-31-905,-19 6-247,-7 12 247,1-16 89,-10 1 1,-1 26 0,-3-15 3180,-1 31-3091,-16-26-179,8 26 0,-17-13-90,-3 51 0,7-1 0,-14 34 280,21-13-370,-2 35-3481,12-13 3481,0 8-618,11 12 528,-1-27-2004,7 14 2005,-3-22-1,7 3 90,-4-16 90,6-1 180,37-62 89,-22-3-89,27-28 263,-36 13-353,-9 15 270,10-51-270,-12 43 0,9-41-270,-16 61 180,-1 5-90,-2 8-270,-1 9 2539,7 20-2269,-1-1-180,17 47-336,-12-25 516,8 25 2866,5 0-3046,-2-16 270,4 7-90,-7-28 90,-9-17 0,-1-2 90,18-21-90,-12 1 952,18-29-862,-22 14 0,3-11 0,-1-39-270,-4 21 90,1-15-3302,-7 42 3482,-3 29-1597,24 57 1597,-12-19 0,19 51 0,-19-35 0,4 25-394,-4-19 0,-1 1 214,7 25-90,-6-26 1,-2-6-91,-6-23 0,1 4-6566,0-17 7388,5-26 1,-5-8 0,2-24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16.1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35 261 11580,'0'-23'5307,"-4"-3"-8628,-3-3 4220,-1 4-269,0-5 2758,2 3-3299,4 9 91,14-15-90,1 17 0,14-3-90,-4 11 950,1 4-770,17 2-180,18 16 0,-9-4 90,7 13-90,-18-2 3392,-11-4-3213,26 39-3571,-33-23 3392,11 26 90,-27-24-90,-3-7-2268,-1 5 2268,-1-4-135,-14 39 0,-2 7-145,3-3-35,-7 18 0,1-3-134,9-28-1800,0 14-630,6-24 2879,2-13 0,2 1 0,0-11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16.2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25 21205,'23'-10'-3508,"-7"7"899,-7-8 2609,-5 11 0,1-1 0,0 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16.7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73 331 11850,'-16'-11'4857,"2"1"-1888,4 1-2340,4 4 1,-2-3-180,4 4 0,1 0 179,-1-1-359,0 1 540,1-1-720,17-6-1,5 3 91,28-4 0,8 0-90,7 1-90,9 0 0,5-1 0,-22 5 0,-2-1-642,1 0 1,3-1 506,18-3 0,-1 1-45,16-5-769,-29 5 0,-1 1 589,21-3-90,-2-2 260,7 1 1,1-1-1,9 0 1,-13 3-1,0-1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6.8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130 654 15898,'-24'-58'2968,"2"2"-2158,2 3-5031,-3-20 4850,8 19 1731,-4-32-1551,13 30-269,7-24-1,19 17-1204,-1 17 755,8 18 0,8 34-180,-8 10 0,15 16-495,-6 27 1,-2 9-1665,4 10 765,-3-3 0,-3 0-4598,-6 1 6082,-1-1 0,0 1 0,-1-2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0.8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99 0 16528,'2'51'2698,"3"25"-1888,3-17-631,-2-5 1,1 0-4161,1 15 4430,1 20 1,0 1-270,-2-7-120,-1-8 0,-1-4 120,-1-20 89,-1-9 1,0-7 810,0 0-900,-6-17-1,0-4 181,-26-69-270,13 17 0,-16-45-90,16 28 2525,1-2-2525,-5-36-1902,2-4 1902,9 35 0,0 0-90,0-27-335,4 5 425,17 25-2029,1 12 1939,13 5 105,23 20-105,-2 21 968,9 22 1,4 12-924,-16 1 0,-2 5-159,12 9 1,-4 1 203,-15-9 0,-3 2-45,8 13 0,-3 0 45,10 15 0,-7-6 0,-4 2 90,-8 19 2928,-3-1-2928,-16 1-2820,-29 6 2820,5-29-90,-19 16 143,-35-7-143,28-33-90,-36 21 90,39-41 505,3-2-505,-26 0 0,45-17 0,-11-3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1.9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1348 0,'24'-32'3479,"-2"1"-781,0-8 2069,-9 8-3407,-10-4-911,-5 21 271,-12 5-180,-1 22 984,-12 25-1434,9-5-630,-3 45 360,26-32 1593,9 18-2582,44-41 1079,-23-15 3010,19-23-2740,-33-14 1335,-8 3-1425,0-8 0,-8 10 180,-3 2-181,-1 2 181,-11-23-180,3 19 0,-9-16 90,-4 21 0,5 9-90,-7 0 90,-11 24-90,4 8 0,-13 22 0,17-6-90,8 6 0,10-10 0,4 7-1961,15 30 1871,-1-21-540,19 0 1,5-3 359,3-16-787,44 15 518,-14-53 89,-19-13 0,0-4 360,23-10-260,4-27 260,-39 12-2365,-11 7 2725,11-45-90,-23 46 1441,1-21-1441,-13 41 854,-13-7-584,0 17-2314,-14 1 2224,-6 25 822,5 4-1092,-6 6-8,13-2 8,-6 44-180,13-30-270,5 60 270,14-65 2716,9 17-2716,-1-34 1757,1-5-1757,32-30 180,-23 6 0,22-24 14,-31 15 75,-1-4 1,-3-2 0,-2-2 360,-1-24-180,-5 23-180,0-13 89,-4 28-89,0 1 0,0 1-180,0-1 0,-5 3 0,3 9 0,-3 2-3392,16 42 3302,-2-14-2268,25 60 2178,-7-34-76,15 19 256,-13-35-180,26-11 90,-27-18 90,30-17 0,-32-2-90,9-14 90,-11 5 360,21-49-270,-22 27 0,-2-5 0,-3-2 999,-10 6-999,-1-6 2681,-6 15-2501,-9-27-2590,-3 5 2500,-5-14-1733,-9 13 1643,10 36 898,-17-3-988,1 54-90,4-6-90,7 34 0,6 11-269,5 26 359,7-19 0,3-1 2268,8 13-2403,17-27 0,4-6 225,-4-15 3482,28 23-3302,-16-76-90,-14-1 90,14-19 0,-18 2 90,-2-6-90,-1-3 0,-2-4 0,-4-3 44,-4-21 1,-2-1-135,0 4-60,-6-17 0,-3-20 0,-1 15-818,-4-2 788,1 16 0,-1-12 0,0 13 0,-2-6 0,-3-18-90,5 39 90,1 5-179,-4-21 89,6 33 0,-1-10-90,6 41-3131,3 15 3131,8 38-25,0 5 115,7 32-90,-4-9 615,2 7-795,4 16 0,1 3-860,-8-43 1,0-1 1129,9 43 0,0-4-90,-3-21 114,0-2-294,-1-7-402,0-4 312,-2-4 450,0-6 0,1 1 0,1 2 0,11 33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2.7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1160 16977,'0'-25'2609,"0"2"-2339,1 9 269,0 9-359,1 1 0,0 11 180,1-1-270,7 23 0,-2-7 90,12 28 0,5 3-90,-9-18 0,6 2 179,-16-32 1,18-25 270,5-49-450,0 9 0,-4-34 90,-19 7-3039,-3 31 2859,-1-32 45,-6 27 0,-1 1-2370,0-25 2325,-2 14 0,0 2 0,-2-6 45,-6-15 0,-2 0-818,2 10 773,0-2 0,0 12 0,9 48 1569,-2 19-1659,4 17 90,-1 60 0,4-13 896,4 3 1,1 6-987,0-10 0,0 0 45,2 0 0,1 0 0,-2 2 0,1-4-135,3 23 90,0-4-90,2-15 1,1-1 89,2 15-45,5 0 0,2-6 1486,-4-26-1531,11 18 90,-15-57 90,7-23-180,3-13 180,-1-11-90,-2-8-2238,0-21 2328,-9 27 90,4-19 0,-10 40-90,-1 6 0,-2 4 90,0 3 180,0 10-181,-1 2 3393,0 10-3392,6 48-180,-2-22-175,6 42 175,-3-39-360,25 49 360,-16-50-90,18 30-90,-23-63-89,0-4-1,10-19-90,-5-23 180,1-10-3214,-20-46 3574,-12 14 90,-6-5 69,-8-3 201,5 26-2233,-9-16 1873,13 33-90,4 8-1433,11 26 1253,2 3 1523,4 5-1613,2 2-90,8 7-2445,24 26 286,-10-6 2519,18 19 0,-21-15 0,0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3.2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52 18506,'3'15'450,"0"-2"-360,-1-7-5660,0 0 5660,2 5-1707,24 53 1437,-13-32 897,24 45-987,-23-54 180,2-3 1,-5-11 178,2-7 1,-2-12 2359,0 5-2359,1-14 3482,-5 4-3303,3-4-89,-3 1 540,0-16-540,-4 13-270,3-16-990,-5 26-808,28 31 1168,-17-8 0,24 27-1978,-9-23 2338,-12-8 360,13 1 0,-6-29 180,-8 4 540,10-23 899,-16 3 90,-3 9-810,-5-3 270,-21-4-899,10 19 0,-14-12 810,8 41-990,9-5-1,-5 14 1,12 2-180,-1-6-179,17 58 89,-8-40-90,12 35-180,0-35-269,-1-10-1440,10 2 2159,-11-18 0,0-5 0,-8-6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3.4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24 294 9242,'-9'-25'2968,"3"2"-719,1-6-630,3 8-450,1-12-809,11 2 0,-1-1 0,11 1-91,-4 11 361,21-4-540,-14 13 270,19-1-270,-26 10 0,5 2 180,15 34-181,-17-15-89,17 30 90,-26-21-90,-2 3-1741,-2 18 0,-3 2 1652,0-2-1,0 5 0,-1-2-2449,-2-8 1864,0 9 1,0 4-1356,0 16 816,-1-15 0,2 1 1140,7 27 1,-2-24 0,6 19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3.6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8252,'13'2'0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4.3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1242 12210,'30'-17'2788,"2"1"-1888,-1 4-180,4-2-4252,5 0 4611,33-14-629,-10 4 105,29-12-240,-35 14 0,0-1-180,-11 4 0,2-1 90,36-15 0,5-2-844,-8 4 0,-2 0 664,2-1 0,0-1 0,0 1 0,1-1 700,3-2 1,-1 0-746,-18 7 0,0 1 45,18-9 0,2 0-90,-7 2 0,4 0-105,-15 7 0,4-2 1,-2 1 14,17-7 0,-1 0 45,-22 11 0,1-1 0,-8 4-1800,32-13 1440,-5 5-90,-30 12 0,-2 0-425,22-6-924,14-4-450,-39 15 2339,-2 3 0,-6 2 0,0 3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7.2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0 123 20755,'31'-9'1080,"3"0"-901,-3 1 91,6 1 180,55-13-2452,-39 10 1912,40-8-3200,-54 10 2930,-2 2-3516,12-5 1088,-15 6 2446,6-3 0,-18 6 0,-4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7.4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16 16438,'31'-9'1889,"0"2"-1350,-7 7-5749,6 0 6289,33 0-28,-9 11-781,11-6 851,-23 9-671,-15-3-2178,-5 3 1998,-4 6 1907,-10 8-2267,-14 16-269,-12 18-271,-11 10-2338,-8 5 46,8-24 2922,5-8 0,8-21 0,2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9.4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66 15808,'-7'-17'3778,"0"3"-8629,6 10 6200,-1-3 1050,1 2-2040,0-1 861,0 1-951,1 2 541,0-1-720,3 4 3392,0 1-3302,7 10-3392,11 16 3212,-2 3 90,9 11 0,4 10 0,-7-11-90,22 31 89,-19-30-89,10 14 90,4-2-311,19 14 221,-9-11 3373,9 1-3373,8-17-90,-3-13 45,-18-10 0,-1-2-45,9-4-225,-1-13 0,-3-5-44,-13 0-2250,57-16-4857,-62 6 6645,-2 2 1,-10 2-1,-12 6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7.1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13 270 330,'18'-38'3598,"-2"-1"-2069,-1 2 180,-2 1 3164,0-13-2625,-7 20-181,-10-13-1617,-7 44 1998,-9 4-2268,4 24 0,2 5 3392,-1 23-3437,8-6 0,3 3-135,2 35 0,6-31 0,4-5-3392,13-9 3392,6-14 90,4-22-90,-8-4 0,19-17 0,-17 1 90,10-13-1,-2-26-89,-15 2 0,2-7 90,-17 11-90,-26-21 0,0 17 0,-15-19 0,7 38-90,7 16-89,2 4-181,2 4 783,-1 3-3301,1 12-1260,4-3 4138,5 10 0,8-7 0,3 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9.6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40 80 17607,'-18'0'2698,"0"0"-2068,14-1-450,47-8 360,33-3-690,-25 3 1,0-1 329,40-5 160,-30 1-160,-23 9 90,-2 0 270,16 18-450,-26-4 0,9 13 0,-32-6-1,-2 1-89,-1 5-179,-26 63-1,11-34-135,-7 8 0,-2-1-653,4-11-1281,-5 10 2347,6-11 1,7-14 0,-2 6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0:59.9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236 288 10501,'2'-35'5937,"0"9"-8629,-10-26 3681,0 23 1229,-7-23-1498,0 24 1129,-10 0-1129,-4 7-181,1 4-179,-11 21-180,19 8-45,-2 29 0,5 12 45,13 41-448,-2-32 1,3 1 312,9-11 0,4-3-45,6 22 45,7 19 0,3 8-45,-7-24 0,0 0 1042,-2-8 0,1 5 1,0-4-1043,0 12 0,-1-6-1564,-5-15 1,-1-3 1518,1 0 0,-1 0-90,-1 6 0,-1-5-157,-1 4-68,-1 14-90,-5-41-1799,-2-5-284,0-12 2533,-10 7 0,-5-20 0,-9 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1.0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1 595 16438,'23'-40'3238,"0"4"-2519,-3 15-89,1 0 269,13-8-539,-6 6 0,29-15-4432,-7 7 4072,4-1 700,-4 5-700,-15 10-90,0-1 0,-1 2 0,-1 0-90,-2 1 90,-2 0-2245,-1 0 2155,6-4 2336,-7 4-2156,-2 0 159,-8 5-159,-13 8 90,-1 1 0,-7 5 0,-5 5 0,-4 4 3572,-21 28-3482,4 0-180,-4 11 0,10 9 0,16-15-3182,0 2 3092,7-10 0,11 2-1186,6 3 1276,7-1-90,3-8 0,-2-19-180,24-5 270,-7-21 90,8 2 90,-13-24 0,-20 13 2729,1-8-2280,-19-46-1842,-14-1 1393,-1-14 0,-6 22 75,10 38-76,3 4 1,1 4 0,2 4 0,2 3 0,-1-5-450,3 6 270,13-16-90,1 13 90,13-6 3295,-7 8-3385,-1 3 0,-1 2 0,-3 3-3369,0 2 3189,-3 1 90,1 2-90,15 16-359,9 37 539,-2-8 0,-2 25 0,-21-33 0,0 5 0,-2 0 0,1 3 0,2 15 0,2-2 90,2 2 90,-3-20 3482,-3-15-2133,0-12-1169,6-26-90,-3 1 0,4-24 180,-4-34-270,-6 21-90,4-30-270,-2-9 90,-3 45 90,4-28-90,-4 55 0,0 4-90,0 5 90,1 3-719,0 3 719,12 18 0,-6 0 0,10 17-90,-1 10 180,-4-6-90,3 12 91,-6-15-1,9 24 269,-11-32 721,8 17-810,-12-51 90,-1-2-180,-1-11-90,-4 4 90,1-8-360,-1-25-1513,0 8 1783,-1-13-270,0 19 180,0 12-89,0-3 89,7 6-90,5 10 180,0-2 0,12 19 0,-2 14 0,2 0-90,1 8 90,-8-9 1693,0 1-1693,5 3-3392,-7-8 3482,11 3 90,1-23 0,-8 5 360,10-21-360,-17 8 90,8-13-180,-8 10 180,11-11-180,-13 18 3392,8-4-3482,10 34 90,-10-6-180,16 20-989,11 39 359,-16-25 270,15 27-4291,-21-39 784,-9-17 4047,-1-4 0,-3-7 0,-4-4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2.0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2303 795 420,'-8'-29'4678,"0"-2"320,-5-16-3738,3 9-271,-5-9-139,-3 1 319,-2-1 843,-20-26-1652,9 24 89,-24-18-89,8 24-180,-17-10-615,13 15 525,1 5 1618,-1 6-1528,-11 1-90,-20-5 91,14 9-91,3 6-90,20 7 90,-44-2-90,32 6 1388,-35-1-1388,55 6 0,-21 0 0,-7 10 0,-5 3 90,-26 3-90,23-1 0,3 3 0,-3 10-401,17 0 401,1 1 0,-6 7 90,28-13-90,-9 7 369,14-8-369,-1 3-2128,1 1 2128,-14 15 0,12-7 208,-8 10-208,2 6 0,9-6 0,-1 3 0,-11 18 0,13-19 0,3-3 0,5-5 0,1 12 0,1 4 0,-1 17 0,3-16 0,2-1 89,8 4 1,4 4 1893,9 18-1983,-4-10 0,8 3 90,-7-34-90,2-2 90,13 50-90,-4-24 45,-4-12 0,3 2 45,17 32 0,5-10 0,0-3-90,-2-17-308,2-6 308,-8-8 90,11 8 0,-5-8 0,7 3-45,17 11 0,4 2-45,-2-1 0,2 0 161,11 4 0,-4-9-161,-1-6-957,10-8 0,1-3 957,-9-6 45,2-2 0,-4-3-45,-17-13 354,0-3-264,8-3 0,7-4-45,-12-5 0,4-4-45,6-1 0,6 0 0,-7-3 45,-8-3 0,-4-2 140,6-3 1,-7 1-186,-6-6 1592,18-17-1592,-15 6-1024,6-17 1,0-4 1023,-5 0 0,-8 7 0,0-5-625,-10 2 0,-6 1 625,9-18 493,-8 14 0,-1-1-403,-3-8-90,-2-1 647,-3-4-557,-2 0 0,-2-1-45,-6 21 0,-1-1 45,1-33 752,-4 22 1,0 1-753,-4-12 74,-2 17 1,-4-3-120,-3-8 0,-4-2-45,-2-3 0,-3 1 0,1-1 0,-3 2-45,-7 5 0,-4 3-45,3 14 0,-4 0-135,-20-21 1,-2 3-1380,17 22 1,0 3 28,-6-1 1,1 5 1574,-14 0 0,13 15 0,-10-3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3.2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240 243 150,'-11'-35'4408,"-1"2"-2429,-1 2-540,-2 3 1184,-1 1-1723,-1 3-620,-1 3 889,-4 1-359,1 6 1404,1 4-2124,-5 16 90,10 10 314,-1 61 1,5 20-450,9-39 0,2 1-15,-3 8 0,0 6 0,4-1-366,10 20 1,5-2 424,0-6 1,1 0-90,-1 1 0,-1-2 45,3-8 0,-2-8 1791,0-1-2016,-1-13 0,0 0-153,3 10-1016,-3-8 0,-1-4-1530,-4-11-1168,-1 3 4047,-6-21 0,-1-6 0,-2-3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3.5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1 305 14459,'1'-29'3957,"4"4"-3057,52-25-540,-6 15-180,30-16-4498,-26 22 4318,-3 4-1580,0 5 1670,-16 7 966,8-1-966,-14 7 0,-10 3 90,1 2-549,-3 16 369,-9-7 180,4 17 2088,-10-14-2178,7 26 0,-1-1-180,3 2 90,-3-6-180,-4-20 90,0-2-450,2 1 91,-1-5 3481,1 1-3032,-2-4 0,2-2 0,0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3.7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86 2039,'-2'-18'3598,"1"2"-148,1 7-1381,0 1-890,7-7-1449,-1 8-719,6-5 270,-3 11 719,7 4 0,-4-2 0,6 2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4.2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55 254 1320,'-10'-42'5037,"0"2"-617,2 4-2981,1 4-269,1 4-271,2 6-717,0 0 628,1 5 807,1 2-1078,5 16-359,2 22-90,5 16 0,1 17-90,5 35-126,-7-39 1,-1 6-100,5 33 0,1 2 90,-5-28 1,0-1-91,5 28 0,-1-6-45,1-9 0,4 19 1547,-5-38-1637,0-5-2965,16 25 2965,-13-41 1703,13 11-1523,-2-65 481,-11 1 598,21-58-539,-25 40 899,7-46-1079,-15 59 645,2-17-1005,0 45-539,15 20 449,-5 4-72,12 11 72,-13-28-359,2-4 359,1-6 90,13-11 0,-5-3-90,18-20 3477,-19 7-3207,4-9 378,-14 7-289,-3-1 91,-4 1 450,-3-10-360,-13-2 899,-28-24-629,0 26-450,-7-1-90,18 31-540,10 26-1709,17 27 271,0 1-451,21 15 2429,2-25 0,3-2 0,3-1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4.4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9961,'14'19'2519,"-3"-2"-7010,-10-6 7549,-1 10-1019,1 13-2039,-2 21-1679,1-15 1409,0 2-1310,0-25-938,0-2 2967,-6 8 1,3-10-1,-5 6 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5.6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72 661 14998,'-6'20'1709,"5"6"-6919,10 7 4760,21 18-526,-10-16 347,22 0 1608,-27-32-979,7-1 90,-5-16 90,-5 3 0,4-11 989,-6-5 1505,-4 11-2495,-2-13 91,-15 4 0,2 3 3433,-25-13-3253,14 21-180,-13-2 359,13 15-449,-27 25 180,16 1-270,-11 16 90,26-5-90,12-4 270,13 61-360,0-40 45,10 12 0,5-3 44,3-21-3301,46 25 3212,-38-51 90,14 1 0,-25-16 0,3-10 0,-2 1 90,6-10 270,0-15-360,-12 8 270,6-28 3032,-18 28-3302,-3-6-3482,-3 19 3481,-1 1-89,1 3-89,-1-2-181,1 3 180,4 11-180,5 10 90,4 7-2358,1 1 2268,-2-5 2268,-1-5-2267,-1-1-1,0-3 0,-1-1 90,0-3-360,-1-1 450,9-2 0,4-12 90,0 4 3752,7-23-3662,-18 18 0,5-9 90,-11 12-90,3-4 0,-3 6-90,11 10-90,-9 7 90,9 15-270,4 8 180,-7-14-450,12 11-539,-17-25 719,8 2 180,-4-17 180,-3 6 900,12-23-630,-15 19 179,8-12-179,-9 14-180,-2 1 360,3 1-450,11 22 0,-2-4-3482,20 26 3392,1-3 90,10 4 90,-12-15 0,-4-9 0,-8-33 0,-8 1-90,10-16 90,-13 4-90,-1-3 0,0-6 0,0-27-180,-4-16 3270,0-4-3090,-4 14-90,-2 18 135,-8-19 0,-2-2 45,1-5 45,-5-12 0,-1 1 45,0 17-90,-1-8-90,5 31 0,4 20 180,4 19 0,1 46-90,9 33-1593,-2 11 1503,9 14 0,2-3-135,-4-39 0,2 1 90,-3-1 0,3 1-315,7 9 1,2-3-350,4 4-1675,-3-17 1,2-3 2383,5-1 0,9 2 0,-13-21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7.9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104 987 9422,'19'-41'9830,"-17"-10"-7427,-3 23-2044,-13-1-89,8 26 180,-10 5-180,-5 13-90,-2 2 0,-3 46-180,18-22 0,-2 19-270,18-1 0,4-2 180,2-5-180,16 23 0,6-5 180,-6-36-90,33 13 180,-43-42-89,23-20 358,-5-52-301,-6 11 212,-5-28-90,-26 41 269,-16-26-179,5 25 90,-17-38-90,11 41 180,-2-6-270,8 30 0,4 8 0,29 90-1138,-8-36 1003,0 5 0,1 1-135,2-2-1907,5 4 0,3 2 1817,2 2-235,4 0 1,1-6 234,-5-24-90,9 1-449,-11-21 504,13-28 35,-14 1 0,9-24 90,-18 7 0,-5-6 1,-1-34-1,-5 12 180,-2-32 0,-10-2 269,1 8-383,0 37 1,0 1 473,-4-31 89,-1 0 1,-1 5 45,4 26 0,-2-3 179,-2-7 1,0 0-495,2 10 0,0 3-46,1-2 1,-1 4 675,-3-8-630,9 34 473,0 18-563,9 37 90,4 23 0,2 3 89,5 32 1,1 7-225,-7-42 0,0 1-15,1 8 0,2 7 0,-1 0 60,2-1 0,-1-1 0,-1-7 431,-2-10 0,1 2-341,6 30 0,3 12 0,-3-20 180,2-13-270,20 25-90,-17-128 0,1-8-90,-4-25 0,-2-3-1163,1 4 1208,-3 8 0,2 1-225,5-7 2951,-7 23-3311,24-24 450,-23 47 1,29 24 89,-29 22 0,11 25-90,-8 17 894,-2 14-714,-1 3 0,-6-5 270,-5 13-180,-4-43 90,-11 44-91,1-61-581,-12 9 582,5-19-2755,-12 1 2665,7-12-180,-8 0-1213,4-8-855,-5-10 2232,-21-18 1,14 2 0,-7-11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5.7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15718,'33'8'-750,"-5"-2"1,-3 13-1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5.9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 1 13559,'5'17'3148,"-1"2"-3237,-4-9-901,-9 17-73,-1 9 0,-2-4 0,1 1 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6.6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0 358 17697,'22'35'2249,"-3"1"-1800,-7-3 1,0 4 0,0 4-4432,0 0 4522,4 22-270,-3-14 109,-1 0 1,0 2-110,4 12-2147,2 12 1967,-9-36 450,-2-12-360,-3-14 359,0 2-359,-3-30 0,-2-5 1966,1-12-1876,-7-39-180,4 26-814,-3-9 0,0-3 724,0-7 45,1 9 0,-1-3 2223,0-36-2313,3 44 0,1-2 0,5-12 0,4 3-1587,11-17 1542,5-3 0,3 43-539,22 15 539,-22 11 0,50 49 180,-56-10 2627,19 40-2717,-36-40 90,-1 4-90,-9 14 0,0-5 0,-7 15-90,-2-12 0,0-1-270,-17 30-269,9-15 89,-5 8 418,14-28 122,8-10 0,4-16 0,1 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6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125 47 6267,'19'-19'4497,"-3"3"373,-14 10-4510,-7 0 90,-10 10 1409,-21 18-1859,10-1 0,-7 18 0,19-13-90,5 6 0,1-1-180,3 1 90,3-4 860,1-1-1130,13 19 3572,-3-17-3932,23 16 361,-10-33 539,5-2 269,-10-10 271,10-21 270,-12-6-721,7-17-3660,-43-29 3391,6 34-90,-24-18 0,19 39-90,-1 2-450,-4 4-4677,7 6 4830,-2 2 0,14 4 0,1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1:07.3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37 11041,'17'-11'4947,"-3"2"-9348,-8 4 5390,-1 2 360,0-2 1320,-2 3-2489,-1 0 1039,-1 2-1219,-2 4 0,0 3-90,0 1-180,3 6 3302,1 0-3392,8 8 1,5-1 179,2-5 0,1-6 90,-5-9 450,38-15-90,-28 6-1,27-11 1,-39 10 90,-2 2 0,0-1-90,-3 2-180,-2 1 0,-2 3 89,-3 1-89,-3 5-3302,0 4 3302,0 2-90,1 2 180,3 3-90,5 7-90,5 5 90,34 24-270,-14-27-90,25 10-269,-31-32-1620,3-2-720,10-9 2879,-5 2 0,13-9 0,-14 5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05.7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46 18506,'41'-5'1170,"-1"0"-6561,-7-2 5661,3 2 1499,21-3-1679,38 2-180,-18 0-855,5 4 1,-2 1-1035,-14 1 1194,-8 0 1,-2 0 784,-11 0 0,-3 0 0,-2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06.0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 14459,'35'-8'1529,"12"0"-1349,-14 7 539,22 0 271,0 25-810,-20-12 179,1 28-359,-34-22-4251,-8 29 3621,-16 35-89,3-16-212,1-11 1,-2 1 930,-6 11 0,1 2 0,4-9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06.4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0 170 16977,'43'8'1080,"-1"-2"-721,-17-5-89,4-1-90,-3 0 270,45-11-3482,-2-2 3122,16-7 90,-20 3-262,-19 4-8,15-6-675,-13 5 1,1-1-1125,16-6 1889,24-6 0,-67 20 0,3-1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06.6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10 279 7892,'-10'-18'5307,"22"-21"-4317,6 20 629,35-30 0,20 7-5421,-13 7 4072,17 0 90,-35 20-716,0 4 626,-2 1 90,10 4-180,1 19-270,-13 0-180,-8 18-449,-26 1 89,-8 19 630,-18 39 0,1-20 0,-10 20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07.3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53 14908,'-7'-15'2249,"2"3"-1709,20 8-90,2 0-1,5 1 541,41 0-450,15 20-3055,7-9 2695,1 14 0,-37-12-274,6-1 1,2 0 273,5 2-1265,11-2 1,-2-1 994,-25-4-820,40-1-170,-18-22 1100,-20 6-1999,7-18 1979,-39 3 0,-8 14 0,-1-3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8.4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1 105 21385,'21'-18'539,"42"-9"-808,-25 15-271,32-8-4317,-24 8 4857,-10 4 0,12 3 0,-16 3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07.5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77 3 10141,'-27'-1'2159,"4"-1"899,11 2-2518,1 10 0,7-5-4342,8 12 4162,12-8 859,9 3-859,5-2-90,6-1 89,3-2-2357,3 0 2268,3-2 449,15 10 1,1 3 1728,-11 0-2448,3 32 0,-14 8-180,-42-10-90,-8 11 1,-5 3-631,-21 10-629,12-26 0,-1-1-810,-15 26 3187,2-7 0,14-23 0,3-3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08.1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56 17787,'1'14'1259,"10"2"-899,6-10-1096,26 5 1006,-7-5 269,27 0 1,5-1-180,11-2-225,-5 1 0,4-2-1761,-16-8 1,-1-1 1760,4 1 0,4-2-165,-4-4 0,4-3 0,-6 2-650,-8 4 0,-3 0 365,15-6 0,-13 2-135,-36 8-1708,-1 0-1742,-12 3 3900,-1 0 0,-3 1 0,-1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08.3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61 17697,'36'-13'1979,"-1"0"-540,39 0-1079,-27 5 89,29-2-179,-37 8 90,-11 0 1079,43 36-1259,-46-14 180,29 37-180,-48-27-180,-16 30 0,0-17-495,-15 23 0,-6 4-4812,-7 5 4628,6-9 1,1-5 0,3-20 0,6-12-1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12.7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38 18147,'4'-17'3238,"-1"3"-1529,-1 9-1259,0 4-91,1 0 631,6 42-810,-4-9 0,8 33-90,-3-16-1,-1 1-89,2 2 90,-1 1-180,0 2-1831,-2-3 1,-1 3 1650,3 13-1560,-1 0 0,0 0-1228,-2-6 2668,2-10 0,0-1 0,2 3 0,5 14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13.0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46 16618,'0'-24'3777,"-1"2"-7368,18 58 3861,-7-16 1408,18 40-1318,4-13-180,-5-10 548,10 10-548,-10-15-90,0 0 0,0-1 180,35 44-180,-21-20-90,-9-11 0,-3 1-90,-5 23 90,-12-24-180,-22 30 90,1-43-270,-28 32-90,13-38 91,-7 3-91,9-20-4587,0-7 295,-7-12 4742,0 1 0,-1-12 0,8 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13.2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0 190 9871,'0'-24'5037,"0"1"-3867,8 4 1258,4-8-1888,7 4-90,2-2 0,-1 11-181,2 2-89,16 2-270,-5 4-449,28 2-451,-30 3-989,17 0-449,-21 1 2428,6 0 0,2 0 0,0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13.8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1268 147 9871,'-27'-25'4588,"0"0"-3059,-3 4-270,0 2-4521,-1 1 4701,-16 2-954,10 5-36,-14 2-1934,22 6 2384,-58 15-1014,7 10 205,30-10 0,0 2 90,-29 16 180,0 12-180,27-12 181,5-2 1,-2 6-227,4 6 0,2 1-45,-20 19-45,22-18 0,6-1 1791,8 1-1746,2 2-482,1 33 1,2 6 481,2 2-90,1 2 0,4-1 1746,11-17-1746,2-14-1976,1 6 2021,9 13 0,2 5-45,2 13-203,0-26 1,1 9 0,2-6 247,2-9 0,4-1 15,7 10 0,6 5 0,-2-6-15,-1-4 0,3-2-45,5 1 0,5 3 0,-4-11 0,21 9 45,-6-14 0,1-3-45,12 1 45,7-11 0,2-4-45,4-8-278,-9-22 1,13-5-1,-11-5 278,23-14 60,-31 1 0,8-6 0,-11 0 30,12-20 211,-29 17 0,2-6-121,18-31 0,-5-3-90,-26 29 0,-2-1-45,27-33 0,-5 0 44,-18 2 1,-4 0 1517,-6-1-1472,-10 4 0,-2-1-45,0-20 0,-8 1 0,-6 1 1173,-10 2-1218,-1 28 0,-2 1-1951,-11-23 1996,-8 9 0,-4-1-90,12 26 0,-2 1 779,-14-25 1,-3 3-780,-11 0 90,-6 2-180,-2 4-45,-16 2 0,-4 2-45,38 26 1,-3 1 179,-30-9 0,-14-2 0,16 10 0,5 9 0,6 9 0,0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15.4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111 1 7713,'-26'28'1349,"5"-1"-6290,6 7 5481,4 0-360,-1 3 1678,4 0-1678,4-18 1129,-2 20-1129,4-23-180,0 11-90,1-18 3392,0 0-3571,0-2 269,1 2 0,2-6 0,1 3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16.0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17157,'24'32'1080,"4"17"-811,-17-14-5749,6 16 5750,-6-11-90,2 3 1408,-1 2-1318,3 10 0,1 2-90,2 7 144,-3-6 1,0 0-145,5 15-1,-5-9 1,0 1-90,7 23-45,-8-26 0,-2-5-45,-4-17 90,0-2-90,-2-7 270,4 13-270,-4-19 180,1 6-90,-5-21 3333,0-1-3063,0 0-1,-1-5-179,0-2 360,-3-10-270,-10-56-270,4 23 0,-9-44 90,7 38-180,-7-27-1651,6 22 0,0 0 1741,-7-37-90,-2-8 0,7 28 90,4 18-90,-1-10-90,0-3 180,5 32-90,-1-15-180,4 35 270,4 8-90,-1 2 3482,8 19-3392,-1 4 0,6 14 0,1 2-45,6 23 1,1 9 88,-3-1 1,0 1-855,4 7 1,0-1 809,-7-12 0,-4-9 0,-1-9-270,2 13-270,-1-6-539,0-1-990,-2-16-3485,-3-15 5554,-1-6 0,0-4 0,-2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09.8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521 0 23274,'-22'37'270,"3"-10"-5841,-6 7 5751,-6 3-90,6-8 1409,-9 10-1229,-23 26 769,15-16-904,-9 12 0,0 1-135,6-4 45,9-12 0,4-4-45,16-20 3392,2-1-3392,11-16 0,-1 1 0,1 0 0,1-3 0,0 2 0,1-3 0,0 0 0,0-1-90,1 0 180,-2 3-180,1-3 90,0 2 0,9 2 0,9 2 0,29 3 0,8-1-1930,2 2 1930,1-3 0,-2-1 0,-12-3-2753,0 0 2753,38 0-1841,-13-2 1841,20 1 0,-36-3 0,7 0-90,-35 0 864,16 0-1134,-29 0 927,-1 0 0,-4 0 0,-2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9.45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1288 16168,'2'-19'3868,"0"3"-3059,-2 11-179,0 0-91,1 0 541,0 2-720,-1 3-91,2 3 181,-1 6-270,6 35-3212,0 15 3122,4 12-1071,0-2 1161,8 20-334,-5-36 244,8 29 0,5-26 90,1-21-270,4 3 2786,4-38-2786,-16-11 90,7-14-90,-9-1 1752,0-7-1752,6-46 201,-10 25-111,2-36-703,-11 38 703,-3 2 0,-1 10 89,0 2 1,-1-22-90,0 27-90,0-21 90,-1 37-89,3 14 89,14 47 41,10 33-266,1-13 0,3 1 765,11 17-1215,12-52 1,2-17 404,-16-25 90,41-31 0,-63 5 0,-3-6-1741,-3-34 1,-4-5 1920,1 0 0,-2-6 0,-2 2-349,-4 14 484,-2-7 0,-2-4 0,2 30 0,0-3 134,-3-19 1,-1-10 0,0 9-90,-1 13 0,1 5-90,-1-15 0,0 4 0,-3-8 180,3 21-90,3 50-90,1 9 0,2 37-2094,2 12 2094,8 30 122,-4-22 0,1 9-92,1 5 0,1 8 0,0 0-462,0-5 0,-1 0 0,0 0 372,-1-2 0,1 0 0,0 2 120,3 11 0,0 2 0,0-12-386,-3-23 1,0-2 324,5 36 1,1-5 1638,7-14-1638,-7-35 1722,17-7-1812,-13-42 90,7-15-90,-6-3-90,0-5-90,4-7 0,1-2 0,3-2 1390,2 0 1,2 3-1571,6 16 1982,1 4-1982,0 13 45,-1 31 135,-10 0-3392,11 44 3572,-22 4 90,-3-6 0,-10-9 0,-6 0 270,-9 19-91,-5-9 1,-3 1-180,-11 15-254,-12-1 254,15-40 90,1-3-90,-4-4-90,2-3 90,-1-4 3132,1-4-3492,-5-3-360,-4-19-1618,11 0-901,2-24-4406,21 7 7555,1-12 0,13-15 0,1-12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10.3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38 17247,'-5'-17'3508,"1"3"-1619,1 9-540,0 4-719,1 1-450,0 35 90,2 4-135,-1 12 0,1 4-313,0 13 178,4-9 0,0-1 90,0-3-90,7 17-3393,-7-27 3303,2-1-180,3 13 0,-3-17-360,6 20-4902,-4-24 5532,3 3 0,-4-17 0,1-6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10.7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84 10231,'0'-23'9625,"0"2"-7287,0 7-2068,-4-3 0,5 13-90,-3-1-90,12 23 360,35 43-3752,-15-21 3302,28 32 90,-29-42-1008,13 14 1008,-11-12-90,12 11 90,-3 0-2025,-12-11 1935,8 10 90,-18-16 1710,6 24-1800,-14-23 0,4 19 0,-22-14-90,0-5 852,-25 27-1031,4-20 89,-9 4 0,7-17-90,6-12-5757,-26-4 6027,11-13 0,-14-4 0,20-11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10.9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0 178 19496,'12'-34'2608,"-1"8"-2248,16-1 0,-2 10-90,6 1-90,3 2-90,3 2-360,22-1-3688,33 3 1170,-21 2 2788,-17 10 0,-4 4 0,-5 3 0,13 10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0.8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18686,'30'13'990,"1"-1"-6471,-2-5 5931,17 3 974,-9-1-1244,13 1 89,4 4 91,40 14 68,-27-7-338,21 8-1,-56-17 1,19 12-90,-22-8 90,12 7 0,-28-10 0,-4 0 3141,-3 2-2961,-19 45-270,1-21 90,-16 34 0,5-33-90,-3-2 0,-6 5 180,-4 1-135,-11 10 0,-2 3-1028,-5 6 893,5-7 0,2-1-90,11-9-179,3-2-3239,-12 38 989,20-30 1890,-7 28 0,26-44 1,2-4-1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2.0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1049 319 10051,'0'-23'4768,"-15"-16"-8000,-26 8 3412,-3 2-494,-8 24 0,-1 8 404,-2 8 1077,-28 15-1077,45-9-90,1 1 90,-2 1 0,-17 11 1498,-24 16-1498,14-8 45,21-10 0,0 3 0,5 3 0,3 2 45,-30 35-135,31-31 0,5-1 45,-2 19-394,18 7 0,3 0 394,0-4-862,2 6 1,4-3 861,6-20-90,10 34 154,6-8 0,4 6-64,6 4 0,5 4-30,0-8 0,4 3 0,-1-6-60,0-5 0,1-5 45,14 12 0,-2-9 670,-6-19-670,6-7 0,5-2 1329,26-1-1374,-30-14 0,1-4 90,38-6-90,-36-11 0,0-8 0,6-11 90,23-29 0,-1-7-90,-18 19 0,-1-3 393,19-23 0,-7-5-348,-35 22 0,-5 1 90,2-8 0,-1-1-90,0-1 0,-1-2 90,2-17 0,-4-3-999,-9 8 0,-4-3 954,3-17 0,-3-5-294,-5-4 0,-5 0 249,-5 10 0,-5 0 56,-1-4 1,-9 0 48,-5 20 0,-6-1 0,1 6 124,1-1 0,-3 4-229,-11-15 0,-5 7-45,-25 9-585,-5 32 1,-10 8-766,2 9 1,-2 5 815,-7 0 1,3 9 533,19 13 0,8 6 0,-9 14 0,0 3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4.8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100 0 9961,'-24'67'2429,"6"-10"-1620,5-3 1,2 4-90,-2 24-1,6 6 1,-1 20-1,4-7-2650,4-13 0,1 1 1631,-2 4 0,0 7 1,3-8-1545,9-2 0,2-12 1432,8 16 0,-8-36 0,3-4 0,10 15 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5.4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29 121 330,'-7'-24'3868,"2"1"2891,-1-3-5769,2 11 1138,-1-4-599,4 10-2488,1 5 2038,24 45-809,-7-10-135,8 18 0,1 4-135,1 9-90,-6-17 0,-1 1-180,14 31-360,-6-14 1,1 3-658,-7-15 0,2 3 1287,2 6 0,3 7 0,-3-7 0,-1-2 0,-1-3 0,8 19 0,0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7.1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36 192 10432,'-15'-18'4948,"3"2"-765,6 7-2834,4 3-810,15-6-269,6 4-180,17-4-1005,42-9 825,-25 5-90,35-6 0,-36 9-179,0 1 359,2 4 0,1 2 0,3 0 0,40-1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7.4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1 297 17517,'37'-17'2069,"0"-2"-1529,-7-3 449,37-19-809,-23 12-135,-2 3 0,5 0-630,1 2 0,-2 1-404,23-8-990,20-2-539,-61 29 2518,-1 2 0,2 14 0,5 4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7.6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0 178 12030,'30'-27'4318,"13"-8"-3779,-15 13-179,12-7-180,-10 12-90,-1 1-1889,17 0 180,-12 7 1619,14 2 0,-15 17 0,2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9.8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0 264 17067,'25'-28'2249,"-5"5"-1799,-11 12-1,-2 3 721,-3 7-900,-3 3-90,-3 14-1,-5 6-89,-1 11 0,-1 4-3212,1 37 3122,5-35-1672,-1 41 1672,13-40 0,-3 1-90,44-4-1714,24-71 1804,-7 16 1714,7-48-1624,-51 26-90,5-23 90,-9 12 1672,1-16-1492,-7-12-270,-8 32 0,-8-31 0,-7 53 0,-7-4 0,0 19 0,2 5 0,1 3 0,-2 2-946,-8 14 1036,2-1 0,-15 30 180,7 36 0,4 13-396,15-41 1,3-2 215,3 20-90,3-23 90,9 11 0,1-8 0,8 15-90,17-12-90,-1-18 711,14 2-890,-3-20-181,0-6-4767,9-5 5217,31-16 0,-23 2 0,21-11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7.8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0 254 9512,'16'28'3058,"-2"-5"1799,24-19-3508,18-27-449,20-5-2674,-8-14 1864,-14 5-3031,21-16 2042,-25 22-2265,-3 3 1,-1 2 3163,-1 7 0,9 3 0,-19 10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8.0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0 336 0,'34'-18'2956,"37"-26"-758,-22 13-2693,0 0 0,0 0-224,0-5-115,17-8 834,-22 9 0,0 3 0,0-2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8.8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39 13829,'3'-26'7556,"-3"14"-7106,4 37-91,-5 7 1,3 32-4342,3 21 4252,-1-11-135,0-22 0,1 0 905,0 33-906,-1-19 1,1 1-417,-2-16 1,0 3 191,1 18 0,0 10 0,1 2-1949,0 4 0,1 2 1,-1-3 343,-1-13 1,0-2 0,1-1 1694,0 8 0,0-1 0,0-16 0,-2-7 0,1-6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9.0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26 442 8432,'-11'-26'3868,"2"2"-990,4 1-6379,21-25 4310,0 16-179,19-20 441,-3 24-622,6 3 890,5-1-1249,7 3 0,2 0-780,16-5 510,-10 6 0,-1 2-629,8 4 809,-4 8 0,0 2 0,2-1 0,37 2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29.3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0 10771,'0'24'8185,"0"-2"-7375,0-7-271,-1 3 1,0-5 899,-9 57-1169,7-40-2216,3 40 0,4 5 1946,6-23-839,18 26 0,6-2 659,0-31-817,36 25 817,-28-59 90,-7-6-90,33-21 845,-4-24-575,3 0 90,-1-33 2148,-44 29-2149,-12-14 1,-6-3 940,-8 2-1075,-9-1 0,-6 4-45,-9 18 0,-14-6-180,-14 22 867,2 11-1047,-7 1-629,-3 24-1170,27 1-3524,-8 17 5683,17 0 0,6 5 0,3 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30.3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1 301 17697,'5'40'2878,"1"4"-2158,-1 1 224,8 29 1,1 6-675,1 12-23,-4-25 0,3 16 1,1 1-1,-3-13-719,-2-10 0,0-3 532,1 13 0,3 8 0,-3-12 30,3 19 0,1-4 45,-5-30 0,-1 0 224,5 20-135,-1-1 1,1-1-135,-3-12 360,6 32-180,-23-96-180,1-10-90,-11-36 90,4 3-90,-7-40-842,7 31 1,0-2 841,0 2 0,0-3 45,-6-27 0,2 2-45,6 34 0,1 0 0,-3-16 0,0 1-2521,-1-25 2521,4 12 0,2-3 0,2 22 0,1 0-844,-2-28 0,3 1 844,6 26 0,3 2-669,7-9 1,2 3 578,9-28 90,15 3 597,-15 54-687,24 1 0,3 18 90,34 17-90,-28 15 1392,22 33-1392,-41-13 2232,11 16-2232,-19 2 0,-4 3 90,4 11-1031,-6-6 1,-4-1 940,-14-3 1050,-3-11-960,-2 1-454,-22 34 364,6-25 0,-19 31 0,-3-27-2016,-7-5-772,-25 12-90,23-30 3404,-1-10 1,28-33-1,3-5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30.9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96 344 1590,'-7'-62'4317,"0"-1"1,1-2-2738,-2 8 0,-1 6-770,2 24-181,0 9 1260,-9 48-1619,7 0 0,-5 44 0,11-15-90,1 11 1360,1-14-1540,5 39 0,2 7-456,-3-49 0,1-1 366,0 17 0,2 8 0,0-5-225,3 3 1,2-6 89,-3-15 0,1-1-855,2 12 1,3-1 1079,1-9 0,1-5 0,12 22 0,9 14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31.2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168 291 8702,'0'-35'3868,"-9"-13"-1979,2 13-360,-11-5-270,5 22 630,-2 6-1079,1 8-181,-8 12-3481,6 4 3302,-7 12 359,4 22-179,8 6-1585,12 22 1,4 5 954,6 1-45,13 6 0,7-8-996,1-37 861,26 15-270,8-42 360,-2-19-68,8-5 158,-19-16 180,-7-14 0,-8-14-90,-4-29-90,-16 23 90,-23-7 0,-7 0 0,-4 13-323,-1 0 1,-3 0 412,-18-2-11,6 18-169,-12-6 60,9 23-150,-2 6-1169,-52 27-900,46 1-719,-32 25 2878,59-5 0,5 3 0,1 1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31.7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1542 519 8792,'-50'-83'3418,"-1"2"-3103,-7 10 1034,13 27 1,-3 4-3845,-27-16 2944,28 24 1,-6 4 418,-17 8 1,1 6-330,-4-1-1192,-5 11 1,3 6 1012,13 13-90,-27 20-292,12 24 1,3 8 111,32-28 0,1 3 295,-6 7 1,-3 6-1,9-4-295,-7 35 0,18-22 0,2 10-30,7-2 0,1 6 0,2 5-60,3-10 0,0 2 0,3 5 0,2 5-138,5-5 1,2 6 0,2 4 0,1 0-1,1-3 1,-1-7 114,0 4 1,1-7 0,1-1-1,2 3 0,5 18 1,2 6 0,2-6-1,0-15 23,3-8 0,2-8-45,1 4 0,2 0 0,0-2 0,1-1 0,1-3 0,2-1-398,-2-4 0,5 2 383,6 1 0,6 3 0,-2-5 228,-1-4 1,2-2-214,19 27 0,7-7 413,-11-35 1,8-12-369,6-13 0,9-9 0,-1-4 0,-9 1 0,0-4 0,4-10 90,13-16 0,9-14 0,-3-4 0,-12 1 163,-20 6 1,-8-1-1,0-4-223,19-21 0,0-7 0,-11 5 399,-19 7 0,-6 2-384,0-4 0,-1-2-277,-1-1 0,-3-1 367,-1 1 0,-2-6-292,-1-13 1,-1-10 0,-3 7 246,-1 1 0,-2 0-46,-1-2 1,-1-8-1,-3 9 91,-7 5 0,-4 3-303,-5-19 1,-3 0 256,1 13 1,-2 2-45,-6-8 0,-2 2 593,2 25 0,-2 1-593,-11-21 0,-5-2 897,-6 2 0,-3 1-942,-2 1 0,-3 3-431,2 10 0,-6 5 206,-20-7 0,-1 6 970,26 25 0,-1 1-1645,-7-3 1,-6-3-1,7 9-4225,-19-2 627,-15-1 4458,32 24 0,18 9 1,2 2-1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33.6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40 11940,'-10'-17'4857,"2"3"-3687,6 9 1078,-1 2-1258,3 7-540,7 33-3213,4 29 3033,3 10 45,0-1 0,-1 2-2404,0 9 2134,-1-16 0,0 0-45,-1 15 0,0 1-450,-3-19 1,0 10-1,0-6-2732,-1-4 0,0-1 3182,1 1 0,0 5 0,-2-11 0,0 13 0,-3-30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7:15.977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0 0 13110,'24'36'3148,"-3"8"-7459,-10-1 5030,-3 25 1,-1 5-429,1 8-156,-3-6 0,0-1 720,-4-10-631,0-1 1,0 2-584,1 14 134,-1-23 0,1-6-135,-1-14-5127,2-25 5487,2-14 0,2-13 0,4-13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09.9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68 11934,'32'-17'1979,"-10"6"1362,4-5-2982,-16 10-1076,0 0 987,-6 3 897,2-3-1167,-4 4 0,5 10 0,-2 6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33.8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1 358 11311,'31'-88'6656,"-12"36"-5847,29-26-1063,-18 48 704,5 3-3682,24-3 3232,12 7-704,2 3 435,-13 12-1858,-17 7 1678,12 14-631,-4 4 908,2 16 1,0 5 0,3 11 0,-15-8 0,0 0-1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34.1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92 0 9332,'-15'30'3418,"0"0"-7370,0-1 5212,2 1 719,-2 12-2337,6-9 1527,0 10-199,23 8 1,8 0-791,2-7-294,4 7 1,3-7 203,5-27 0,26-5-180,-2-19 90,7-1 90,-15-15 0,-17 2 0,-2-3 90,-2-4-1,-4-1 1,2-16 0,-13 12-90,-2-10 0,-11 20-221,-52-45 131,20 40 97,-13-10 0,-2 4-97,0 16 0,-10-2 0,15 11 1499,4 4-1948,-3 3 269,12 1-90,-6 13-4099,34 39 4369,0-14 0,27 27 0,-1-35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34.5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1 456 240,'38'-21'3868,"-1"0"630,18-15-3419,-24 15 1185,11-6-1005,-26 17 808,-7 6-1258,4 28-449,-8 5-90,0 30 179,-3-3 1,0 6-225,0-2 0,0 0-90,0 12 0,1 6 634,0-5 0,1 6 1,0-1-651,2-3 1,0-1 0,0 1-90,-1 0 0,1 1 0,0 0 0,2 5 0,2 1 0,-2-12 60,6 25-90,-6-40 0,1 1-751,3 6 0,0-7 1110,-2-5-735,11 12 376,-18-84 90,-3-29 0,-4-9-90,-4-22 0,1 14 0,-3-4-37,-2 1 1,-2-6 6,-4-12 0,-2-11 0,1 6 369,5 23 1,0 5 0,0-4-340,-6-25 0,-1-5 0,3 13 0,5 25 0,2 6-45,0 4 1,0-4-16,-1-8 0,1-8 0,1 7 15,3 3 0,0 3-610,-6-27 0,6 5 655,18 1-90,0 43 559,15-5-469,0 27 138,40 32-227,-7 17 89,15 16 721,-21 7-721,-21-8 0,-4 2 1685,8 17-1640,-9-13 0,-4-1-45,-5 9 2151,-6-1-2151,-11 8 0,-5 1-47,-4 4-223,-13-12 0,-10 9 0,0-13-5334,-28 2 1826,3-9 1,1-7 3937,7-25 1,4-11-1,26-9 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35.0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186 41 14099,'-9'-17'4767,"1"2"-3777,3 10-181,-2 2-179,0 2 359,-13 14-179,0 19-4432,9 58 3982,15-19 0,7 2-271,1-11 1,2 0-705,6 8 1,2-5 794,6 0 180,18 23-180,-10-23-405,-1-4 1,1-1 314,0-4-45,-9-12 0,-2-2-45,-4-5 90,-2-1-90,-5-4-90,-4 7 1868,-28 10-1868,3-12-180,-54 8-90,24-32 180,-16 0 0,20-11 1120,-5-16-1300,9 2 0,-11-15 969,-11-52 0,30 27 0,6 4 0,-1 0 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35.2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1 499 15808,'19'-62'2878,"7"-21"-7549,1 4 5031,0 1 0,-4 17 1319,-8 25-690,42-20-129,-32 34-950,64 0 0,-57 34-992,26 15 902,-21-6-90,1 0-450,18 14-269,-10-7-3508,34 18 4004,-33-20 1,14 6-1,-22-15 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8:36.0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6267 551 9691,'-9'-27'4588,"-1"0"-8809,0 0 5390,-4 1 1139,-1 1-1588,-3 1-90,-2 3 769,-3 0 130,-49-15-1079,6 12-270,-27-7-465,20 19 465,13 5 0,-2 2 0,-4 1-90,-21-2-45,17 2 0,0 1 45,-14 1-267,13 1 0,-13 0 0,3 1 267,-4-1 0,-4 1-45,8 2 0,-9 1 0,-5 0 0,4 1 0,6 0 0,0 1 0,3 0 0,2 1-45,-8 1 0,4 1 0,-1 0-468,-12 0 0,-2 1 0,13-1 468,16 0 0,6-1-45,-1 1 0,-4 0 0,-25 4 0,-6 0-15,33-3 0,-1 1 0,-7 1 6,2 0 0,-9 3 0,-3 0 0,2 0 0,7-1 24,-9 3 0,7-2 0,-7 3 12,9-1 0,-8 2 0,-1 0 0,4 0 1,12-2 17,-15 6 0,7 0 0,8-3 0,-4 2 0,6-2 145,-2 3 0,0 0-115,6 0 0,-3 1 0,4 0 15,-8 2 0,-2 2 15,0 3 0,-6 3 0,4 0 30,-8 8 0,4 1-289,-1 1 0,4 0 199,9-2 0,7-1-335,-14 19 335,8 1 60,27-10 0,-1 10 0,3 0-353,0 14 1,3 3 292,1-10 0,-1 3 0,7-3 669,6 7 0,7-1-669,2 2 0,2 2-183,3 5 0,0 2 183,1-1 0,1 0 0,1 1 0,2-2 780,4-9 0,2 4-810,4 15 0,4 11 0,-1-8-400,1 2 1,2-2 429,0-2 0,1 5 0,0-13-45,-1-22 0,0-7 8,0 3 0,3 2 37,7 25 0,6 5-30,-7-27 0,2 2 0,3 3-5,6 15 1,3 3 0,-1-3 34,-3-14 0,-1-2 0,1-2-30,-2-4 0,1-1 0,4 3-380,8 4 1,6 5 0,1-2-1,-5-7 365,10 12 0,1 0 22,-8-13 1,6 7 0,1-1 0,-6-13-23,1-6 0,4-5-196,6-1 0,12 4 1,3-1-1,-9-4 286,14 6 0,1-2 184,-16-8 0,7 3 0,2-1 0,-1-6-109,14-3 0,0-7 0,-6-3-75,3 0 0,7-2 27,-14-7 0,12 1 0,6-2 0,-2-1 0,-9-4 198,6-5 1,-6-4 0,3-1-249,-3 3 1,5-1-1,-1 0 1,-6-3-23,-2-4 0,-6-1 0,-4-2 0,16-3 0,-2-1 45,-4 0 0,10-5-45,-17 0 0,11-6 0,6-1 0,-3-1 0,-9 3 30,2 0 0,-8 1 0,9-4-203,-8 2 1,12-4 0,4-3-1,-1 0 1,-6 1 0,-12 4 172,-1-3 0,-11 4 0,3-3-18,16-6 0,4-3 0,1-4-27,-8 0 0,2-3 0,0-1 0,-4-1 15,8-6 0,-5 0 0,5-4 30,-3 2 0,6-4 0,-2 0 0,-7 2-30,-4-2 0,-6 1 0,-4 1 30,-9 8 0,-3 1 0,1-3 0,10-15 0,2-5 0,-5 4 0,-14 15 0,-3 3 0,3-6 22,5-10 1,4-7-1,0-1 1,-3 1-80,2-11 1,-3 1 0,-1 0 116,1 1 0,-1-1 0,0-12 55,-18 24 1,2-10 0,0-6-1,-1-1 1,-2 0 0,-2 7-1,-3 9-55,4-18 0,-6 10 0,2-10-25,-3 15 0,3-11 0,0-3 0,-1 0 0,-3 5 0,-6 12 55,-5-2 0,-5 9 0,-4-4 141,-3-21 1,-4-5-1,-6-3-186,-3 12 0,-4-4 0,-3 1 0,1 3-11,-2-11 0,-1 3 0,-7 0-79,-3 13 0,-7-3 0,-1 5 0,3 11 55,-8 1 1,-1 7-131,8 9 0,-2-1 0,-9 2 120,-13 5 0,-11 0 0,-2 4 0,7 4 0,-14-7 0,-3 3 0,9 7 0,0 0 0,0 0 0,0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1.17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29 14369,'-11'-16'1889,"4"4"-1350,9 11 811,40 19-901,5 9-4430,21 10 4161,-8 4 44,-14-5 1,2 3-288,-4-3 1,1 1 106,9 9 1,1 0 0,-11-8 0,-2-2-520,24 21 595,-3-6 0,12 9 0,-3-3-908,1 0 1,2 1 809,-12-8 1,7 5-1,0 0 1,-9-8 22,6 4 0,-6-5 41,1 1 0,0 0-41,4 3 0,-2-3-45,-14-10 0,4 3 45,4 2 0,11 8 0,0-1 0,-9-5-45,3 1 0,-2-2 0,8 7 0,8 5 0,-11-8 45,-19-13 0,-4-5-45,4 4 0,-1-1-321,1-1 1,-1 1 320,1-1 0,5 2 30,5 5 0,6 5 0,-2-2-171,17 11 1,2 1 170,-4-1 0,4 3 0,-6-4-30,-3-2 0,2 2 22,-11-6 1,8 6-1,-1-1 1,-9-6-23,1 1 0,2 1 0,3 2 0,12 9 0,2 1 0,-7-6 0,-8-8 0,-4-3 0,-1 0 0,3 2 0,0 0 0,-1-2 262,24 16 0,-7-7-262,-34-21 0,-1-2 754,16 10 1,4 0-755,-2 0 0,4 0-160,-3-2 0,3 2 0,-4-3 160,3 1 0,-2-2 0,9 5 0,-5-4 995,4-2-995,1 1 0,2-4 0,1 0 0,8 4 0,0-1 0,-3-3 1004,-23-9-1139,11 3 0,2-1-45,11 0-871,-22-6 0,-3-1 961,7-1 90,-18-6-419,48 2 329,-41-6 316,1-1 1,-2 0-317,-13-3 90,15 0 0,-18 0-90,15-12 90,2 2-90,37-18 0,5-3 90,-9 5 1059,-2-2 0,0-1-1149,-2 0 90,-30 9-382,31-8 292,-37 15 363,-1 0-273,-1 2-2411,20-5 2321,2-2 90,-1 1-180,32-8 90,-57 16-629,42-12-1,-65 17 1277,9-5 1,-23 8 0,-1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1.4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11 14459,'-15'-5'3148,"26"1"-2518,15 3-451,15 1 271,14 0-360,-15 0 90,15 0 0,-14 0-4072,35 15 4342,-6 4 163,7 13-433,-29-4 179,-25 12-179,-15-7-180,-15 57-361,-2-42 46,-4 1 0,-2 1-2563,-7 8 359,-1 2 2644,2-4 1,7-15 0,1-1-1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2.4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71 106 1320,'-19'-31'4048,"-1"2"-506,12 15-2642,0 1-1181,3 6 911,2 2 1438,-1 1-1079,2 1 1510,0 11-2049,5 30-217,1 1 126,4 30 1,3 9 228,-4-21 0,1 0-498,2 20 0,1 6 29,-2-14 1,0 4 0,0-7-75,-1-8 0,0 0 0,4 37 0,1-2 45,-6-41 0,0-3-45,1 1 0,-1 1 45,8 47-1229,-3-28 1,0 0 1183,-3-18 0,1 2 90,8 35 0,2 3-830,-3-16 0,1-3 740,0 2 0,1 1-519,6 14 1,0-4 473,-10-35 0,0 0 78,12 32 0,0 0-78,-10-35 0,0-1 410,6 15 1,1-2-321,11 23 1179,2 2-1209,-8-28 0,4 7 0,-2-6-60,-3-7 0,-1 0 0,23 36 0,-2-4 0,-2-14 45,14 5 0,3 1 0,-28-34 0,2 1-223,13 12 0,7 6 0,-6-9 178,16 6 288,-22-21 0,0-2-288,18 10-154,2-1 154,14-1 0,3-1 0,-35-17 0,0 0 0,32 13 0,8 1 30,-20-12 0,2 0 0,-7-4 675,-10-2 0,-1-1-705,14 5 0,6 2 0,-10-3 0,9 4 0,-1 0-1894,-2 0 1894,25 11-870,-24-9 870,17 7 1096,-7-3-1096,-21-7 0,4 0 0,0 0 0,-7-1-999,35 11 909,-50-19 90,-13-7 1352,1 4-1712,-9-5-1550,-5-3 1910,-1-8 0,-8-1 0,-3-9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2.7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36 160 12030,'-20'-12'3058,"5"1"-989,16-3-1619,6 0 629,25-20-179,38 2-810,-12 7 90,10 7-90,-36 18 0,11 9 0,-6-1 89,15 10 181,20 29-90,-25 0-90,15 19-3392,-38 7 3482,-16-19-1095,-3 11 914,-16 8 91,-5 3-90,-14 18-90,4-20-45,4-24 0,0-3-314,-6 10-5308,-16 31 5667,26-50 0,1-5 0,14-26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10.3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106 1 8792,'-23'3'4497,"3"1"-2518,4-2-450,5 1-3441,-2-2 2811,6 0-179,-2 1 1398,5 0-319,2 1-1529,15 8 0,5-3 0,21 7-90,2-6 0,9 1 29,11-1 1,15 1 0,-7-2 699,-13-1 1,2-1-880,18 3 0,9-1 0,-9-1 15,-22-3 0,-1-1 0,34 0 0,3-1-45,-21 1 0,2-1 0,27 0 0,-3 0-45,-40-2 0,-4 1-45,7 0 0,-1-1-2931,38 0 2931,-40 0 0,6 0-900,12 0 1,10 0 0,-5 0-1535,-2 0 0,-1 0 1024,2 0 1,5 0 0,-8 0 1499,-14 0 0,-5 0 0,0 0 0,0 0 0,-3 0 0,1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3.9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1196 19496,'15'15'2069,"36"-17"-1799,-7-9-1,4-4 1,3-2-90,10-4 30,-2-1 0,12-5 0,-7 2-1326,-14 6 1,2 0 1175,21-9 0,10-4 0,-10 4-15,-20 9 0,1 0 0,12-3 0,13-4 0,1-1 0,-9 4-1411,4-2 0,-1 1 1396,14-4 0,8-2 0,-12 3-30,-24 8 0,-1 0-305,14-2 1,8-3 0,-4 1 304,-1 0 0,3 0-161,-9 3 1,9-2-1,1-1 1,-10 4 160,6-2 0,-4 2 0,23-6 0,1 0 0,-4 3 0,-3 1 45,-24 6 0,4-1-45,15-3 0,9-2 0,-10 3 0,-16 5 0,-3 0 0,34-8 0,-4 2 0,0 2 0,-7 2 0,1 0 0,7-1 0,-16 3 0,-5 1 0,-23 5 470,-3 0-470,-5 0-90,10 1-180,-2 0-180,-7 1 90,-14 2-7500,-20 0 7860,-19-1 0,-4-2 0,-10-3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4.2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61 14369,'43'-21'2878,"-6"6"-1978,38 1-541,-25 10 1,20-1 270,-13 4-360,-6 1-2036,7 6 0,2 2 2036,1 1-180,-8 0 0,-3 2 949,-13 0-50,-6 67-1828,-25-38 839,-8 51-3,-23-54-672,-23 16 0,-6 3-4182,-4 10 4857,6-9 0,1-4 0,12-15 0,15-17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5.2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940 545 9152,'1'-23'6116,"-1"2"-10517,-11-5 5481,0 8 1138,-14-4-1498,0 10-91,4 6-179,-7 2 0,3 4 769,-26 16-949,6-3-1830,-16 17 1920,15-3 0,-2 5-181,6 0 1,0 2 907,-8 3 0,-3 8-817,1 18 0,-2 12 0,8-9-225,15-17 0,2 0-15,-10 16 0,-3 7 0,11-9 60,11 16 0,7 1 0,22 3 0,6 2-90,9 6-1162,1-12 1,5-7 1161,18-23 869,5-8-959,4-6 45,2-17 0,4-3 45,24 1-45,-11-14 0,0-6 45,10-13-880,-23-6 0,1-6 790,-8-2 0,-1-1 45,-1 1 0,1-6-147,3-14 1,3-8 0,-7 0 11,-4-7 0,-3-1 120,-2 7 0,2-3 0,-6 2-30,-7-7 1,-8 4 44,-8 15 0,-3 1 537,14-48-432,-18 26 0,-1-12 0,-1 10-15,-1 18 0,-2 0 360,-2-22 1,-4-8 0,-3 15-316,-11 8 266,-15-19-87,-2 34 1,-3 5 2452,-5-4-2632,-30-17 0,38 52 0,9 6 44,-14 50 1,3 18-135,7-4-634,-6 16 0,4 3 634,17 0 1558,3 7-1558,5-32 0,2 5-1369,3 29 0,3 2 1369,-2-17 0,2 0-45,2 17 0,4 4-62,4-1 1,4 1 46,-3-26 0,2 1 1,0-1 59,4 23 0,1-4 0,-1-7 0,5-11-180,33 6 23,-16-52-23,21 8-90,-27-60-180,-11-20 1,-3-4 269,4-3 135,-3 0 0,-3 3-45,-7 13 0,3-9-227,-4 16 586,-2 2-29,-3 30-151,-7 5-1164,17 85 1165,-11-45-231,6 19 1,2 0 140,0-13 0,8 19 1905,5-8-2715,29 10-5036,18-38 5846,-10-6 0,-10-58 0,-35 2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6.1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205 1303 10141,'-25'-5'3328,"0"2"-2338,5 2-181,-10 16-179,9-4 0,-7 15 629,4 21-450,9 14-4381,-1 19 3393,24 7-1,3-28 90,13-2-180,9-11 180,-6-17-180,11 1-2268,-5-21 2448,-7-5 0,16-14 180,-8-15 2448,6-20-2268,-10-17-995,-13-13 815,-21 4 0,-6 8 2402,-12 13-2402,1 13 539,-14-8-449,-12 4 0,7 9 180,-2 10-180,25 18 450,-17 45-540,20-14-695,3 35 1,6 6 604,11-8-45,2-3 0,1-2-659,11-5 524,2-1-1922,8-2 2012,3-6-665,21 3 485,8-14 181,3-6-1,16-26 1816,-33-10-1816,12-13 210,-22-11 1,-3-4-31,3-7-45,-5 5 0,-4-2 45,-9 0 0,-4 0 2567,-2-3-2477,-2-18 160,-5 19-250,-2-9 180,1 8 90,-1 27-270,9 12 1583,-4 29-1583,7 26 45,0 12 0,2 6-631,-3-12 0,1 0 451,4 20 0,4 2-1230,14 12 0,2-8 1275,3-6 0,-5-13 0,2-7-32,-2-27 122,12-9-90,-11-9 90,9-28 0,1-10-90,-4-5 45,4-18 0,-3-6-835,-12-8 790,-14 22 0,0-6-135,1-29 0,-4-2 90,-6 24 0,-2 0 45,6-35 0,-3-3 0,-9 25 0,-3-6 108,-3 6 0,-2-13 0,-1-5 0,0 3 0,1 11-78,1 5 0,1 8 0,-2-9-12,-1-9 0,-2-14 0,0-2 0,0 9 0,0 21 871,-6-18-709,-9 22 2937,5 102-3027,1 45-969,10-10 1,0 14-1,1-7 924,2-9 0,0 3-45,0-1 0,1 12 0,-1-1 0,1-13-279,1-7 1,1-4 233,-2 27 0,3 4-1150,4 7 1,3 0 834,1-12 0,2 3-510,0-7 1,3 5 0,0-9-526,2-5 1,2-9 1394,0-11 0,1-8 0,7 2 0,1-8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6.3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 0 11490,'-11'22'4408,"39"13"-4228,1-23-6650,31 10 5301,-19-18 1169,1-1 0,-10-2 0,-3 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8.0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1541 4438 15538,'-16'3'3238,"3"0"-8178,11-3 5479,-1 0 2039,2 0-2038,3-2 589,22-5-769,21-3-2448,8 0 2178,12 1 180,24 6 540,-30 1-720,39 2-686,-32 4 1,10 3 0,-7-1 595,-4-1 0,2 0 0,4 2 0,12 1 0,2 1 0,-8-1-98,-7-1 0,-5 0 0,3 0 98,18 1 0,4 0 0,1-1 0,0 0 0,0-2 0,-3 0 0,-10-2 0,-2 0 0,-2-1 45,23 1 0,-1-3-45,1-3 0,4-4-171,-7 0 1,5-1 0,-5-1 170,-23 1 0,-4 0 0,2 0 274,21-3 1,4 0 0,-15 0-275,-25 1 0,-6 0 0,47-12 90,-3 0-1,-3-8 1,-1-1-90,-41 13 0,0 0 45,34-13 0,-7-2 45,-23 2 0,-5-3-1170,-7-4 1170,-5-3 476,-9-15 0,-3-9-566,-9 7 0,-4-7 22,-3-3 1,-1-11-1,-3-3 1,0 9-23,-3-14 0,-3 2 0,-2 3 0,-2-5 0,2 10 237,1 21 1,0 0-148,-2-31 0,-1-13 0,1 8-45,1 11 0,-1-1-15,0-12 0,-1-10 0,1 13 14,3 21 1,0 7-318,-1-4 0,1-1 318,0 2 0,-1-5 45,0-7 0,-1-9 0,0 7-90,1 3 0,0 0-38,-1 0 1,0-5 0,1 9 37,0 15 0,1 4 45,-3-18 0,0-6-45,0 8 0,-1-5 0,1 4 0,-1-6 0,0 1 0,0 7 0,0-3 0,0 5-45,-3 4 0,1 6 45,-5-30-45,3 32 0,1 8 679,0 21-724,-1-1 1865,-13 13-1865,10 8 794,-17-1-794,-24 25 0,17-7 0,-27 12 0,-5 2 0,7-4 1304,5-2 1,-2-1-1305,-32 3 0,18-10 0,-13 0 0,-4-1 67,18-3 1,-2-1-1,-3-1 1,-3 1 4,-2-1 0,-6 1 0,-2 0 0,3-1 0,6-2-636,-19 1 1,7-2-1,0-1 624,-5 0 0,0-1 0,3 0 60,16 0 0,3 0 0,-1 0-30,-5 0 0,1 0 0,-1 0 0,5 0 0,0-1 0,1 2-781,4 2 0,1 1 1,6 0 780,7-1 0,-4 2 0,-11 5 0,-15 2 0,0 2 0,12-2-437,6-1 1,1 1 436,-18 2 0,-9 3 0,17-2-1036,-2 6 1036,3 1 73,-2 8 0,-1 2-73,-8 4 360,1 4 0,5 2-360,25-7 0,-12 12-663,26-12 663,-15 20 0,23-13 0,-1 2 0,-23 28 0,29-29 0,1 3-239,-3 13 0,4-1 239,-5 10-166,8-5 0,-4 13 1,6-11 165,-1 14 206,0 7 0,2-1-206,9-15 0,-3 22 0,5 2 45,9-41 0,0 0-45,1 1 0,0-2 90,1 33 551,2 0-551,8-2 1446,-2 11-1401,9 1 0,2 0-45,2-1 60,-5-28 0,4 8 0,-2-10-150,9 22 45,-8-32 0,3 6 15,3 1 0,3 6 0,-1-6-15,-4-8 0,2 1-45,3 8 0,3 7 0,-2-9 90,16 23 117,3 1-117,3 1-1165,2 0 1165,3-1-30,-4-18 0,11 11 0,-5-9-37,-12-15 0,5 0-5,7 0 0,14 11 0,6 3 0,-4-6 0,-13-14 298,-5-9 1,1-6-475,13 6 1,16 6 0,-1-3-1,-18-13 1341,14-8-3837,3-4 1,-5-3-1844,-31-12 5283,18 0 1,-30-1-1,5 0 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8.4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39 11760,'-8'-17'-1259,"2"3"-90,5 11 1349,0 1 0,0 0 0,1 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9.6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 61 10861,'-6'-19'4137,"0"2"-2050,4 4-1367,0 7 105,2 0-376,0 9 361,2 3-361,6 38 1,2 12-3277,2 5 2917,0 8 0,1 3 90,2 8 0,1 7 30,-4-16 0,3 13 0,-2-8-604,-3-6 0,1 0 454,2 10 0,1 9 0,-2-11-15,-4-15 0,-1-7 0,1-1 0,0 7-395,0 7 1,0 14-1,1 0 1,-2-10 393,1 5 1,-1-1-45,2 19 0,1 11 0,-3-18 90,-2 6-90,0-6 45,-3-11 0,1-1 45,-1 2-412,-1 14 1,0-4 411,-1-32 261,1-7 0,-2 4-351,-2 6 0,-1-5 0,2-3 0,-6 41 90,7-77 1877,0-3-1877,1 0 90,16-16-180,-5-7 1181,15-17-1271,-8-7 90,2-2 0,0-4 958,4-10 0,1-3-1048,3-6 90,6-12 0,-1 1 0,-9 15-2903,12-25 2903,-11 25-543,-3-6 363,-3 19 0,-7 4-719,-14 31 449,-1 7-1799,-7 11-629,-1 7-2481,-2 13 5359,-2 3 0,2 7 0,-1 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29.9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685 522 16348,'-20'13'3598,"2"-3"-7910,-1-8 5572,-20-19-721,8 4 1206,-15-16-1296,18 7-89,-3-4-783,-24-27 693,19 18-90,-18-19-1118,-2 0 1118,18 19 537,-2-2 1,2 1-718,7 7-90,-13-12 22,24 21-2451,4 3 1436,3 4-3684,5 4 4767,6 6 0,1 0 0,1 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30.8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15808,'3'43'2968,"3"4"-3753,5 16 1,4 5 1144,2 15-31,4 5 1,5 18 0,-3-14-375,-9-37 0,2 0-270,3 13 0,5 13 1,0-2-1,-3-16-674,9 18-46,-5-13 1,1-5-514,-3-20 1548,-3-11 0,2-4 0,-2-6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16.3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38 17247,'45'-7'1799,"-13"0"-1529,17 9-90,0 5 90,-7-5 0,13 6-91,-20-7 1,3-1 180,17 0-615,12-5 0,18-3 0,-8 2 345,-13 4 0,0-1-868,22-4 0,11-1 0,-13 4 778,-28 7 0,-6 3-959,12-1 0,-1 1 1049,36 12 0,-7-1-342,-29-3 252,1 2 90,0 2-90,2 2 90,24 14 0,7 4-90,-35-12 0,3 3 30,14 6 0,10 4 0,-8-1-30,-11-1 0,-5-1-58,-1-1 1,-3 0 147,26 17-90,-30-17 126,4 6 0,1 1-36,4 4-46,-5-4 1,-4 0 1750,-12-5-1615,20 24-1581,-16-14 1491,12 16 512,-3 1-512,-13-15-90,10 16 90,-17-22 0,-1 1-90,1-1 90,29 30-90,-24-27-84,22 19 84,-32-35 0,-1-3 2091,18 11-2091,-12-14-1671,42 20 1671,-40-26 2165,22 7-2075,-32-18-90,16 0 0,-10-4 90,5 0 222,-19-3-582,6 0 0,-11 0-989,19-13 2402,-24 8-4021,7-11 2878,-14 9 0,-1 0 0,1-2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31.0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12210,'18'6'6027,"-3"4"-11058,2 33 5661,-5 2-91,1 4 1230,1 7-1410,2 7 1,1 3 225,7 26-585,-5-18 0,1-1-2357,4 14 2177,0-3-450,-3-14 1,-1-1-361,7 16-1322,-4-12 0,-2-4 2312,-3-11 0,0 5 0,-10-23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31.3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83 551 10141,'-30'-25'5847,"-4"-8"-3868,15 9-450,44-21 0,15-3-1259,2 12-2306,12-8 0,4 5 2126,1 18-180,0 2 0,2 0 770,17-3-995,-6 1 0,1 0-745,-20 6 0,-3 0 790,33-10-812,-33 9 1,-3 0 1171,2-2 2253,-5 2-1443,-7 3 89,-20 18-809,-1 8 270,11 66-360,-13-31 0,13 43-90,-13-47-1138,10 17 1048,-5-15-90,12 20 625,-14-33-624,3 2-867,-6-15-842,-5-11-2700,4-17 4588,-10-2 0,1-26 0,-7 7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31.8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373 154 17517,'-18'-44'1799,"-1"7"-5700,-3 16 4531,-16 0-360,6 8 1192,-12 0-1282,19 9 0,-1 3-1889,6 1 1889,-14 9-16,-3 18-74,7 1 1620,6 15-1530,21-17-2222,14 46 2132,5-24 0,3 1-45,-3 0 0,2 1 1111,11 15 0,5-2-1066,-1-11 0,0-4-678,23 35 632,-23-39 1,-2-4 45,3-1 0,-3-2 0,-1-3 0,-2 0 0,8 11 0,-5 3-131,-4 14 131,-12-20-90,-12 0 0,-20 13 90,6-16-90,-25 38-87,14-41 177,-7 6-90,6-17 270,-30 7-180,25-17 699,-22 5-789,27-36 0,5 0 147,-4-16-417,7-31 1323,8 6-1413,0-13-2564,7 12 675,8-25 2174,5 3 0,2-6 1,-2 17-1,2-1 0,6-22 1,0 0-1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32.2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1 359 16707,'46'-76'1709,"-13"22"-944,-1 2 0,-2 1-3625,-6 13 3129,15-24 831,-31 48-201,1 2-539,2 32-180,-1 1 413,2 31-323,0 24 0,3 12-180,1-7 0,1 3-45,-5-26 0,1 1 45,9 31 0,3 6-31,-6-31 1,2 0 0,1-1 839,11 30 0,1-1-869,-11-28 0,2 1 0,3-8 104,17-1 1,1-15-135,-2-15 0,18-30 90,-34-53-135,-13 7 0,-2-10 45,-1-6 0,-1-7 0,0 3-1011,0-11 1,0 1 1010,-1-21 0,-3 6 0,-1 6 0,0 3 0,-2 5 0,2 9-2752,-1 3 2662,1 10-90,9-25 180,-5 47 0,14 2-1841,-11 57 1841,14 50 0,-14-26 0,-2 4-327,1 0 1,0 2 326,-1 4 0,-1-2 90,5 28-135,3 12 0,0 4-462,-7-46 0,0 0 462,8 41 0,-1-5 685,-2-24-820,-2-6-757,-2-6 0,1 0 937,2 5 0,2 19 0,-16-63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32.9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43 17067,'-9'-15'-2968,"6"-2"2968,8 13 0,4-2 0,-3 5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33.5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128 312 8522,'7'-37'5397,"0"1"-8809,-3 5 5121,-1 4-154,-1 6-565,-2 4 2800,1 4-3520,-8-2 0,-3 18 0,-7 3-90,-1 22 134,0 20 1,1 6-225,-1 11 512,1 11 1,2 1-513,7-2-31,4-18 1,2 6-60,6 17 0,3-2 0,-3-25 0,2 0-45,3 21 0,6-6-45,16 0-90,43-12 90,-22-14 90,42-33-90,-54-23 90,13-18 90,-14 2-90,12-28 90,-4-16 342,-4-6-432,-13-4 90,-19 17 1302,-6 14-1392,-3-4-2750,-10-18 2795,-5 14 0,-4-3-45,-2 1 0,-6-1-694,-6 5 1,-7-3 0,2 8 603,6 11 0,-2 5 372,-14-8 1,2 8-463,4 18-360,-6 8-5127,-21 43 1440,24-3 4188,-6 37 0,38-9 1,2 3-1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34.81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1652 3119,'-1'-20'5217,"0"-4"-2680,1 2-1817,8-21 1411,-1 9-1592,9-11-678,6 7 499,-2 13-91,8-3 2371,14 13-2010,25 28-540,-13-6 0,9 25 0,-29 1 779,-8-4-779,5 10-2358,-10-7 2358,-2 4 858,21 54-948,-18-39 0,14 38 0,-6-13 0,3-13 90,-2 4 0,-6-31-90,-13-33 2649,8-19-2649,9-18-1149,7-30 1149,-8 3 0,-4-9-2179,-9 19 2179,-1-2 90,-1 3 0,-1 4-1517,0-11 1517,-4 19 1517,3-16-1607,-6 31 2269,2-4-2359,-4 18 90,3 14 0,-1 16 3392,7 26-3662,7 29-1786,-2-27 0,1 0 1876,7 23 0,7-12 0,-19-46-269,5-8 269,9-11 90,-4-5 0,4-12-90,-10-8 180,-6 6 0,-1-7 0,-7 13 3482,-1-5-3392,-1 5 0,-1-4 0,0 8 0,-3-2-90,2 14 0,-3 6-180,16 85 90,-5-44-45,2 6 0,1-2-45,0-17 0,3-2-90,15 3 270,-11-17-90,10 1 180,-16-16 90,20-22 0,-9-5-3482,10-12 3482,-16 2 0,-5-18-270,-5 16 90,-1-11-90,-5 25-180,0 2 180,-7 2 90,4 4 0,-5 7 0,7 14 0,1 2 3302,3 16-3392,1 0 0,2 15-1259,13 39 450,2-22 449,6 19-90,6-36 450,-13-25 180,15-2 90,-4-20 360,8-13-270,-5-8-1292,-7-17 1,-3-4 1291,-2-5-180,-3 3 0,-3-1 55,-8-5 215,-3-22-893,-7 19 1,-4-12-1,1 6 623,2 6 0,-3-6 161,-5-8 1,-4-20 0,-2-6 0,0 5 0,2 17-862,-2-4 1,0 3 631,1 6 1,-1-9-1,-1 1 1,3 13 22,-1 0 0,2 16 45,4 12-34,-7-10-56,15 75 0,1 30 0,1 9 0,0 22 0,-1-18 0,2 12-90,2-7 0,2 11 0,1 1 0,-1-12 45,0 3 0,0-1 0,0 1 0,2 13 0,1-3 0,-2-17-45,5 20 0,3-8 0,1 0 90,-3-28 0,1-1 324,6 24 0,2-7-414,3-19 1792,-2-26-1792,-6-18-450,35-88 450,-30 43 135,7-31 0,-4-1 45,-17 27 90,3-28-90,-8 52 2725,1 0-2635,-3 12-90,-1 7-90,0 9 0,-2 16 0,1 6 1653,1 1-1743,0 3-3752,1 12 3302,0-6 90,7 34-2248,7-21 2698,13 9 0,-2-24 0,3-12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34.9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30 18776,'-8'-17'1799,"1"4"-1979,9 45-269,-1-1-2340,11 52 2789,-1-21 0,6 4 0,-2-23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37.0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7277 311 8612,'-33'-35'3688,"6"9"-2878,-12-8 179,8 11-90,0 1-179,-2 1-90,-1 1-3802,-18-6 3981,-7 2-1046,-21-3 596,16 8-89,2 5 0,17 6 180,-10 3 0,-2 2-271,-4-1-59,-3 6 0,-15 3 0,12 0-30,-6 3 790,-16 5 0,3 0-790,22-3 2330,-21 5-2330,28-3 0,-21 7 0,-2 1-90,-1 1 0,1-1 0,4 0-672,23-4 717,5-3 0,-1 0 980,-12 5-980,12-5 0,1 1-45,-3 0 90,-25 9-90,19-9 45,-13 4 0,-3 0-650,-17 2 605,29-6 0,-5 2-1394,-17 3 0,5-1 1484,7-2-254,9-1 0,-11 3 1,13-3 253,0 1-897,-2 0 1,2 1 896,12-3-487,-13 4 397,19-6 1551,2-1-1551,-3 1 90,-13 4 0,-2 1-90,-1 0 560,3 0 0,1 0-560,4-2 0,-41 15 0,31-10 0,-26 9 90,57-16-953,-12 3 863,11-4 0,-22 10 0,10-6 0,0 2-1517,-15 2 1517,23-8 0,-14 4 90,-1 1-90,12-4 0,-29 9 90,10-3-90,-20 7 0,17-4 90,1 0 0,-19 7-90,28-10 1366,-28 10-1366,37-15 2194,2 2-2104,-18 6 2565,14-4-2655,-13 5 90,4-1-90,14-5 0,-10 2-3073,3-1 3163,-3-3-90,0 2 211,4-6-211,12-1 0,-12 0 90,-32 3-90,23-4 0,-21 0 0,41-6 432,-3-1-432,-50 1 0,39-2 0,-5 0 0,1-1 3392,12 0-3392,-14 0 0,-1 0 0,2 0 0,-40 0 0,54 0 0,0 0 0,2 0 0,0 0 0,-31 0 0,24 0 0,-23 0 0,-26 22-90,48-12 90,-43 21 0,64-16 0,0 5-90,-5 11 90,-6 25-90,7-7 90,2 13 0,15-21 0,0 46 0,3 7-90,0-6-294,0 5 0,2-6 384,5-34 0,0-8 0,-1 9 0,2 6-1569,2-8 0,1 2 1569,-2 11 0,0 0 0,9 29 0,-4-2 0,-1-30 0,1 1-98,0-11 1,-1 0 97,2 8 0,-1-3 0,4 3 0,1 1-90,6 21-927,3-18 1,2 1 1016,10 28 0,-12-36 0,7-1 45,15-6 0,1-8-45,9 7-71,-4-7 0,2-3 161,2-12 83,2-3-173,4-2 0,2-5 0,4-1 0,-15-7 0,2-2 1900,28 3-1900,-8-4 0,-2-2 0,-2-1 212,28-2-212,-11-1-50,-16-8 1,5-4 49,10 1 0,0-1 885,0-5 0,-4-1-885,-15 3 0,1-3-30,3-1 0,4-4 0,-6 3-723,-7 2 1,-1-1 722,9-3 0,6-1 0,-10 2 30,22-8-66,-27 8 1,6-1 35,-2 0 0,5-1 0,-4 1 30,8-2 0,0 0-126,-2 1 1,5-2-1,-12 5 36,15-4 548,-30 9 0,2 0-458,45-11 0,-45 13 0,0-1 967,-1 1 1,2 0-968,8-1 0,-2 0 0,10-2-87,-11 2 1,-1 1 86,9-3 0,20-5 0,-28 6 0,25-4-1923,1 0 1923,1 1 0,10 0-375,-20 5 375,0 1-1027,0-1 1,-2 0 1026,-6 3 0,10-2 0,-3 2-205,-21 4 205,17 0 0,22-6 0,-32 6 0,-4-1 0,2 0 0,14 0 0,-18 0 0,3-1 0,38-6-445,-6 0 535,-23 1 846,33-11-936,-44 8 0,38-12 529,-56 12-529,12-9 0,-12 6-90,31-29 90,-34 22 881,14-15-1061,-7-2-1260,1-3 1440,-1 0-90,-2 5 0,-22 24 90,2 1 0,-2 6 2179,14-16-2179,-9 13 0,27-22 0,-30 28-90,27-13 3482,-21 14-3392,10-4 90,18-5-90,-19 5 0,24-6 0,-13 3 0,-10 4 0,7-2 0,-18 4 0,-1 1 0,-2-1 90,22-12-90,-19 10 0,22-12 90,-26 12 0,15-10-90,-4-1 90,-1-1-3482,-6 0 3482,7-23-90,-12 17-1756,11-21 1756,-16 24-60,-2 0 60,1-2-1577,9-28 1577,-7 17 1667,8-22-1577,-11 25-90,1-3 1824,0 0-1554,5-18-180,-4 11 270,8-33 0,-5 9-2115,0-2 1935,-3 3 530,-5 9 0,-2 0-530,0-9-385,-1 3 0,0 2 295,-4 9-774,-9-34 1,-3-5 773,2 11-90,-3-6 0,0 5 1364,2 34-1364,-7-16-360,-15-18-646,5 17 647,-8-5-1425,14 41 1784,-23-16 0,15 21 0,-19-12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43.6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27 152 12300,'-15'1'5127,"4"-1"-10517,41-11 5749,-7 2-179,28-9 495,-13 7-495,4 0 983,5 0-758,18 4 0,5 1-2202,11-2 1887,-7 2 0,2 2 180,15 1-136,-37 3 1,0-1-90,-3 1 0,0 0 39,3 0 0,-1 0 5,28 0-61,-28 0 0,9 0 62,24-2 0,14-1 0,-9 0 490,-17 1 1,0-1-641,11 0 0,8 0 0,-23-1 2498,-27-1-3607,12-2-180,-21 3-540,3-1-630,-27 4 2758,-9 1 1,-2-1 0,-1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16.6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37 202 8336,'-7'-31'3688,"-3"-14"-707,3 13-2262,-1-10 2399,5 24-2938,1 0-90,3 7 90,2 6-90,1 8 270,37 34-270,-14-16 0,30 26 859,-25-25-949,2 0 180,49 30-180,-43-26 0,32 20 3572,-58-30-3392,-6-4 90,-36 49-270,9-31-90,-42 46-90,28-46-3392,-10 9 3302,12-13-5743,-16 17 1605,21-17 3862,-9 13 0,27-22 0,4-2 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49:43.9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24 148 18057,'-13'-18'1349,"2"2"-989,29-13-180,-4 13 0,15-15-1,-7 19 181,14 1-180,-6 4 90,21 2-90,-27 3-3392,14 1 3392,-23 1-90,6 0 0,-8 0 89,8 12-89,-9-6-2268,6 9 2448,-1 19-450,-11-15 90,7 20 2268,-12-19-3617,-18 58 540,9-36-1440,-4 9 0,-1-1 2339,4-16 0,-1 10 0,4-18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04.7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24 586 11940,'-9'-28'7466,"4"10"-6836,0 5-181,4 10 361,0 0 179,8 21-809,4 17 0,6 15-3392,1 10 3302,-3-6-2089,8 40 2089,-6-19-367,-5-22 0,0 0 367,3 21-90,-1 1 45,-5-24 0,0 0 1395,4 25-1485,-3-16 0,0 0 45,4 25 0,-1-2 2707,-2-20-2707,-4-12-90,-3-24 1126,1 7-1036,-6-32-179,-1-7-1,-13-49 90,3 11-665,-9-34 575,7 24 90,0-3-2860,-1-7 2860,2 8 0,1-2-315,-8-30 360,0-9 0,0-4 90,8 35 0,1-2-45,-1-11 0,-1-8 0,2 9 0,2 13 0,2 4-704,0-10 1,1 7 703,4 15 204,11-3 0,4 0-204,1-3 918,7-6 0,5 5-918,4 24-1869,13-4 1869,29 13 1569,-35 11-1569,28 0-45,-41 11 45,36 21-1849,-23-6 1759,23 24 2211,-32-8-2211,10 50-2031,-16-25 2076,-8-6 0,-4 5 181,-13 4 1,-5-2-137,-3 21 983,0-21 0,-3-5-983,-6-8 89,-3 0-1049,-10-1 0,-3-1 960,-5 6 978,-4-3 0,0-3-1068,6-15-2035,-14 4 416,-13-8 1764,15-13 0,-5 3 1,27-13-1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05.1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555 0 17517,'-21'27'2249,"-9"24"-2410,10-3 431,-8 24-3936,7-17 3936,0 7-90,1 0 888,3 1-979,4 8 1,2 3-90,0 6 0,3-9 0,2-6 0,5-26 0,1-5 0,24 2 90,6-53 630,22-37-630,-21-16 266,-9-14-266,-21 48 90,-10-10 3302,-2 3-3392,-21-30-90,-8 17-756,-4 7 666,-4 13-880,-30 19 70,13 19-1258,-12 0-541,32 19 2699,27-2 0,6 3 0,5 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06.0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138 0 12120,'-29'2'3508,"3"6"-2698,8 11-91,1 6-89,1 3-180,3 3-2366,1 40 2095,6-34-1180,6 20 0,5-1 1001,3-21-270,24 45-90,-16-63 180,13 2-90,-6-31-269,13-29 449,-3-8 180,-2-10 1786,-14 1-1067,-11 15-539,-9-12 3302,-3 16-3302,-7 8-90,2 14 0,-1 7 179,1 5 1,-23 17-180,13 0-90,-16 18 180,17 11-3482,5 12 3482,11 40-180,6-28-90,9-15 0,5-1 0,19 9 0,20 9-90,16-23-427,-21-21 337,6-14-269,21-46 89,-16-9 315,-17 14 0,-3-2 45,5-27 0,-19 17 135,-1-18 0,-2-3-45,-1 3-45,-2-1 0,-5 5 45,-10 28-90,-3 5 89,0 8 1,-3 10 3361,-6 49-3271,2 28-871,0-19 1,1 2 735,1-3 0,2 2 45,4 33 0,3 5-1154,-2-12 1,2 5 1123,2 8 0,1 10 0,0-9-60,-1-2 0,1-5-905,1 14 0,0-8 995,1 0-545,-5-35 0,-1 0 724,4 24-257,-4-23 0,0-3 617,-2-3 476,-10-3-656,-25-100-359,6 12-60,4-9 1,2-2-31,0-14 0,-1-7-90,0-8 0,-1-8 45,5 17 0,0-5 0,1-1 0,1-2 695,-1-1 0,1-1-740,1-11 0,3 6-374,1-9 464,4 45 0,2-2 747,5-16 1,6 2-1018,20-18 1710,-16 25 0,5 4-1620,29 6 180,-20 42-90,20 20 577,-17 2-577,11 18 90,-10 3 848,-2 7-848,-2 19 0,-1 6-1759,1 9 1759,-4-6 0,-4-1-90,-12-2 90,-2-15-90,-3 6-642,-12 22 1,-4 5 641,1 0-221,1-22 1,-3 9-1,2-13 131,-4-3 0,-5 14-989,1-7-499,10-28 1668,-3 8 0,16-40 0,2-4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07.0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109 1149 0,'30'-54'5098,"-8"14"-867,7-13-3062,-16 29 2317,-1-4-3126,-12 20 1346,-15 19-1436,-1 5-90,-12 20-90,7-7 0,-1 4 0,0 0-90,1 3 1129,-4 18-1219,8-13-1282,-1 31 1012,12-27-762,3 0 1032,12-13 1799,-2-22-1889,8-1-351,22-41 441,-14 5-180,31-44 270,-28 25 2783,3-12-2558,-11 8 0,-2-1 2154,1-4-2199,8-41 0,-19 62 90,-2 8-91,-1 4-3301,-1 5 3392,-1 5-90,-2 4-180,-2 19 270,-11 58-180,9-19 0,-4 46-90,16-31 0,1-8 0,7 9-2269,1-20 2180,12 7 89,-3-18 2268,10 1-2358,9-52 0,3-14 0,-1-4-46,3-9 0,-3-5 46,-14-15 90,-1-5-135,-7-4 0,-1-4 658,-8 27 1,-2-2-569,7-30 0,-2 1-45,-5-11 180,-2 1 0,-4 1-2495,-1 8 2675,-5 25 0,-1 1-180,-6-30-53,0-2 53,-8 38 0,1 30-1,0 9 91,-19 56-180,18-11 0,-2 18 0,4 2-90,9-4 0,1 26-135,11-16 1,4 0 134,3 11 626,5 5 1,5-1-806,15 0 2578,11 7-2399,-9-25 258,-4-12-348,-13-18 90,-3-2 0,-2-2 90,-4-3 270,1 10-180,-9-10 894,0 7-804,-8-14 0,-1 4 270,-13 29-270,6-16-3392,-9 20 3392,9-30-90,2-1 90,3-3 179,18 30-359,-1-24-90,16 20 90,-4-32-90,-5-6-315,26-19 1,2-6 224,-8-2-90,21-17 0,-3-5 180,-27 5-90,20-43-803,-36 39 983,2-15 0,-11 17 90,-3 0 270,-10-31 2724,-1 29-2814,-9-26-180,5 47 0,-1 0-2905,3 15 2995,1 3-180,-18 27 0,15-9-90,-11 21-1285,19-12 1286,9 9-91,2-3 0,8 3 0,2-13 1466,31-5-1556,-7-24-225,4-16 1,-3-8 404,-8-12 801,-8-1 1,-8 0-622,-17 14 0,-11-20-1035,-3 27 1125,-10-3 722,-25 14-272,-19 47-450,6-14-217,-2 38 306,33-9 91,4 26-90,7-3-180,18 23 1031,9-38-1031,12 5-315,14-16 0,6-3-314,4-2-47,1-2 1,1-10-2293,5-35-1260,-1-6 3381,3-15 0,-7 0 1,-3-1-1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07.3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34 18506,'-7'-17'1080,"1"4"-3959,4 9 2272,1 5 0,1 4 0,2 6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07.5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1 173 19676,'20'-31'-360,"-1"1"-5570,-7 9 713,13-12 5217,-10 12 0,8-5 0,-14 16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08.2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38 557 10591,'-18'-8'5217,"4"0"-9078,8 1 5660,16-7-1350,3 0 1381,31-13-1560,-6 13 0,21-5-1193,31 6 1103,-32 7 0,5 1-45,7 1 0,1 0-820,-1 1 0,-3 1 730,-9 2 0,-1 0 0,-5 0 0,0 0 0,5 0 0,1 0-250,3 0 0,1 0 250,2 0 0,2 0 0,1 0 0,7 0-23,-8 0 1,8 1-1,6-1 1,6-1-53,-5-1 0,8-1 0,3-1 0,2 1 0,-2-1 0,-5 1 30,-2 0 0,-4 1 0,-1 0 0,1 0 0,4-2 0,0 0 0,6 0 0,1-1 0,-3 0 0,-6-1 0,-13 1-45,25-4 0,-12-1 196,5-2 0,-1 0-151,-6 1 0,5-2-90,-8 0 0,10-3 0,0-1 0,-10 3-45,12-3 0,-2 1 15,10-3 0,9-2 1,-19 2-279,-35 7 1,-7 1-1672,44-12-629,-8 2 2698,-8 1 0,-8-1 0,-3 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08.5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32 25073,'27'-2'449,"2"0"-359,-4 2-449,45 0-1,-20 0-1979,31 0-719,-12-9 2210,3 4 0,0-5 0,-7 7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13.3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1 330,'33'14'2519,"3"-8"4330,0-12-6130,-1 26-449,-3-1 0,-17 31 180,-14-4-90,-10 13-314,-1-1 0,-2 1 223,-6 15 540,3-11 0,3-2 90,2 2 1639,2-13-2088,5-7-270,10-22 0,-2-9 90,13 6 179,15-15-269,9-14-90,5-1 0,-6-12-2178,4-7 1998,0-5 1998,11-14-4066,4-15-1199,-27 27 748,0-6 2592,-28 31 0,-2 1 0,-2-1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17.4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272 369 1230,'0'-32'3778,"0"1"1897,-8-43-4775,3 37 2768,-16-54-3218,10 63 990,-7-17 269,-19 15-1349,-17 83-270,8-33 1462,15 38 1,10 10-1463,12-1 135,2 17 0,3 7-1172,8-23 0,1-1 992,-1 21 0,1-2-45,4-20 0,2-6 25,5 33 65,-5-29 0,3 8 0,-2-4-90,2 5 0,0 0 0,-2-6 0,1 4 0,-2-8-45,-2-10 0,-2-3-270,-1 11 1,-2-3-2385,0 19 1215,-5-14 0,-3-2 1484,-10 5 0,-5-13 0,-1-11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13.7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454 204 8522,'-20'-27'3778,"-1"-3"-6200,-8-4 3861,7 8-360,-6-2 474,8 12-833,0 1-518,-6 2 247,7 5 271,-4 3-450,7 4 2023,-2 1-2023,-11 16-1350,-15 25 1440,3 20-270,4 8 1935,16-7-1845,9 12-2158,5 15 1978,7-37 0,1 0 90,7 40-1403,8-17 1313,2-20 1132,2-2-1132,4-4-135,13-1 0,4-1 45,4 4 0,-1-9 0,1-5-118,0-17 29,2-8-1,-9-7 90,1-2-135,16-22 0,1-5 225,2-2 45,10-12 0,-4-9 135,-18-21-45,-21 19 0,-4-2 1744,2-34-1699,-24 19 0,-8 1-1560,-8-5 1425,1 20 0,-5 0 135,-35-23-431,10 22 341,-22-12 2043,17 28-2178,-7 10 0,-3 3-135,-7 1-90,13 5 1,3 4-1980,14 12-5037,-22 23 7237,20-2 1,-18 22 0,34-10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17.0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19946,'4'19'1709,"0"13"-5391,-1 0 3922,1 32 0,1 24 0,1 2-240,2 4 0,1 3 0,0 0-145,-2 2 1,-1 1 0,1-1-6,2-3 0,2-1 0,-3-14 329,-4-21 1,0-9 0,3 20-1,-4-1 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17.2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105 618 8702,'-23'-39'5847,"-5"-11"-4318,10 14-270,-1-4 630,8 14 0,5 8-1439,9-17-91,6 12 1,13-15 90,15 4 0,4 2-450,10-8-45,9-1 0,2 3-135,-3 8 0,21-7-2789,-19 21 1,-1 2 2968,-3 0 0,-1 4 0,-5 3 0,-25 7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18.2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412 542 2039,'-17'-34'4408,"-1"3"-2879,-1 10-360,-2 2 1056,-4 5-1416,-2 4 1494,-6 5-1134,-28 24 1244,19-1-2144,0 25 1,5 8 2296,12-2-2611,4-1 0,5-1-45,10-3-90,4-9 90,9 15-3052,9-6 2962,5 0 0,7-8-396,16-20 396,-17-9 90,28-19 0,-7-27 180,-7-4 0,5-15 90,-23 17-1349,-3-2 1349,-3-1-1254,-3-2 1524,2-34-180,-9 30 2149,2-21-2239,-8 43 0,-1 6 450,0-1-540,-2 2 1265,4 31-1355,-1 4-90,7 34-90,3-9 90,1 3 3212,5-1-3662,22 32 360,-12-31 0,18 16-89,-7-36 179,-16-13-90,11-1-90,39-68 270,-40 30 45,6-8 0,-3-5 315,-15-29-180,-9 27-1,2-24 271,-10 29-270,-3 15 90,1-4-90,0 14 180,-1-1-1,1 2-269,0-2-90,1 11 0,0 4 90,7 32-3572,15 48 3482,-4-18-90,11 26 90,-4-41 90,35 3-90,-26-16 0,24-6 0,-41-27 0,16-15 0,30-37 90,-19 8-90,16-24 0,-40 30 0,-1 1 0,-3-1 90,1-15 0,-6 11 90,1-26 270,-9 22 0,-2-3-181,-2 17 1,-1 8-90,0 8 3212,0 0-3212,-4 17-180,6 13 0,-3 20 90,8 12-1696,1 4 0,0 2 1696,4 22 0,2 20 0,0 7-84,-4-32 1,-1 4 38,-1-3 0,0 10 0,1 1 0,-2-8 0,1 11 0,-1 1-1,-2-5 1,0 12 0,-1-2 0,-2-14-436,1-15 0,-3 0 421,-3 28 0,-2 13 0,-1-12 60,-2-21 0,-1-3-45,-4 29 0,-8 0-135,-16-10 1,-5-11 179,-13 4-90,17-30 0,-6-17-45,-12-51 0,2-17-45,2-1-45,-10-17 0,3-5-225,16-3-1798,-8-18-1080,23 21-1571,6 2 4809,6 1 0,6-2 0,4-1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18.9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75 572 8792,'2'-34'3688,"0"6"989,-2-28-4599,-7 8 912,3-10 114,-8 11-385,5 19 1620,-10-44-2069,10 40 0,-7-27-1,12 49 62,0 1 29,-1-5-180,1 8-180,1 2 466,1 9-376,3 33 0,2 20-90,3 7 90,1 10-90,-1-21 180,5 23-135,-2-25 0,0-1-3437,6 32 3392,6 4 90,-10-51-90,0-6 180,22 4-91,-16-18 1,38-18-90,-32-15-2178,30-37 2178,-26 15 90,7-17-45,-15 10 0,-2-1-45,5-17 1134,-6 13 0,-1 0-1134,-4-7 0,5-23 0,0-10 2846,-3 18-2846,-2 9-89,-9 45-1,1 4 90,7 57-1703,4 51 1748,-7-41 0,0 2-45,1 15 0,-1-2 0,4 22 90,1 6-1414,-7-45 1,0 1 1323,1 1 0,-1 0 0,1 4 0,-1 0-740,1 1 1,-1 1 739,1-1 0,0 6-15,1 16 1,2 11 0,-2 0 104,-2-4 0,-1 0 0,0 0-60,2-2 0,1 0 0,-3-4-321,0 19 1,-4-13 290,-10-11 90,2-15 0,-9 21 0,1-30 0,-27 11 0,11-30 90,-14 2-180,15-31 0,-31-32 0,16 8-45,0-8 0,-2-7-225,2-10 1,2-2-1,-18-22-141,23 21 0,6 1-2737,15 0 3148,6-13 0,13-5 0,5-11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19.7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1 989 0,'51'-65'2219,"-3"2"-1229,-6 3 1348,-8 2 1,-1-2-540,7-19-1484,-13 25 0,-4 3 1689,-11 5-1555,-9 23 1428,-13 4-1157,-16 13-540,-9 7-91,-4 11 181,-2 21-180,17-5-90,-6 14 90,7 13-90,8-11 2179,-4 38-2269,14-14 0,13 14-168,1-31 258,12-15 0,-8-31 0,15-12-90,24-27 90,-9 2-1810,24-33 1900,-40 28 36,6-12 53,-14 15 541,3-28-540,-10 25 0,1-19 0,-12 35 180,0 3 2250,-1 4-2610,-6-1 90,3 9 2719,-5 3-2719,4 21 90,-2 45-90,3-11 274,-2 37-364,17-29 0,5-2-205,8 13 205,-5-17 0,3-8 0,7-22 0,-13-18-90,27-21 0,-17-1-1189,22-17 1189,-20 3 0,10-24 0,-10 10 0,8-19-1480,-17 13 0,-1 0 1480,5-20 0,-4 2 0,-2-4 352,0-24-262,-8 18 0,-3 2 0,-6-8-1265,-2-3 1265,-11 78-1093,4 11 1093,-3 9 949,-7 21-949,4 2-90,-5 56 0,14-30 45,10 18 0,5 6 669,-2-23 1,1-1-535,5 5 0,-4 3 180,-17 28 0,-6-10-180,1-30-524,-5 7 1,0-8 523,11-37-90,2-3 90,1 0 0,8 2-90,14-7-450,50-37 0,11-16 180,-8 5 180,12-12 1,-6-2-91,-36 12-271,11-17 451,-16 16 180,10-11 0,-21 22 359,17-22-449,-26 30 90,9-9-90,-27 36 2268,-1 6-2088,1 19 3302,0 10-3302,0 27-180,1-10-90,7 24 180,16 4-1066,-2-17 886,11 2 90,-11-44-90,11-1 0,-8-11-540,28-14 270,-28-13-90,15-15-1889,-23-1-809,-4-6-1259,-5-3 3542,-3 5 0,-3-5 1,-1 6-1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19.8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74 16438,'0'-23'1529,"0"1"-1799,9 1 270,17 16 0,-1 3 0,12 16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20.0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21565,'21'0'-2789,"-2"0"91,-4 9 2698,-4 5 0,4 11 0,-6 3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20.9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51 472 11041,'-18'2'2518,"2"0"-1438,12-1 449,-2 0 180,2 0 90,1-1-1170,69-10-750,-27 4 391,16-1 0,10 0 134,15 3 1,-3 1-315,-27 1 0,0 0-1190,33 0 0,-4 1 1280,-12 1-90,17 0 64,10 0-64,-21 0 0,5 0-379,7 0 1,4 0 348,-13 0 0,4 0 0,-2 0-807,18 0 0,-1 0 747,-3 0 0,1 0 30,-25 3 0,0 1 0,-3-1-30,11-1 0,3-1 0,7 3 0,9 0 0,-8 0-295,-8-4 1,-1 0 294,-2 1 0,6-1 0,-3 1 0,15-1 0,-3 0-757,-3 0 0,2 0 757,-16-3 0,5-1 0,1 0-185,7-2 1,3-1 0,-4 0 214,-12 0 0,-2 0 0,1-1 87,9 0 1,2-1 0,-5-1 17,11-3 0,-6-1-45,-18 3 0,-1 0-45,17-4 0,4-1 45,-19 1 0,3-2 0,-6 2 461,-2 1 0,2-1-491,19-6 0,10-2 0,-13 3-15,-30 7 0,-2 0-45,37-9 0,-4 1-90,-16 3-180,31-5-554,-46 11 644,8 0 249,-24 5-519,-5 0-8896,3 1 9346,-15 2 0,1 1 0,-14 3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0:57.7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7530 4180 15898,'14'-1'2249,"-2"-2"-1710,-11-4 271,0-2-1,1-43-539,0-10-4431,0-29 4161,-1 14 801,-1 12-981,-7-21 1,-2-3 89,1-7 0,0 28 0,-4-16 0,0-1 0,1 15-153,1 13 1,0 3 242,-1-11 0,-2-6 0,-1 2-980,-5-19 1,1 6 979,5 27 0,0-1 45,-5-26 0,-2-5-45,-1-1 0,0 3 0,4 11 0,-1 0 19,-3-16 0,0 1-19,6 25 0,2 6-1298,-6-20 1298,7 25 0,1 0 1397,-6-23-1442,4 16 1,1-3-1,1 4 0,1 1 45,-6-37 780,8 42 0,1 4-780,-1-16-90,2 7 0,-2-17 0,4 35 90,-1 3-90,4 26 2993,-1 0-3083,0-2-78,0-3 168,0 3 921,0 0-1010,1 1-541,0-8 450,-1-6-90,0-10-179,0-2 89,1-1-4021,-3-35 4111,2 29 180,-2-27-180,-1 25 540,-1 6 0,0-4 270,-3-1-271,3 23-89,-1-7 180,2 16 0,0-1-270,0 2 90,0 0 0,2 8-125,-3-6 35,3 7 0,-2-3 0,1 3 0,1 1 0,-2-1 0,-7 0-90,3 1 3330,-5 0-3330,5 2 7,-20-2-366,-22 0 179,-11 0 90,0 1 0,17 2-3752,-21 0 3932,22 0 0,-26 0 2,13 9 178,12-4 135,-19 6 0,-2 0-225,7-3-45,1 1 0,2-1 45,14-1-1,-2-1 1,-7 3 0,-2 0 0,-6-1-45,-3 2 0,2 0-1427,12-3 1382,-14 0 739,9-2 1,-1-1-740,-5 0 0,4-1 0,2 0 0,8 1 0,1-2 0,0 2-1974,-39 1 1974,30-3 90,-46 2 0,13-2 927,1-2-927,1 1 0,28-1 224,-2-6 1,1-1-225,-3 3 0,1-3 0,3 0 0,15 5 0,0-1 90,0 0-180,0-1-967,-1 1 1057,-20-3 0,14 2 2131,-15-1-2221,-3-1 0,-2 1-90,-18-1-298,15 0 0,3-1 298,4 1 90,21 1 363,1-3-452,-19-2 2601,-5-4-2422,-20-3-2917,-2-2 2917,19 4 232,-15 1-322,35 5-270,-34-1 180,35 3 90,-14 0-1785,17 3 1695,-17-3 1573,-24 1-1573,-3 0 0,26 2 1,1 2-1,-6 0 90,-15 0 45,23 7 0,3 2-45,-3-1 44,-10 2 1,2 1 483,22-3-528,-17 1 0,19 0 379,0 0-379,0 1 90,-50 11 3107,24-4-3152,-9 3 0,-1 0-45,-3 1-1402,30-7 1,3 0 1401,2-2-161,-13 0 251,21-3 180,-48 3-180,50-5 89,-31 0 1,25-1-2305,7-2 2125,3 1 90,20-2 0,-15 3 2035,10-2-2215,-16 4-198,3 1-702,-12 10 810,9-5-89,-3 7 3391,21-9-3662,-20 14 180,2-4 270,-4 7-90,9-8 90,12-5 1,1 2-1,-19 14 90,15-10 90,-13 9 89,15-13 91,-5 7-270,8-8 0,-1 4 90,8-4-90,5-7 0,-4 10 90,6-8-90,-3 23 90,3-10 90,-1 39 0,2-27-90,1 18 0,9 4 180,-2 10-906,6 1 816,0 20 0,-5-36 90,9 41-91,-6-37-3210,3 18 3210,-4-22 91,4 24 90,1 6-225,-6-31 0,2 5-772,2 24 1,1-2 726,2 19-45,-4-30 0,-2-4-13,-1-8 58,0-2 0,-1-1 180,8 39-180,-6-31 0,6 29-704,-5-37 0,1-2 614,0 5 90,4 9 0,-1-3 0,-3-17 38,8 33-128,-9-42 180,17 53-90,-9-39 0,14 40 0,-4-26 1427,-8-17-1427,3 5-90,-11-25 0,0 2 90,18 36 0,-13-26-46,9 19 1,-1 0-45,-7-18 0,15 36 2359,-22-50-2359,-1 1 0,1-1 60,16 45 0,11 29 0,-7-16-1244,-1-8 1184,0 4 0,6 17 0,-5-23 2896,-3-28-2896,-10-16-2806,34 40 2896,8-17-90,-9-6 0,13 0-588,-11-27 1,1-3-132,25 6-46,-8-3 1,3 0-1530,-22-6 0,-5 0 2294,35 8 0,-4 2 0,-22-7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18.1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1516 9691,'29'-28'5757,"18"-12"-4587,-10 11 628,29-16-178,8 6-5338,-11 8 3988,10 0-90,-30 18 1046,0 1-1046,18-4 90,25-5 80,-1-2-260,-3 0-305,-28 6 395,15-13 0,-35 14-1014,25-14 924,-46 22-800,0-3 710,-7 3 281,-3 1-371,-1-2-189,-1 1-81,-13-27 3143,3 14-2963,-11-22 1295,7 21-1295,-7-11 0,4 6 90,-8-18 0,10 16 90,-5-23 0,9 17 90,-2-12 90,5 7-90,1-2 225,0-13 0,1-4-3437,-2-6 3212,2 9 0,-1-2 629,-2-21 91,2 11-1236,-1 3 516,4 26 90,5 33 0,4 21-90,7 34 0,1 8-90,5 27 90,-6-16 0,0 1-240,4 27 240,-1-1 0,-2 1-90,-1 2 296,-5-33 1,1 2-252,-2-5 0,1 3 0,1 12 0,0 1 0,2-1 0,-1-3 0,-1-7 0,0-5 2972,8 27-2837,-6-50 228,3 1-228,-1-29-90,1-6 0,9-23-90,3-9 0,10-17-3291,-3-2 3021,4 6 1,5 2-271,30-8 747,4-10-387,-22 43 0,-23 30-269,20 47 359,-11 9-595,-17-28 0,-4 2 775,-7 21 90,-8-21 360,-3 21-270,-11-4-91,3 3 91,-13-14 2615,3-19-2705,-3-4-2471,-13 4 2651,-5-7-1210,-13-4 940,11-12 1081,7-8-1531,-11-17-5559,8-7 1061,-10-8 5473,14-6 1,17 9 0,1-4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00.2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29 973 15178,'-15'2'3688,"3"-1"-3238,10-4 270,3 1-451,11-14 181,18-11-180,18-15-90,2 1-462,3 0 372,-10 10-3239,7-2 3329,15-10 0,4-1-180,11-6-287,-9 5 1,1 0 331,-25 17 0,1 2 0,37-17 0,5 0-45,-27 11 0,1 2 0,4 0 0,5-1 0,-2 4 45,12 0 0,-4 4-563,-11 2 1,0 2 517,12-3 0,-5 3 0,7 2-90,2 3 90,-1 1-1451,2 3 1451,-3 1 264,-10 3 1,1 0-265,17 0-10,-22 2 1,-1 1-81,11 1-519,-13 2 0,1 0 429,20-1 45,-27 0 0,0 2 1311,11 8-1536,-19-4 0,12 6-1543,-14-5-2594,-16-3 4591,4 0 0,-18-2 0,-4-1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00.5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87 94 10411,'-27'-27'6027,"-1"-1"-5128,17 16-269,-1-1-91,7 7-179,3 3 360,0-1-450,5 3 449,17 7-539,2 2 90,34 13-180,-17-4 0,16 7-3212,22 13 3212,-27-10-45,3 1 0,1 3 135,16 18-180,-3-1 89,-18-3 91,-29-7 0,-11-11-135,-15 23 0,-8 4-135,-4-8-1134,-2 4 0,-3-3 954,-2-11-180,0-2-1268,-1 2-3949,-13 22 6015,16-20 1,-6 14 0,21-29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07.8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1068 19586,'17'1'1799,"8"9"-1439,-7 2 359,39 30-4790,-21-18 4250,23 13 361,24-11-1859,-43-16 1409,42 7 0,-38-33 90,6-15 0,3-9-90,-14 8 0,0-6-804,23-35 1,-8-3 713,-13-7 0,-20 29 0,-5-1 0,-4-36-90,-5 32 90,-3 6 0,-4-5-45,-8 6 0,-2 0 43,-1-3 1,-4-1 1,-7-6 0,-4 5 981,-15-6-981,-3 16 1784,-7 19-1874,-8 13 0,-8 15 90,11 14 0,19 20 0,14 19 0,7 8-90,6-8 0,4 2 90,-3 27 0,4 1-45,9-27 0,4-3-49,5 4 1,6-1 3,6-4 0,3-2 90,16 31 546,14-9-636,27-44-90,-9-33 235,-22 3 0,0-9-235,5-29 0,-7-8 90,1 0 90,-17 8 0,-6 3 3294,-15 14-3384,-4 6-156,1-2 156,-7 17 0,1-2 0,-8 69 90,1 9 0,-1 17 0,4-40 0,4 0 90,17 43-90,-2-27 180,18 12-3303,5-63 3213,1-17-1741,4-9 1741,-13-19-1601,-1-12 1600,-8 5-89,6-14 90,-14 12 0,0 1-90,-3 1 90,-1 2-90,-3 2 1782,-2 6-1782,5-8-90,-9 17 1831,5-5-1741,-9 19 0,7 25 0,-4-2 3392,6 22-3392,-1 8-3392,4 8 3392,7 12 0,-1-16 90,25 2 0,-2-35-2269,44-11 2179,-30-20 90,9-18-90,-17-8 0,-14 3 2359,10-14-2359,-15 6 45,-2-12 0,-1-4-2314,2-4 2314,-6 5 0,-2-2 1271,-8-19-1316,-6 32 0,-9-27 0,-3 55-1773,-29 16 1863,15 18 90,-23 53-90,24-14 89,-2 32-89,13-15 0,2 3 0,1-22 0,2 4-353,2 18 0,4 10 0,1-5 308,3 4 0,4 1-15,2 0 0,2 6 0,0-8 14,-1-4 1,1-4-155,3 10 1,-1-8 109,-1-1 1498,-1-4-1364,-6-13 1,-2 1-45,1 15 45,-1-19 0,-6 2 135,-23 3 0,-6-7-180,1 1-45,-7-6 0,-1-10 45,7-33 2105,-3-4-2105,-14-15 0,7 1 45,-9-20 0,0-6-135,3-4 528,5 2 1,4-2-529,8-6 484,5-6-799,7-7 0,4-5-2194,6-27-1494,6 10 0,6 1 4003,18-5 0,-6 39 0,2 1 0,14-18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08.3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718 18 8072,'-35'-10'3958,"7"3"-3328,-25 15 1618,0 13-1348,-1 8-1767,3 14 1,2 5 1316,1 2-91,3 10 1,2 10-359,17 4 1,6 0 88,4-19 0,2 0-739,-3 35 1,8-4 828,18-6-928,25 6 928,-9-41 1018,15-24-1108,-10-40 0,-4 2 90,9-20 89,-1-17-179,-7-16-372,-3-9 282,-11-3 1427,-10 31-1787,-15-8 0,-10-14 0,-7 12-180,-11 20 1,-2 2 314,1-51 0,-6 14-450,-13 65 1,5 21-46,27 8 1,-28 25-3329,42 3 4048,7-5 0,4 12 0,3-11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08.7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258 155 8882,'4'-21'6836,"-16"-8"-5217,-8 17-989,-8-3-91,-10 24 271,4 11-136,5 21 1,1 6-585,-3 8 0,10-7 0,5 1 270,12 15-360,8-13 90,3 7 0,9-24-90,25-8-237,-10-14 147,22 2-90,-16-14 90,-4 0 0,15-10 0,-15 3 90,9-10 90,14-19 0,-28 15 0,19-21 270,-34-3-270,-6 16 0,-9-32 0,-6 32 90,-9-12-3246,-8-1 3246,-8-2-92,-19-13-88,15 18-180,-3 4-2788,14 14 180,11 9 2788,-5-2 0,14 11 0,1 2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09.61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225 8 11221,'-23'-7'989,"-7"16"-6379,9 5 5929,-5 15 1320,5-4-330,-16 45-1259,18-30 134,0 14 1,4 1-225,9-9 0,-2 16 90,8-16-180,11-3 90,-2 1-90,9-3-1229,19-5 1139,-11-16-450,30 4 270,-25-20-270,13-2-719,14-14 0,4-5-1,10-3 810,0-1 1,-4 0-91,-19 0 90,-8 6 0,-19 5-449,2 1 2717,-9 2-2267,1 0-1260,-1 1 1079,-8 2 0,5 0-89,-9 3 1477,1 0 0,-1 0 0,1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10.2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472 1310 9602,'7'-26'4497,"-2"2"-3238,-4 8-269,0-3-91,-11-14-179,1 5-115,-20-20-155,9 22 180,-24-10-360,16 21 449,-45-1-629,23 25 245,-17 2-245,26 15 0,15-2 79,3 7 11,-8 40-1528,16-18 1438,-4 30-1409,25-30 0,6-2 1319,3 4 0,19 33-508,-9-67 508,5-9 0,-6-6 45,23-25 0,2-9 45,-3-1-90,13-14 0,-1-4-655,-15 0 655,12-18 90,-20 12 662,-6-7 1,-2-3-753,6-20 0,-8 16 0,-2-4 0,-10 15 0,-3-2-723,-1-28 0,-1-2 723,0 27 0,-3-2 0,-4-6 0,-3-6 0,-2 13-1387,-2-5 1387,-2 13 0,-1 0 855,-5-12-1035,-4 10 752,0 30-662,-1 81 90,9 14 1137,5-9 0,3 2-1137,0 37 0,6-10 0,0 4 1393,-1-25 0,1 4-1461,2-1 1,3 11 0,1 0-1,-1-11-1544,1 0 1,1-3 1581,0 3 0,2 5 0,1-6-60,4-2 0,0-7-1479,11 29 1569,-10-38 0,1-2-1818,7 2 1818,32-1-90,-30-27-16,21-36 1,-1-13 105,-20-10 769,8-19 0,-3-5-679,-16 0-252,-3-39 1,-3-2 341,-4 26-135,-2-12 0,-1 9 1665,-5 47-1710,0-3 0,0 3 90,0 5 598,-5 3-688,2 14 201,-3 22-201,4 15 3068,1 9-3158,1 2-2953,0-4 434,10 61 2609,4-9 0,-4-34 0,1-1 0,10 22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11.1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56 927 8972,'-9'-54'3058,"-1"4"-2248,2 7 269,0 7 2429,-2-2-3148,5 32-90,-1 7 89,11 53-359,2-7-1014,4 8 1,2 2 743,3 4-179,10 36-91,-5-48-362,13 10 632,-4-16 180,21 13 270,-20-33 450,5-1 180,-9-18 179,5-31-629,-10 10 1546,-1-24-1276,-17 17 269,-23-45-809,7 36 213,-20-31 147,-22 49-360,13 24-3392,-17 0 3392,29 20 0,11-5-1552,-5 64 1462,12-33-133,2-2 1,4 3 132,15 14 0,0-11 0,12 3 0,-2-24-115,32 7 205,-19-24-90,15 3 0,-24-22 0,4-15 2301,-5 2-2301,9-13 90,0-23-90,-14 13 2352,9-39-2263,-20 20-2795,0-7 2706,-6 17-179,-1 15 164,0 13 15,2 4 0,4 22 0,12 38 0,-2 3 0,8 22 0,-8-26-275,0-2 275,2-1 90,31 39 90,-25-49-90,25 23 0,-24-73 90,3-15 90,12-40-180,-14 15-100,1-15 10,-16 29-90,-1-1 0,7-39 90,-8 39 0,6-25-90,-11 52 0,0 2 90,0 5 184,-1 2-94,10 18 3297,-5 3-3387,10 17 0,-5 4 90,2 6-46,2 17 1,1 3-45,5 11-123,-5-9 1,3 0 122,13 8 0,-6-23 90,24 18-241,-19-38 241,13-2-90,-20-18 90,1-7 0,21-36-90,-4-12-198,11-23 108,-30 20 0,-5-1-989,3-21 989,-10 24 0,-1-3-135,-3-8 1,-2 0-1212,-3 9 0,-1-3 1211,2-42 1,-3-5 179,-6 17 0,-3-1 75,3 10 0,0-3 0,-2 5 15,-2-9 0,-2 5 0,1 3 0,-1 3 44,2 10 1,0 2-225,-2-8 1,0 1 228,3 12 0,-1 4-364,-9-30 890,10 129-740,6 7 0,2 15 0,1-1-105,1 25 0,2 1 135,-1-15 0,1 2 1,1-8-91,1-12 0,1-4-1508,6 10 1,2-3-202,3 16 1886,1-13 0,1-3 1,0-16-1,7 10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11.51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1 144 18506,'21'-39'1350,"0"5"-6921,20 13 5032,13 3 179,3 1 386,6 7-1915,-15 7 1568,13 2 1,-13 0 0,6 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11.8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102 26 16797,'-20'-14'2339,"3"3"-1170,1 14-1079,8 5 0,-3 3 0,12 13-4161,15 11 4161,13 12 859,5-2-679,40 9-180,-35-28-2269,25 10 2359,-37-20-646,2 2 826,-9-2 1948,-2-1-2038,-28 23-1859,-33 11 1679,3 3-90,-17 1-90,26-27-809,-29 22-545,25-18-5482,-26 24 6926,44-33 0,-3 0 0,13-14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22.5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75 13110,'27'-7'3148,"-3"2"-7549,26 4 5030,-12 1-179,44 9 929,-2-3-1019,1 7-314,-20-9 0,-2-1 224,3 0 44,8 0 1,9-3-482,10-8 1,-1-2 211,-20 6 0,1 0 493,31-8 1,-10-1-539,-32 6-946,14-3 856,-25 4 0,-5 1-179,10-1 973,-19 3-1243,7-2 634,-24 3-545,-1 0-340,-8 0 790,-5 0 0,0 2 0,-4-2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11.9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 7609,'25'-3'2609,"-3"1"-1600,-7 0-1098,-4 1-461,-5 2-169,-5 0-3556,-6 6 4275,-9 4 0,-8 3 0,-4 2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14.2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1039 3128 12930,'29'23'3148,"13"1"-2608,-8-14-1,15 1-5480,17-3 5301,-12-4-674,-5 0 1,5 0 492,-6-2 1,5 0 592,37 2 0,8 0-682,-4-1 0,0 0-681,0 1 1,2-1 620,-25-1 0,2-1 0,-6 0-30,-2 0 0,-2 0 0,21 1 0,-1-1 45,-23 0 0,-3-1-45,-1 1 0,5-1 90,16 0 0,9 0 0,-7 1 363,-7-1 0,1 0-393,17 0 0,12 0 0,-4 0-30,-22-3 0,-3 0 0,4-1 30,18 1 0,4 0 0,-2 0-476,-14-2 0,-1 1 0,-2-1 446,-4 1 0,-1 1 0,-7-1-30,-6 1 0,-4-1 45,-1 1 0,5-1-45,7-1 0,6 0 0,-2 1 588,8-2 1,3 0-589,-12 2 0,9-1 0,0 0 0,-8 0 0,14-1 0,-2 1 30,5-1 0,7 1 0,-9 0-30,-11 1 0,-3 0 58,23-1 0,-3 1-58,-31 1 0,-3 0 45,-5 0 0,8 0-15,28-1 0,14 0 0,-9 0-30,-21 1 0,1 0-38,16 0 1,11 0 0,-17 0 37,9 2-644,-31 0 1,2 1 688,1 0 0,-2-1 561,-9 1 0,0 0-606,10 0 0,-5 0 0,-2 0 0,29 0-471,0 6 0,0 2 471,1-2 0,-1 3 0,-6 0 1471,-29-4-1561,38 6 90,-33-3 0,27 2-90,-21 2 2198,-17-3-2198,28 7-73,-35-7 73,18 5 3207,-31-7-3117,5 1 0,-16-4 0,-2-1 360,6-1 359,-10-1-539,12-11 0,-17-3 649,4-29-739,-8 11 0,-1-18-3392,0 11 3302,-10-28-1881,4 10 1792,-9-19 42,6 17-43,0 3 0,-3-12-60,-3-16 0,-3-12 0,2 7 105,0 0 1,0 0 44,0 1 0,-2-5 0,2 12-45,4 24 0,1 5-445,-1-6 1,0 0 489,0 1 0,0-1 90,-4-21 0,-2-7-30,3 11 0,-1-5 0,1 5-60,-1-4 0,0 3-30,2 5 0,0-2 0,3 15 30,2 15 0,0 2 1908,-3-13-1998,-7-32 90,2 14-90,1-1 2417,8 43-2417,0 10-2537,5 9 2627,-5-7 1297,-2 1-1297,0 3-2358,-15-14 2268,-1 5 0,-3 0 90,0 4-90,7 7 90,3 1 0,1 1 0,3 1 2179,-3-1-2179,-11-1-90,3 1 90,-7 0 0,9 2 0,-1 2-2269,-1 2 2179,-31 0 2099,12 2-2009,-19 0 0,17 1-2182,6 0 2182,-46 13-90,3-3 90,23 1 0,-7 0-45,-28 2 0,1-2 906,36-4 0,0 1-861,-7-1 0,-6 1 0,10-2-1324,-17 2 1324,27-4 0,0 0 0,0-2 0,-1 0 0,-5 1 0,-2-1 0,3 0 0,-1-1-95,0 0 0,5 0 95,-6 1 0,-3-2 0,-20 0 0,0 0 0,-4 0-649,25 0 1,-3 0 648,-23 0 0,-12 0 0,8 0 0,5 0 0,3 0-188,-16 0 0,2 0 188,25 0 0,5 0 0,16 0 0,1 0 0,-2 0 0,-1 0-447,-12 0 1,-2 0 446,3-4 0,2 1 1015,-31 1-970,37-3 0,4-1 45,-9 3-90,-18-2 89,2 0 1,18 1 1517,-36-4-1517,37 3 0,1-1-189,-26-3 99,28 3 0,4 0 2309,8 0-2309,0-1 90,4 0-90,-2-1 0,3-1 90,-17-5-90,13 3 0,-13-5 0,0 1-2120,-9-5 2120,-15-5-445,18 8 0,1 0 445,-14-4 0,24 7 0,1 2 0,-21-3 0,21 6 0,-1 0-90,-33-5 90,3 5 0,2 1 1783,14 5-1783,12-1 0,2 2 0,9 2 0,7 0-447,-26 6 1,-4 1 446,0-1 0,1 2 0,0 1 2179,-1 2-2269,12-2-1090,-12 2 1,-1 1 1089,1-1-227,-3 0 0,3 1 227,12-3 90,-14 4-45,13-1 0,1 0-45,-8 2 90,7-1 0,1 0-154,7-1 154,0 0-90,-1 1 90,1 0 535,-20 8-625,-11 4 2232,2 2-2187,25-9 0,1 1 45,-7 3-90,-10 6 0,-1 0 200,7-2-155,-15 11 0,2 1 1077,25-12-942,-31 20-2700,51-28 2700,2-1-119,3-1 119,3 0 0,-10 11-90,13-10 90,-9 11-90,17-16 90,-1 3-776,4 1 776,0 11 1969,1 42-1969,1-26-55,1 29 100,8-2 0,2 5-1117,-1-12 1,0 1 1026,2 26 0,1-1 1071,-2-32 1,0-3-1027,0-2 0,0 2-900,4 12 0,2 0 855,-4-7 0,1-1 0,2 3 0,0-6-72,-1-6 117,1 1 0,0-2 0,0-1 90,1-2-1479,7 19 1389,-4-16 836,7 15-836,-4-21 102,0 0-12,12 17-180,-8-17 90,4 0 0,1 0 0,3-2-90,18 22 2078,-21-32-1988,27 19 0,-18-18-45,13 6 0,2-1 44,-8-9 1,21 10 0,1 0 0,-15-14-801,-6-1 1,-1-1 800,-5-5-396,-2-1 396,2 0 0,45 14-90,-36-12-90,29 9 0,-51-16 0,-5-2-90,-3-1-180,-3-1-3190,4 5 3550,-7 1 0,1 2 0,-8-1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15.3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806 200 0,'-21'-32'3507,"-1"2"-163,-4 1 1154,-46-19-3779,27 25-134,-4 4 0,0 4-45,14 12 1404,-32 11-1584,31 2 945,-16 10-586,5 14 1,2 4-450,-6 8-147,6-1 0,3 2 147,12 7-2359,4 9 2269,5 7-669,12-4 1,1 3 578,0 18-398,10-23-1,4 11 1,1-10 308,10 27 457,-3-20 0,10 4-727,12-14 0,10 1 0,-4-8 504,-11-12 1,2-2-385,10 10 0,5 6 0,-2-14-4887,26-6 899,-20-15 4618,16-1 1,-35-15-1,-1-4 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15.9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141 78 7976,'-32'-15'3598,"2"2"-569,5 1-2400,5 3 1447,4 1 83,-1-2-1530,58 6-539,-21-2 600,71 13-600,-46-2 90,18 8 0,16 5 0,-13 7-180,10 3-122,-21 13 212,-31-13-90,2 14-180,-19 22 90,-10 5 0,-2-18 0,-2 1-90,-9 22 90,-1 1-315,2-17 1,1-1 224,0 6-180,0-1 0,3-5 180,7-26-89,8 6-1,2-27 0,7-2 0,5-13 197,3-6-197,9-11 1,2-6-1,1-8 494,11-22 1,2-4 45,0 0 1537,-3 2 0,-1-2-547,-1-9-528,-18 28-462,8-16 0,-22 37-91,-3 6 361,-3 3-360,-17 11-90,2 7 0,-20 22 0,14-1-90,-4 12-3077,11-8 3077,-1 38-90,7-34-63,-1 29 63,19-19 0,-3-17-359,39 17 269,1-51 0,6-1 0,4-39 180,-28-3-2218,-1-3 2128,-11-1 90,-14 15 2128,-2 7-2218,-12-31-981,0 28 1071,-11-26 0,1 31-114,-23-9 24,16 19-360,-20-4-180,29 21 1155,-10 23-3403,17-3-1260,-2 19 3444,10-13 1,9 16 0,1 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16.5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242 1140 11670,'-35'-39'6297,"13"14"-11148,-13 9 6020,19 13 690,2 2-1140,-14 17-449,10-4 180,-16 27-270,21-13 769,-3 10-859,11-11 0,1-3 0,3-2-2358,1-2 2358,0-2 2178,8 5-2178,-3-10-90,7 4 90,-4-13-90,1-1 270,30-16 3212,-18 5-3122,29-25-270,-32 14 90,2-10-3393,-9 9 3663,-2 1-270,4-20-180,-7 24 90,6-2-90,1 76-556,-4-11 556,8 37 3072,-6-35-3072,10 20 0,-3-19 0,33 37 0,-20-52 0,20 12 0,-27-39 90,3-4-3162,22-33 3162,-15 6 0,21-29-1533,-16-12 1623,-12 12-90,8-24 0,-16 20-451,-6-9 0,-1-3 361,1-22 45,-4 4 0,-2 1 1152,-5 1-1152,-1 36 0,-1-6-15,-7-13 0,-2-9 0,0 9 15,4 16 0,-1-1-45,-3-15 0,-2-7 0,1 15-1585,-1 5 1585,0 5-558,-7-3 558,1 48 65,-1 7-65,5 53 1385,7 9-1385,3 11-90,1-9 45,1-13 0,1 10-45,5 3 0,1 8 1,1-4 1079,-1 8 1,0-1-1021,2-3 0,1 3 0,2-8-942,4-8 0,1-6 702,2-2 1,2 0-1081,5 6 1,1-4-2168,15 19 3517,13-20 0,-24-36 0,11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17.5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3490 1388 11041,'13'-47'7106,"-4"13"-5937,2-3-180,-7 16-89,1 2 359,-2-5 540,1-17-1529,-1 5 180,-15-48-3662,3 40 3436,-10-11 1,-4 0-225,-1 6-1739,-21-28 1739,14 37 90,-7-2-45,-30-17 0,-6-3-45,-3-1 0,-2 1 0,1 4 0,16 16-45,-19 0 0,-5 1 1033,38 18 1,-2 0-989,-18-6 0,-9-3 0,10 7 2550,-23-4-2595,30 12 0,1 2 45,-23-3-278,5 6 0,-1 3 188,-5 0-498,11 2 1,2 2 587,10 5-2209,-12 0 2164,-19 11 0,-4 4-717,42-8 1,0 2 761,-42 9 0,4 3-1209,13 6 1119,4 1 90,-1 7-387,9 4 0,1 2 387,23-14 0,0 3 74,-15 16 1,-6 8 0,9-5-75,17-11 0,4-1 0,-21 23 0,3 1-264,3 9 309,10 3 0,-1 7-45,10-12 0,0 3 572,-6 11 1,3 9-543,10-4 0,4 7 0,4-10 474,3-18 0,3-1-504,-2 14 0,0 7 0,3-12-430,4 9 430,3 11 45,7-25 0,6 16 0,1 2 0,-1-11 184,-1 1 0,0 2-229,3 2 0,2 13 0,1-1 0,-2-18-321,0-17 1,0-7 320,1 2 0,4 7-220,11 22 1,8 13 0,-4-9 219,-5-12 0,2 1 22,0-3 1,6 11-1,0-2 1,-6-13-23,-2-9 0,-1-6 45,11 19 0,0-2-195,-11-22 1,-1-3 149,3 1 0,0 0 190,-1-3 1,4 2-161,8 3 0,6 4 0,-2-4 308,-1-2 0,1-1-293,22 20 0,9 0 15,-11-24 0,6-3 0,-7-5-60,-5-3 0,2-1 30,19 7 0,11 2 0,-6-7 15,-10-8 0,1-6-15,-2-1 0,7-1 0,-6-2 302,3 0 1,-3-2-333,14-1 0,-9-4 90,-13-5 1983,4-1-2073,22-10-1012,-12 2 1057,-13-4 0,5-3-45,-2-6 0,-2-1 0,-13 6 0,2-5-306,7-13 0,5-9 1,-11 4 305,16-22 0,-26 15 0,4-8 0,-9 5-474,8-30 474,-19 25 0,-2 0-1157,10-32 1157,-2-4 0,-18 29 0,1-8 0,-2 3-178,0-1 1,-1 0 177,0-3 0,0-7 0,-2 7 252,-5 9 1,-2-6-217,-4-8 0,1-19 0,-1-8 0,-1 5 0,-1 15-36,3-10 0,-2 0 18,-2 4 0,0-17 0,0-4 0,-2 7 0,-2 23-89,-4 17 0,-3 5 101,-1-15 0,-2-8 0,-3-1 0,-4-3 0,-3-2 0,1 3-30,2 13 0,1 2 0,-2 0 0,-3-6 0,-3 0 0,-1 6 0,-8-4 0,-4 6-135,-9-1 0,-3 2 282,5 1 0,-6 3-2096,-4 13 0,-7 2 0,6 7-525,9 11 1,1 4 2473,-25-13 0,1 8 0,-3 18 0,1 6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26.7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93 346 21924,'24'37'720,"-2"3"-270,1 47-360,-8-26-2876,-4-11 1,-1-1 2875,0 9-90,-1-1 749,1 17 1,2 4-750,-1 7 475,1-5 0,-2-7-475,-11-33 0,0-17 90,-22-63 3302,1-12-3392,-5-20 0,-1-6-500,-3-11 500,9 22 0,1 3 0,4 4 90,1-3 0,1-2-90,-1-10 45,3-3 0,2 4-369,6 23 324,3-20-45,18 22 0,4 5 45,2 2 0,31-40-90,-22 72 577,2 3-487,5 4 0,-9 2 0,36 15-45,-10 13 0,0 4 45,31 13-455,-19 1 0,-7 2 455,-18-6 0,11 15-90,-7 8-2919,-13-13 3009,6 17-278,-8 10 188,-6 8 45,-11-29 0,-3 5-725,-2 13 1,-5-1 769,-4-17 0,-2-1 0,-1 2 0,-1-5-114,-12 6 114,2-21 0,-1-5 90,-12 4 0,-16-1-90,7-9 89,-10-6 50,19-18-49,-4-1 0,4-2-90,-3 0-90,-8-12-4471,-47-28 1773,41 15 2788,-25-17 0,67 36 0,1 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27.3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187 1195 9995,'0'-23'4768,"-7"-3"-3779,3 13-179,-7-1-181,4 9 1,0 1-180,-2 3 1192,-27 23-1282,10 11-180,-15 12-90,22 0-3978,9 4 3798,5-13 90,1 8 786,4-19-966,8 9 0,-2-12-89,7 6-619,8-18 798,-4-23 450,6-48 0,-4-14-2179,-3-14 2089,-2 3 0,-3 5-180,-9 29 2358,-2 17-2268,0 18-180,3-1 90,0 11-90,2 2 90,5 21 3302,7 22-3302,18 41 0,-5-12-751,8 17 661,-14-38 0,13 11 89,-7-18-3262,22 10 3263,-14-30-1097,21-25 1007,-22-13 0,4-26 0,-14-17-361,-5-15 271,-2-4 0,-8-3 1,-8 21-91,-2 10 90,-1-5 0,-4 0 0,-1-2 378,-3-25-288,0 1 0,-2-4 90,2 30 0,-1 3 45,-1-12 0,0 0-45,-1 8 0,1 3-90,-3-21 0,1 16 90,4 29-90,2 30 696,2 14-696,1 20 0,2 12 0,0 2 0,6 20 0,1 5-180,1 28 45,1-19 0,2 3-746,-3-9 0,1-5 656,-2-16 0,1 1-1080,5 32 1,1 1 1304,-1-26 0,0-2 0,0-2 0,0-1 0,12 34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27.8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11400,'32'7'720,"37"7"-990,-22-4 0,29 4-315,-23-6 1,-2 0 314,6 0 135,-5 0 0,-2 0-45,-12-3 1,-3-1 538,21-1-89,-26-1 270,14-1 0,-32-1 539,0 0 3688,3 0-4137,-1-10-180,-4 7-1,-4-7-89,-8 9 0,0 2 360,-16 8-541,2 1 1,-12 8 360,-23 34-450,24-22 0,-18 29 0,32-31 0,2 1-180,3 9 0,4-9 0,9 17-90,3-22 0,9 8 0,-2-20-269,8-3-181,29-31 540,-19 4 0,19-24 90,-32 10-90,-1 0 90,-3-3 360,9-51-90,-13 40 90,5-35-1,-14 56 991,0-8-1171,-1 18 1,0-8-90,0 19 450,-2 1-450,4 26-90,0-2-90,5 23 0,1-6-90,1 3-180,3 2-5640,10 21 3211,-4-16 2429,8 13 0,-8-27 1,1-4-1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28.0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27 15538,'10'-15'60,"-3"4"0,-6 10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22.8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38 69 13739,'-14'-17'3598,"2"1"-2159,8 9-899,1 2-90,0-2 809,2 3-809,34-5-270,-18 5-3303,76 10 3123,-57 1 90,39 12-1621,-42-8 1621,1 2-90,-3 1 90,-3 1-90,-3-1 180,0 5-90,-9-7 90,-1 4-180,-22 26-90,-2-15 291,-16 27-381,3-25-1977,-2 1-3600,-38 35 5757,30-29 0,-26 27 0,39-38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28.6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41 331 16797,'-24'0'3329,"10"1"-2700,11-1-449,40 5-4341,-10-4 4340,55 3-89,-30-4 19,3-5 1,2 0-20,20-3-45,-24 0 0,0-1-45,29-4 89,2-3-44,-23 4 0,5-2-45,24-7 0,2 0-262,-18 3 1,0 0 81,-4 1 0,3-2 1,-10 3-157,28-9-249,-33 10 0,-2 0-2918,16-4 3503,22-1 0,-24 7 0,16-2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57.76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1691 939 13379,'-39'-20'2789,"1"3"-2070,4 10-179,-4 2 270,-26 0 179,-31 2-629,8 0-180,30 2 0,-3 0-1,0 1 1,-1 0-620,-14 6 1,-1 1 484,9-5 0,2 1 0,2 5 0,5-1-45,-4-2 90,1 0-90,1 0 90,-20 2-90,21-2 90,-35 4-90,32-3 0,1 0 0,19-1-752,21-3 572,-1 3 180,10-2-90,-2 2 0,11 3 90,8 17 90,1 0-90,7 14 0,-3-8 90,0 3 180,11 60-180,-9-38-981,2 33 0,-1 2 981,-5-17-90,0-6 0,-2-1 509,-1-4-419,-1 3-90,0 2 90,0 2-45,0-5 0,-1 11-15,0-11 0,-1 4 0,1 5-771,0 22 1,0 5-1,0-5 741,-1-18 0,0-4 0,0 1 0,0 3 0,0 1 0,0-3 0,1 19 0,0-6 0,0-23 0,-1 0-139,2 20 0,-1-7 139,1-14-112,3 21 112,-2-22 2028,2 14-2028,0-15 0,2 8 0,-1-15 3032,1-4-3032,-1-23 0,-1-8 0,1 3 0,-1-11 812,2 0-812,1-1 273,3 2-363,2-1 90,18 2 0,-7-6-89,15 2 89,-10-9-90,60 0 90,-37-2 0,4-5 0,3-1 0,12-2 0,-9-3 0,1-1-1798,28 1 1798,-36 3 0,1 0-90,42-3-2707,-23 3 2797,7 0 0,2 0-290,5 1 290,2-1 0,1 1 0,-2 1-45,-11 0 0,5 1 0,-17 2 0,3 1-225,1-2 1,7 1-1,-5 0 270,4 1 0,-1 0-45,14-1 0,2 1 45,8 1 0,-5 2 0,-34-2 0,0 1 0,38 0 0,-2 0 0,1 0 22,-26 2 1,19 1-1,3 0 1,-13-1-23,1 0 0,0 0 22,0 1 1,13 0-1,-2 0 1,-18-1-23,-17 0 0,-7-1 1071,0 0 0,6 0-1041,17 0 0,9-1 0,-7 1-210,-11 0 0,-1-1 210,10 1 0,7-1 0,-10 0-921,26 0 891,-46 0 0,3 0 0,24 0 0,6 0-139,1 1 0,5-2 139,-18-1 0,3-2 0,2 0 0,13 2 0,1 1 0,-4-2-297,6-3 0,-2 0 297,-23 4 0,1 1 0,-7-1 219,-9 1 0,-1 0-219,42-1 0,2 0-573,-37 1 0,1-1 573,33 1 0,-3-1 0,4-1 1955,-2 2-1955,-26 0 0,0 0 52,-16 0 0,0 1-52,15-1 0,0 0 0,25 1 0,-31-1 0,5-1 0,15 1 0,5 0 0,-18-1 0,3 1 0,0 0 0,-2 0 0,0 0 0,-3 0 0,15 0 0,-6 1 0,-19 0 0,-2 0 0,13-1 0,-3 1 0,19 0 1070,-20 0 1,-1 0-1071,0 0 0,0 0 0,1 0-30,2 4 0,15 1 0,-10-1-29,27 0 59,-31 1 0,9 0 0,-6-1-45,-1-3 0,-9 0 45,11-1 0,-7 1 0,-2 0 0,-12 1-2679,2 0 2679,-2 0 91,44 1-91,-34-1 0,31 1 0,-26-1 440,1 0-440,16-1 0,-27 0 0,-6-1 2943,26 0-2853,14 0-90,-34-5 0,-1 0 546,29 0-456,-36-7 0,37-3-90,-41 7 0,36-7 0,-52 8 0,-2 0 0,31-14 0,-23 8 0,34-15-90,-41 15 90,8-3 0,15-9-2635,-7 3 2635,6-3 0,-17 9 90,-17 10 54,-2 0-144,11-5-2179,-7 4 2179,8-5 695,-1 0-695,-6 4-162,4-3 252,-9 5-90,-4 2 89,-1 0-89,0 0 90,-1 0 1521,0 0-1521,0 0 305,2-4-305,0-3 90,9-35-90,-7 13-90,5-27 0,-10 23 45,-1-17 0,1-3-135,-1-1 90,2-31 0,-1 0-90,-2 27 250,0 6 1,0 1-161,-2 4 0,1 1-90,-1-23 45,0 21 0,0-1 45,0-32 0,0-15 0,0 50 0,0 1 0,6-30 0,0-5-348,-1 9 393,2-12 0,1-3 45,-1-7-90,-2 27 0,1-17 0,-5 45 3012,0 4-3012,-1-43 0,0 35-3227,0-24 3227,0 37-2069,-9-22 2069,5 22 223,-12-34-223,10 42 0,-7-22 0,7 27-90,-10-16 2358,9 22-2268,-5-9 0,-10-3 0,10 12 0,-16-15 0,18 19 3392,-6-4-3392,2 2 0,-3-2-90,-11-7-3302,5 7 3302,-7-5-399,-4 3 489,6 4-2226,-9-1 2226,9 3-355,-48-6 265,17 4 90,-24-3 0,34 9 57,2 2-57,-3 1-90,-2 1 90,5 0 0,-43-3 0,44 2 0,-53-6 0,40-3 0,10 2-1208,-20-9 1208,36 9 1424,-9-5-1424,13 3 113,0 1-23,-25-14-90,5 2 0,-10-5 2037,14 7-2037,15 5 3249,-1 1-3249,-42-19 0,28 14 122,-31-15-122,-13 2 0,39 13 0,-39-12 0,51 19 0,-1 0 0,0 0-1645,-9-2 0,-2-1 1645,-5-2-108,-5 0 1,2 0 107,12 4 0,-14-5-2129,19 6 2129,-19-6-234,10 4 1,-1 0 233,-23-7 0,17 5 0,-2 0 0,-30-6-156,41 11 1,-1 0 155,-44-9 1744,21 6-1744,13 5 0,1 0 0,-9-1 0,-4 1 0,1 0-1314,11 4 1314,9 1 0,-3 0 0,-38-1-45,6 0 0,-2 0 45,34 2 0,0 1 315,-17-1 0,-2 0-315,8 2 0,2 1-759,7 0 1,-2 1 758,-14-1 0,-3 0 0,-9 1 0,5 0 966,-15 0-966,10 4 0,1 1 0,-2-1 0,12 3 0,-3 0 0,14-3 0,0 0 0,-17 1 0,1 0-369,16 0 1,3-1 368,3 0 0,3 0 0,-22 1 0,21-1 0,-4 0 0,-1 0 0,0 1 0,1-1 0,-5 1 10,-22 1 1,-11 0 0,12 0-11,26-2 0,1 0 0,-18 0 0,-9 2 0,14-2 0,-3 1 0,2 1 0,-6 0 0,-3 0 90,-8 1-90,10-1 0,4 0 546,10-2-636,-1 1 90,-26 0 0,19 0 0,-18 0-686,29-1 686,6-1 0,0 0 1129,-14 1-1129,20-2 0,-6 0 0,-20-1 0,3-1 0,-2 1 331,-1-1 1,4 0-332,21 0 731,-43 0-731,33 0-90,-33 0 45,28 0 0,2 0 45,-2 0-45,-7 0 1,3 0 322,23 0-278,-12 0 0,3 8-2043,-1-5 2043,-12 6 0,5-5 367,16-2-457,7 2 90,12-2 2134,0 0-2224,-46 9-1855,39-6 1945,-31 5-90,41-3 90,-5 3-1526,-11 7 1526,10-5-90,-13 15 90,26-15 1427,-23 20-1517,24-15 90,-9 8 2269,11-9-2269,0 1 0,0-1 0,-1 2-90,-6 10 0,-9 11 90,7-9 3392,-5 6-3392,17-22 0,-2 4-90,1-3 90,4-4 0,0-1 0,3-4 0,0 1 0,-3 4 90,0-1 0,-4 3 360,-2 1-360,5-6 0,-2 3-1,6-7 91,-5 3-90,4-1 0,-10 3 0,9-4-90,-4 1 90,5-2-90,-3 0 0,0 1-90,-1 0-180,2-1-3597,-5 4 1258,6-3 2609,-13 8 0,8-7 0,-7 3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0.75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47 34 18776,'-1'-22'3598,"-1"10"-2968,-10 69-360,5-11-90,-1 16 0,1 6 179,2 22-269,1 9-780,8-24 1,4 1 734,0-18 0,1-1-45,3 17 0,3-2 0,-1-18 0,1-5 0,14 17 0,2-9-2631,3-7 2541,3-8-133,38 3 223,-34-24-90,30 1-1900,8-68 2080,-21-5-90,-15 14 0,-3-5-394,-12-6 0,-6 0 484,1-15 425,-7 7 0,-3-4-425,-3-31 29,-1-2 16,-20 1 0,-4 4 1657,1 14-1792,-10-19 0,-3 6 2428,8 45-3238,-13-16-4857,30 93 1350,3-7 4633,15 45 1,3-20 0,2 2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1.5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 1409 14819,'-3'-18'4407,"0"3"-9258,2 9 5571,0 2 2218,0 1-2578,2 8 949,0 0-1129,6 34 0,0-11-2449,4 25 2359,11 19 2179,-2-15-2269,11 21-2269,-11-41 2269,-3-15-550,-7-14 550,-1-5 1396,21-31-1396,-13 8-31,15-27 31,-20 14 0,-1 0 2672,0-1-2762,12-41 90,-11 40 0,9-27 1101,-15 53-1101,1 3 1015,0 2-925,3 3 0,32 36 0,-15-12-90,25 31 0,-25-18 147,-1 2-147,17 20-945,-10-12 1035,28 21-90,-6-24-45,-6-20 0,4-6 45,28-11 0,8-11 0,-21-37 0,-27 10 0,-4-7 0,-1-6-354,4-29 354,7-14 90,-26 10 0,-12 23-1286,-10 0 0,-2-1 1286,-2-4 602,-12-35-603,0 69 1,-14 3 0,7 13-90,-5 2-1851,-26 54 1851,31-17 0,-29 40 0,31 28-90,8-2 1179,6-45 1,3 4-1225,10 28 0,6-7 135,1-24 0,2 5 0,3-7-90,5-31 90,4-10 0,11-18-2178,23-55 2178,-18 15 44,-14 5 1,-4-2 1715,-5-11-1670,-3-6-90,0-11 30,-8 2 0,1-15 0,-2 8 15,-2 16 0,0 1-45,1-9 0,0-7 0,-2 0 150,-5 4 0,-2 1 0,-1 10-926,0-29 836,0 27 0,0-8 0,0 12 30,-2-2 0,-1 8 0,2 5 0,-2-12-90,4 34-372,-3-4 372,5 40 0,-3 20 0,1 14-90,1 36 0,-1 8 0,1 12-175,1-4 0,0 0 86,1 5 44,4-18 0,1 4-546,-3-20 0,2 4-129,2 4 1,3 12-1,1 1 1,-2-13-804,0 0 0,1-2 144,1 8 0,2 8 0,-1-15 1912,8 7 1,1-9 0,1-3-1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2.38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72 249 11400,'-5'-17'4318,"1"2"-2249,1 5 359,1 5-1978,-8 18 720,-6 48-901,2-13-89,-1 30 90,13-39 0,9 15 0,3-18-180,3-1 0,1-27 0,0-16 269,25-49-269,-16 20-1696,0-9 0,-4-2 1606,-9 3 90,-2-14-2268,-7 13 2268,-1 9-426,0-1 336,-8 1 90,3 14-90,-8-3-1316,5 16 1406,0 3 1496,-9 5-1496,-2 13 0,-5 7 134,2 47 1,4 11 1433,4-19-1613,-1 19 0,4-3-45,11-31-90,9 34 45,9-20 1,3-1 44,10 27 0,-1-28 0,9-14 84,43-40-84,-22-8-90,23-33 2494,-48-2-2404,-1-2-90,-2-7-2779,10-28 2779,-4-11 90,-16 33 0,-2 1-510,5-34 600,-9 14 363,-23-12-363,1 51 334,-12-21-334,1 61 0,-1 5-90,-5 9 90,-5 25-770,9-3 590,-2 19-980,14-12 890,2 3-657,4-10 568,10 22 1108,8 0-1289,18 26 180,-3-16 0,5-6 1,-14-22-1,-1-1-502,-2 0 232,7 33 450,-11-26-338,1 16 518,-15-34-537,-16 33 627,6-27 90,-11 28 555,7-37-556,5-10 91,-2 2 270,6-7 0,0-6 630,5 1-1260,14-14-90,5-2-2878,45-33 1984,-22 14-3513,29-17 4497,-29 16 0,-4-2 0,0-2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2.85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287 262 7982,'-15'-83'7646,"1"11"-3238,-9 28-3689,9 23 361,-18-12-271,20 28-539,-8 2 360,-22 25-451,21-8-89,-17 19 0,32-14 0,3-1 0,33 64-90,-11-40 0,3 4 0,1 0 0,2-10 90,12 14-3482,2 1 3392,3 4 0,-12-15 0,-11-13 90,-12-14 0,-3 0-2268,-19 21 2178,3-13 0,-17 16-776,8-22 866,-3-3 1704,-1-2-1794,-2-4-90,6-2-90,-3-3-180,-16-12 180,13 1-180,-15-12-2759,15-47 3119,23-4 0,-1-26 0,22 14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3.05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0 556 8516,'16'-57'2023,"0"1"1,6-27-354,-9 35 1,1-1 128,12-47-1079,-10 28 1858,6-21-2398,-15 80 769,-2 16-859,-4 53 0,1 5 2053,0 16-2143,2 10-1564,0-23 0,1 11 1264,2 4 0,2 10 0,0-3-600,0-10 1,0-1 0,1 1-141,0 9 1,0 1-1,2-6 1040,5 10 0,-1-11 0,5 8 0,-8-35 0,1 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3.20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35 298 10321,'-18'-30'7646,"2"-10"-6567,20-10-809,3 9-270,21-3-450,18 14-259,3 14 1,4 3-1,21-6 1,-19 11-1,-1 1 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4.18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313 1192 12120,'-17'-24'7106,"-18"-13"-6386,12 16-181,-15-7-179,18 20 0,1 4-90,4 1 0,-2 3 179,-28 45-359,23-19-853,-23 38 763,36-29 90,2 1-3195,10 52 3105,1-42 0,8 38 90,0-58 269,16-1-269,-8-14 90,21-17 0,-20-6 0,8-17 0,-9 6 386,-1-3-386,6-23 0,-6 11 3302,3-19-3392,-7 17 0,1-15 0,-4 15-90,3-7 0,-6 15 0,-2 12 0,1-2-90,-1 15 90,9 20-90,-5 0 0,6 19 0,-8-6 0,0 5-90,1 1-269,15 31 359,-12-33-180,14 23 180,-19-43-3392,4-2 3212,-5-6 180,1-1 0,1-1 90,19-39 0,-13 18-90,12-31 0,-21 27 0,2 1 0,-4-1 0,3 1-89,-4 2-271,7-12 270,-3 15 90,3-6-90,0 18 180,10 20 3392,-4-1-3482,16 27-1130,-8-3 1130,0 2 0,6 8-270,20 0 270,-15-10-121,19 1 121,-27-25 90,0-3 0,0-3 90,9-1 450,3-3-271,9-9 271,0-8-270,-12-5 540,9-23-631,-24 18 1376,13-29-1286,-24 29 91,2-9-90,-16-14-180,-2 19-90,-19-25 0,-2 35-90,-8 3-90,-18 34 90,20 1-180,-18 39-3064,25 2 3064,3 26-68,11-5 158,10-13 91,13 0-181,5-20 90,46-14 450,-15-37 179,26-46-269,-37-11 90,-15 12 0,-3 0-25,2-18-65,-4 5 0,-1-1 0,0-19 180,-8 9 0,-1-14 0,-1 10-707,-1 21 0,-2 0 437,-1-23 0,-3-11 0,0 13 2958,-3-10-2868,-2 22 0,-2-10 0,2 10-90,-2-14-1479,-2 14 1,0 24 1388,7 56-846,-1 32 0,1 10 666,3 16 180,5-1 0,2 21 0,1 4 0,-1-17 0,1-12 0,-1 0 0,3 9 0,-1 1 0,0-1 0,1 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4.6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4 148 9332,'-2'-54'9830,"1"18"-7967,1-3 386,0 21-900,15 28-1079,-5 8 0,12 27-1,-7 6-179,-1 12 0,0 10-225,-1 8 1,0 3-1652,-4-30 0,-1-1 1651,5 32 0,-1-3-707,1 3-1407,0-5-809,-2-5-1440,0-6 4498,-2-5 0,-2-5 0,0-2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29.9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15988,'2'16'899,"0"-1"-6289,0-7 5570,0 1 90,3 9 1318,-1 3-1408,5 20 770,-2-12-1310,4 29-360,-5-25-179,3 17-810,-2-18-360,-2-2 2069,1-3 0,-2-4 0,0-1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5.2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124 845 1770,'-27'-44'5396,"2"2"-3507,3 1 1709,-9-35-794,13 11-2040,17 0 1,7-1 492,7 1-1167,31-25 1874,-12 54-1964,8 0 0,2 0 0,2 2-90,2 4 0,19-10 0,-16 14-90,29-12 0,-20 24 360,30 44-90,-41-4-165,3 42 75,-42-21-823,-3 6 1,-1 6 867,0-3 0,1 1-45,-1 11 0,1 0 749,-1-11 0,1-4-749,2 25 90,2-1-90,7 6 0,2 1 0,5 7 0,-2-12 0,1-7 0,4-23 8,0-7-8,17 4 2958,31-14-2958,17-45 90,-34-14 0,-4-9 90,15-34 129,-36 22 1,-7 4-220,-7 11-90,0-2 90,-8 17 0,3 1-270,4 32 90,1-6-180,8 38 0,-10-21-2858,15 13 1959,5-17 483,-5-5 326,16-21 665,-22-8-935,31-61 720,-33 15 270,12-17-1760,-39 17 1670,-1 42 2119,-6-9-2119,5 21 361,2 2-362,-2 2-89,1 1 360,-9 30-450,8-5 3482,-4 30-3662,19 9 0,0-15-810,35 37-1348,-14-52-4113,23 13 1954,-15-35 3840,2-6 0,2-2 0,0-3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6.34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520 1554 1680,'-13'-37'4497,"-2"0"-1777,-2 0-1461,-4 1 1246,-2 3-1696,-1 0 1052,-28-19-1411,18 22 0,-21-13-181,24 30 721,-36 27-810,30-1 0,-25 24-90,42-5-219,3 5 218,3 5-1611,3 3 1522,5 4-308,7 0 0,3 2 218,5 10 372,3-5 0,4-2-282,5-15-504,21 7 504,-15-32 1427,38-28-1337,-32-5 0,22-25 269,-20-9-89,-1-14-486,-15 19 0,-3-3 306,7-35-46,-16 29 1,-3 1 45,-1-15-597,-6 8 0,-1-1 507,-4-20 45,1 26 0,-2 1-45,-5-32 0,-2 2 90,-3 2 416,-2 1 0,-2-3-461,7 30 0,0 0 646,-10-39 0,-1 10-691,7 41 2066,7 27-2156,11 50 0,12 44 0,-3-15-180,7 24 0,2 7 180,-7-38 1,0 0-46,6 32 0,1 2-81,-1-20 1,0-5 80,-2-14 0,1 0-45,10 27 0,4 1-90,3-17 0,1-3 180,-6-9 1,1-2-91,34 32-2103,-29-57 2193,-1-6-175,5-10 175,-2-17 180,-3 0-90,-7-16 90,-9 4 0,-4-5 2330,-4-23-2060,-22-4-180,0 3 0,-13 13 450,-27 39-540,28 7-1,-26 15 1,34 2 401,2 3-491,0 40-90,8-30 2517,1 31-2787,8-40 91,14 42-1,-4-25-222,11 3 0,4-5 312,2-13 0,20 8 1,-23-32-1,1-3-2909,7-13 3089,-3-1 279,33-53-99,-35 26-590,-2-24 0,-4-2 590,-14 19 131,-5-10 1,-4 2 138,-5 21-270,-5-5 0,7 28-119,4 14 209,9 42-270,0-13 0,17 55 0,-8-39 1906,10 15-1996,-7-24 90,3-2-90,1-5 90,2-5-2268,14-5 2268,-8-11 0,3-4 641,17-49 1,-3-14-552,-13 11-217,-1-10 0,5-15 0,-10 1 127,-17-10 0,-7 2 0,4-3 0,0 0-172,-5 5 0,-3 6 172,-1-8 1160,-4 28 1,-1-3-1071,-1-13 0,-2-3 0,-3-16 0,-1 1 321,2 14 0,0 4-366,-1 7 0,1 5 135,-2-11-180,1 7 985,-3-21-895,10 81 897,-4-28-1077,9 75 0,8 56 0,-2-11 0,-3-38 0,-1 1-132,3 24 0,0 12 1,2 0-1788,0-5 0,1-1 0,0-9-1394,-1-10 1,1-1 3402,0 12 0,2 7 0,1-14 0,9 10 0,0-5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6.8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91 325 10411,'-23'-17'6207,"2"2"-4588,3 1-450,6 4-270,2 0 1170,3 2-1439,68-11-630,-29 6 0,56-8 0,-46 10 0,1-1 0,0-1 90,-1 0-90,-1-1 90,28-12 90,-15 0-180,2-1-3302,-28 6 3302,-24 12 90,-13-5-90,-11 10 0,-2-3 0,-17 17 90,11 1-90,-22 25 89,18-5 1,-20 54 3302,34-33-3437,6 22 0,7 3 45,13-12-45,21 15 1,7-5 44,2-32-241,8-4 0,1-6 151,-4-21 90,5-1-90,-16-9 90,42-41 0,-38 17 90,35-31-90,-57 27 180,-1-8 90,-7 9 90,-2-20-270,-11 11-3173,4 0 3263,-7 8 90,6 7-270,2 11 82,1-1-262,10 29-90,-1-1-5756,36 61 4177,-20-37 1849,21 34 0,-20-46 0,2-1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1:46.94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33 21385,'24'-9'3598,"-3"4"-3778,-11-6-360,-4 7-1709,-3 2 2249,-2 1 0,0 0 0,0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17.95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299 164 1410,'-26'-40'6746,"6"12"-1606,-17-16-2802,5 18-1796,-18 0 178,-4 48-890,15 1 440,18 26 0,8 8 1337,6 2-1473,7 15 1,8 17-158,7-14 1,6 10 0,2 1 0,-3-9-216,-6-10 1,-1-6 0,3 6 192,6 17 0,4 10 0,0-1 0,-2-12-450,4 10 1,-4-12 314,-7-25 0,-2-2 0,7 20 0,-6-12-9175,-12-36 9355,-8-10 0,-2-10 0,-4-5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18.9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139 1120 15628,'-41'-55'4138,"16"21"-3329,-11-15 361,20 23-631,5 9-179,1-1 540,13-11-721,11-5 1,39-28-3572,-9 21 3302,23-3 90,-9 19-1640,-10 8 1640,11-2-772,-15 10 772,-1 0-180,24 2 180,-26 3-90,16 2-287,-32 2 377,8 11 2009,-6 0-1919,3 15 0,-16-8 1995,-5 2-1815,-6 15-270,-1-16 1346,-1 15-1346,0-19 651,-1-1-651,7 15-90,4-11 90,5 7-90,2-20-89,16-20 89,-3-7 0,14-17 180,-16 4-90,-10 8 90,-8 6 179,-7 9-269,-2-1 90,-8-1 270,-30 5-270,-3 11 0,-15 9 0,14 11 0,10 0 0,3 1-497,3 3 587,-8 29-180,16 3 0,-4 0-45,31 1 0,10 0-45,14-5 0,17 6 0,5-6 0,-4-22 0,32-6 90,-22-45 317,-19 5-272,11-17 0,0-5 45,-13 2-90,27-32 90,-46 28-90,-5-5 90,-3 1-90,-5 0 270,-1-14-270,-5 24 90,-10-17-90,1 36-3392,-13 0 3392,-9 21 0,-8 11 0,-1 5 0,7 7-270,10 28 90,11-23 0,-1 26 90,18-19-90,-2-12 0,14 14 0,-3-25 1,0-4 89,1-11 0,25-43 90,-23 17 0,26-46 0,-37 36 0,1-22-90,-22-30 90,3 29-90,-20-32 90,14 63 3302,-4-1-3302,-8 29 0,12 5 90,-9 18-90,13 2 90,5 3-90,0 4 90,2-6 90,3 6-90,9 16 89,5 22-1695,12-5 0,3 0 1516,5 16 45,-5-29 0,2-8 20,0-21-65,5-4-2170,3-7 2170,2-8-1512,-8-5 1602,15-20 1018,-14 0-1108,30-36 45,-29 8 0,-2-2 45,22-30-30,-30 11 0,-2-13 0,-5 7-15,-7 13 0,-5-3-23,-3-12 1,-2-14-1,-2-1 1,0 14 67,-3 6 0,-3 3-60,-1-4 0,-2-5 0,0 13 60,-5-2 0,-5 9 0,-1 8 285,-34-5-195,15 55-90,-14 18 90,33 61-180,18-18 0,4 2 860,2-16 1,1 0-861,2 13 0,2-1-89,6 22-1,3 3-90,2 2-90,3-1-1571,2-2 1571,3-3-1978,2-5 2248,0-17 0,2-1 0,8 11 0,-9-19 0,-1-1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19.54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42 93 9781,'-10'-26'5307,"1"3"-3777,3 7-271,0 3-5930,2 5 6740,0 2-121,2 18-868,1 49-900,9 25-227,-4-30 0,0 1 2,4-3 0,0 2-180,2 11 0,1 4-2101,0 2 1,2 4 2325,3 16 0,1 0 0,-3-21 0,-1-4 0,0-7 0,0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0.21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59 679 9602,'-26'-61'9624,"10"15"-9084,0-9-91,21 9-179,6 14-90,14-9 0,4 9-90,48-28-1630,-24 22 1540,-10 7 0,0 1 0,5-1 0,0 0 90,-4 3-2732,28-15 2822,-29 18 360,32-14 269,-52 29-539,10 13-90,-27 7 19,1 39-20,-7-14-1352,1 26 1353,-1-11 911,0 35-1001,7-4 0,1 5-934,-4-25 1,1 1 843,5 24 0,3 4-135,8 10 0,0-7-54,-8-39 0,0-1 189,11 41 0,1-6 1544,-1-28-1814,25 23 949,-18-39-769,21 13 90,-25-47-90,-5-5 2870,0-4-2870,12-30-1938,3-21 2118,-1-7 0,-8-5-2078,-19 29 2168,-1 4 495,1-8-585,-4 18 90,3-7-180,17 63-90,-8-19 0,19 40-180,-5-21 90,-6-11 232,36 7-231,-35-23-182,56-25-179,-30-40 450,4 3 90,-15-18-145,-33 33 145,-3 1 2591,-3 10-2232,-13-35-179,4 41 2406,-16-28-2316,7 43 450,-39 36-630,29-11 90,-23 33-1,39-21-2925,17 59 2746,2-36-90,13 40-43,-1-54-137,14 8-2879,9-18 1,5-3-1079,10 9 4227,30-1 0,-60-35 0,-8-1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0.7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602 1480 1949,'-24'-45'7016,"3"11"-2870,-21-25-3246,13 27 269,-13-3 0,-2 2-809,0 6 1400,-37-16-1490,46 32 450,-48 26-720,42-6 90,-32 25-180,51 46 0,12-42 643,0 46-553,19-39-90,0-7 0,11 15 2922,-2-21-2922,40 1 0,-26-18 90,43-20 179,-30-24-657,0-10 568,-4-9-2147,-5-18 2147,-11 7 90,-1-13 0,-4-3-1030,-3-10 850,-4 20 0,-3-8-45,-10-27 0,-6 1 45,3 41 0,-2-1 0,-2-20 0,-3-9 0,0 12 274,-9-19-304,0 26 0,-5-9 0,-2 15-60,-19 9 90,12-7 0,3 20 360,1 80-360,20 16-89,3 11 1066,4-9-1157,0 15-90,8-8 0,3 13 0,0-6-855,0-5 1,1 3-698,1 3 1,4 12 0,0 0 0,-1-12 1821,4-1 0,0-5 0,6 21 0,1-2 0,-6-29 0,-1-1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1.30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144 1646 11474,'24'-36'1349,"-2"-4"-68,-9-8 0,-5-3-921,-6-19 524,-1 11 0,-4 2-614,-16 8-90,-1 5 1659,-21 17-1660,18 13-89,-25 20 2160,30 13-2116,2 27 1,4 7-135,2-9-90,6 27 0,5 0 629,6-19-719,10 37-2751,11-25 2751,6-11 90,3-6 0,7-20 180,-7-31 0,-3-5 90,2-36 180,-13-30-2375,-6 5 2240,-9 5 0,-3 1-136,-4 8-141,-8-44 142,3 59 2027,-7-5-2117,9 27 0,3 16 90,4 24-90,2 14 0,5 10 213,10 24 1,4 2-303,4 1 44,-1-1 0,1-5-1805,1-27 1760,3-6-1745,35-9 1745,-26-13 45,15-24 0,0-12 135,-2-27-45,-10 0 0,-5-4 443,-3-32-443,-23 39 0,-4 0-45,1-32 1979,-5-5-1979,-5 35 0,0 0 0,-1-41 0,-9-2 0,-2-3 0,4 41 0,-1-3 86,-9-30 1,-5-14 0,-1 8-42,-4 5 0,-1 6 429,2-7 1,-1 11-475,-16 10-2230,35 106 2230,1 26 1660,4-5-1795,5 10 1,3 8-1092,-1-5 1,2 2 1090,2 17 1,0 2-59,0-9 1,1-2-1157,2 2 0,1-3 260,-2-17 0,0 0-1025,4 15 1,0-3 2113,10 21 0,1-10 0,0-7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19:30.9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 1 10231,'-15'5'2339,"2"0"-1260,10-5-179,0 1-91,0 0-179,1 0-90,0 0 359,0 0-539,1 0 0,1 0-1,0 1-89,2-1 360,3 2-450,1 0 180,14 3-180,1 0 89,12 1-89,0-2 0,2-1 360,65 1-450,-44 0-1741,-3-3 0,-1 0 1741,-4 3 0,2-3 0,-1 2 0,3 1-415,14-1 325,-16-1 0,2 0 0,23 0-90,-18-1 0,2-1 0,-1 0-90,-10-1-1380,23 1 0,-2-1 1200,-32 0-1902,15 0 1,-3 0 2261,-27 0 0,6 0 0,-24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1.76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31 336 19316,'-17'-27'3148,"3"5"-3058,21 6-5750,8 8 5570,16-3 108,5 7-198,7 0-876,3 2 606,8-2 0,5-1 90,25-8-316,-27 7 0,1-4 676,29-20 1442,-50 11-1262,20-17 1938,-83-16-1848,16 26 220,-37-14-40,5 39-270,12 16 2332,-9-3-2422,13 22-90,18-12-135,16 32 0,11 8-45,12 1-1256,7 4 0,3-5 1346,4-24-310,8-12 310,-33-23 90,-1-3 0,5-14 0,-4 2 90,17-39 0,-21 19 2268,5-24-1369,-15-16-809,-3 35 3392,0-25-3572,-7 49 0,4 9-457,-2 4 367,9 17-90,2 3-5666,38 61 1618,-17-32 4228,-3-5 0,2-3 0,0-5 0,1-2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1.8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13020,'23'0'6566,"-2"0"-6566,-12 0 0,1 0 0,-1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3.29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178 133 7951,'1'-44'9830,"0"18"-6606,-18-17-2774,9 34-90,-20-1 5,11 25-95,-5 10 0,-1 12-90,2 4-1558,7 23 0,2 4 1288,2-6-45,2 31 0,10 9-1310,15-35 0,4-3 1310,-5 2 0,2-1 28,6-1 1,8-8-344,39 5 360,-22-30-1416,30 2 1686,-24-43 0,-11-7 1712,12-33-1532,-28 9 270,7-39-180,-24 14-226,-8 9 1,-4-1-448,-8-20 403,-12-16-90,0 37 45,-10 2 0,-3 0 7,-4-3-277,-2 3 0,-2 7-225,11 23 360,-23 12 0,29 36 0,-7 19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3.8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453 7 15718,'-24'-6'3598,"-13"13"-2878,12 6-91,-12 14-89,8 1 224,4 16 1,1 3-495,-4 9-225,7-4 0,3 0-546,9 5 501,5-12-3077,2 9 3077,13 11-2117,-1-12 2027,11 18 119,7-15-29,-5-20 390,7 2-300,-10-23 629,6-6-359,-6-15 1170,0 0-631,-12-35-725,-10 13 6,-8-25-1,-5 13-89,-5 0 0,-3 0 0,-1 3-45,-9-4 0,-2-1-135,-2-1 90,1 3 0,1 3-180,9 12 2812,0 1-2632,-6-2 0,18 14 0,-5-2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4.36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268 189 10681,'3'-29'7466,"0"4"-6387,-11-1-179,2 11-91,-7-1-179,2 12-91,-6 4-89,3 0-3482,-17 15 3662,-3 8-2359,-10 28 1819,9-4-222,8 10 132,13-15 0,4 1 0,4 0 0,2-11-180,22 50 180,-5-52 306,18 36-216,3-59-90,2-19 0,3-1 431,7-30 18,-4-28-2016,-7 12 1746,-3-22 1,-21 36 266,-1-20-356,-5 16 1181,-1-26-1181,-4 39 0,0-11 90,-6 31 2016,4 19-2106,-4 9 0,6 26-90,0 1 2879,7 40-2834,-2-26 0,2 5-1148,9 36 0,2 4 1103,-6-26 0,1 0 0,1-4 0,2 4 0,0-4-724,1 2 0,-1 0 724,5 18 0,-1 0 45,-4-20 0,-2-3-45,-3-5 0,-1-1-392,-3-6 0,-1-3 392,-1 30 89,-5-7 1,-4-2-90,-7-1-75,-3-12 1,-4-4 164,-8-15-90,-11 5-79,-9-22 79,5-12 93,-38-20-93,32-8 880,-16-16-790,17-13-1682,-4-29 1457,26 17 0,3-2 45,-10-27-3187,33 24 0,10-10 0,2 11 3120,10-10 1,4-8-1,2 2 1,3 12-1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5.12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316 332 9602,'-29'-45'8365,"0"16"-7556,-7-3-179,9 23-5211,-3 7 4941,-2 20 0,-3-4 1498,-7 32-1408,13 35 210,8-17-705,15-13 0,6-2 45,9-5-90,10 2-2112,35-6 2202,-28-22 90,31 4 1276,-27-39-1277,-3 3 91,10-19 90,-12 2 270,17-44-390,-18 24 30,10-32-1,-23 37 1,-4 1-90,-3 0 270,-2-20-180,-10 7 2774,3 0-2864,-6 19 0,6 16-90,1 10 90,1 2 0,-1 12 1155,3 4-1155,2 17-90,1 5-3187,9 37 3277,-2-11-90,7 18 0,4 4 144,10 18-189,9-6 0,2-4 45,3-16-2269,20 0 2269,-36-56 0,-7-6 0,1-3 0,27-43-90,-20 14 45,2-12 0,-2-5-224,-1-23-1,-7-3 0,-2-2 270,1-7 1089,-9 22 0,-2 6-1179,-4 20 90,-2 13-90,1 0 90,0 11 0,17 79 0,-8-33-45,1 11 1,0 2 3004,1-4-3140,0 0-2104,7-2 0,2 1 1744,3 0-1618,24 33-631,-27-62 2789,2-4 0,-8-8 0,-1-3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5.4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96 17607,'3'-17'2878,"0"2"-2248,-1 8 359,0-1 361,0 4-721,12 39-359,0 13-90,8 24-180,-5-4 90,2 5-568,7 15 388,0-2 90,-3-16 0,-1-29 0,-4-45-90,1-3 0,0-29-90,-2-24-3323,1-15 3413,-1-4 0,-3 2 409,-3 25-319,-2 5-2268,0 3 2268,4-6 90,-4 16 0,10-9 90,-10 29 2178,13 11-2358,-10 14 90,6 15-90,-5 1-90,-2 8 90,3 24 2192,-2 9-2462,0 1-179,0 9-1,-6-37 0,2 8-1799,-5-23 2249,4-3 0,-4-12 0,2-1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5.62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25 16528,'9'-14'2338,"1"3"-2518,-7 11-5307,1 5 5487,-1 1 0,1 1 0,0 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26.49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1 143 19496,'22'-38'2788,"11"-3"-1978,0 18-540,2 1 0,-3 8 179,4 9-449,-7 15 90,4 0-90,-11 14 0,-10 1 0,-5 3 0,-2 5-270,-10 47 1,-6-1-403,-5 20 582,1-19-135,7-8 0,2 0 135,0-5-314,1 1 0,2 0 314,11-1 90,-1-12 90,16 40 270,15-3-270,-17-47 0,1 1 225,4 3 1,1-2 134,16 34-180,-20-34 758,-15 16-848,-29-36 180,-31 13-3662,9-20 3392,-11-4 0,29-14 269,-56-28-359,50 11-305,-40-24 305,62 20 0,12-27 0,6 9-90,25-42 0,-5 30-90,14-14-90,13-9 355,-24 32 1,2-1-176,0-1 0,-1 1 45,1 0 0,-1 1-135,12-15-1126,1-3 0,0 0 1396,2-4-1,-1 2 1,-4 2-1166,-18 23 1166,4-8 0,-16 22 0,-5 6 90,-4 4 1174,-10 6-1264,1 4-90,-8 5 2347,1 6-2347,-5 12-180,0 5 2615,2 7-3334,38 8 629,-11-23-90,28 5 0,-9-40-719,26-28 1079,-13-2 540,5-15-271,-44 19-89,-7 20-90,-12 3 360,-10 16 629,-46 28-899,30-9 90,-28 25 0,55-17-90,4 5 90,3-2 359,21 52-539,0-38-90,19 37-219,-5-48 129,4-4-180,2-6-9561,43-4 9672,-31-9 0,50-13 1,-37-8-1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18:52:38.5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33 17967,'0'-16'3598,"0"3"-3149,1 9 901,0 4-1170,2 33-90,-1-15-1562,3 32 1,1 5 1561,-1-10-90,7 48-590,-4-29 590,0-14 90,2 13 0,15 30-90,-10-42-90,13 13 0,4-4 90,-3-22-135,22 1 0,3-7 135,-5-16-1097,7-5 1,4-4 1006,20-15 0,0 1-160,-7-8 250,-29 3-90,12-5 0,1-1 90,0 0 0,-2 0 0,-4 2-90,-19 7 90,-3 0 483,-1 5-483,5-2 2129,-3 4-2129,18-1-1847,-22 3 1847,7 0 2269,-21 0-2089,2 0 269,3 0-359,2-8 90,-5-7 90,3-48 3122,-11 22-3302,3-47-90,-8 47 90,1-12-90,-1-26 90,-1 38 0,1-32 180,-1 52-91,0-1-268,0-1-91,0 7 90,0-3 0,0 4 90,0 2-90,-8-4 0,-20-2 90,3 5 0,-24 2-90,21 9 90,-9 1 0,-20 1-90,9 12 90,-27-1 0,-9 18 0,38-14-3482,-14 5 3482,50-16-270,-6 2 180,10-3 0,-4 0-90,5 1 90,3-3 90,-3 2-90,4-2 3482,-1 1-3392,1 0 0,-2-1 0,1 0 0,0 2 90,-2-1-90,1 0 0,-10 3 0,3 0-90,-10 2 1,-6 2-1,3-1-180,-28 9 90,11-7 180,0 2-3572,10-6 3482,19-2 0,0-2 0,4 1 90,4-2-90,-1 1 0,1-1-180,-2 2 180,2-1 3213,-1 3-3213,3 3 90,1 3 0,9 9 0,-5-7 0,7 3-90,-7-5 90,3 5 0,0 2 0,-1-1-90,-2-3 90,-2-5-90,0 1-90,1 9 90,-1-7 180,0 17-90,-9-10 0,2 2 0,-6-5-3302,1-7 3302,3-3 0,-8 2 0,0-2 90,-4 0 0,-19-1-90,5-12 0,-8 0 0,13-9 0,8 0 3392,-12-15-3392,6 2 90,-3-4 0,5 1-90,11 15 359,-15-21-269,18 25-90,-9-11 90,15 19 0,-8-11 0,6 9-90,-5-11 0,7 13-90,-2-7 90,3 7-90,-3-7 90,4 8-90,-4-8 0,4 7 90,-2-4-90,2 5 0,0 0-269,1-1 269,14 1 0,-1 2-3302,19 1 3392,-9 2-90,7 0-90,43-11-360,-31 4 91,27-6-2880,-46 9 3329,-10 3 0,-7 0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0A21-3686-6587-2CF9-DB130C13A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D966A-DAD8-8B7D-72EE-4BF9DCAE8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9FBEC-DF07-FC80-641A-2E63880C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883DF-BD09-71C1-27BA-5B4CC81A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945AE-09BA-A358-2741-AF6680F8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4EE-8CCC-F052-06EC-5544A64B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BAA7E-A5FA-2091-89DC-263D4AF53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DC33B-61FC-21F0-3A60-2685D287C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2ECBE-CD42-D6F2-E25B-CB016A66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C7B95-9EFE-8351-A108-3A2F9D857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713023-E793-94F0-F0CD-A9E638F19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5B93F-283C-CB98-3A08-6B551D524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C6D4-0A98-5869-BF27-F0069140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C7945-CE27-6F56-93A2-D8A38B49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B12C-B32A-74AC-0E0F-F08E192F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202-92A8-9839-F8D0-ECC9E3BF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05DE5-3050-D68B-3882-8C78B9C2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DE771-11B0-AB69-1889-BB7DFEAE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4C1-ECD8-E886-8F46-AC038113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9FA1B-4A6E-863C-27A9-A2E37E30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3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B153-3702-44B9-B739-48E3849D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824D0-EBFF-9C8F-2BBF-653620BA2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42E6-635B-C77A-2F08-73623A62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9F43E-40F2-82CC-F751-5F296A27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AEF93-0A39-E5E8-807C-4E3FE317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3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AE9F-C4D7-4654-6971-90EC1AF9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345A-3E49-6CD4-7EF0-7E4C39255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5008A-2EF6-3ECC-7EDC-C4A0A9785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B8D8F-8932-94CB-10BC-67745ABC2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DEEAE-A27C-938A-C95C-2482B0E87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57104-9292-E552-62FE-F7A4A06B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6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5FA6-FDD5-D510-A352-1DA77794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6C33C-EC7A-8989-796D-4357D4426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C4354-15EE-1394-AC05-D5AAEA167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0B106-F726-95E7-FCAD-DB8429E2C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93E6B-3F0A-515F-BA67-47BCB1563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7BEB2-DB04-3EC1-6732-9CA0BE77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03987-B351-9BD6-7F24-C5AF74D7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CD07F-A356-5681-19DC-8F6E62A1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6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07F9-182B-2735-318A-E0662850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41AFD-C4E3-3B48-82DD-2C21EA44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98836-5671-C33C-F9F6-B1F5B121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9ECD3-7A55-6353-873F-CBD512A8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EED24-86D4-C0DE-3CA8-AE1120A3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3C101-F810-2EC1-C999-72EA4F80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2EE44-9D47-B8BF-2DDF-66CDD52D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50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3C07-A8DB-95D5-731B-A97CE1C46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CEEC5-44CB-EF19-EE29-4348957A3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52482-E5CC-5C11-6C8A-D8B0D5F34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9F078-854A-B279-3193-43D8F7D5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DB00B-8A54-802E-66C4-04084BB9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70911-7584-CBF2-FED3-4586C92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2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4C4-69CF-03BE-2C8B-A8DB79DB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95B01-9E05-761D-BDD8-F659E56751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554CC-B85E-5485-B9E3-9F803B26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6A628-B09F-A9AD-FB28-8A68E4C75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6E477-06C8-3CE5-F999-5B26396C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6F59C-26CA-872A-F5CE-5E006C70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2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19AF4-ED53-7782-F5DD-D4F27BDB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5B0D0-77EC-BD94-C638-3A5CE26D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6D8EB-46B5-9983-C06E-D25DFA55D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2E0E5-57B1-0643-9CDE-3C51F93C71E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7B448-4B26-2AE0-E03E-723A82DCB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E9299-4BE3-63A1-1C64-4F7C68894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D174C-61D5-8D4D-B46A-3E7EB1F7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16" Type="http://schemas.openxmlformats.org/officeDocument/2006/relationships/customXml" Target="../ink/ink8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5" Type="http://schemas.openxmlformats.org/officeDocument/2006/relationships/image" Target="../media/image2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77" Type="http://schemas.openxmlformats.org/officeDocument/2006/relationships/image" Target="../media/image38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87.png"/><Relationship Id="rId21" Type="http://schemas.openxmlformats.org/officeDocument/2006/relationships/image" Target="../media/image939.png"/><Relationship Id="rId42" Type="http://schemas.openxmlformats.org/officeDocument/2006/relationships/customXml" Target="../ink/ink951.xml"/><Relationship Id="rId63" Type="http://schemas.openxmlformats.org/officeDocument/2006/relationships/image" Target="../media/image960.png"/><Relationship Id="rId84" Type="http://schemas.openxmlformats.org/officeDocument/2006/relationships/customXml" Target="../ink/ink972.xml"/><Relationship Id="rId138" Type="http://schemas.openxmlformats.org/officeDocument/2006/relationships/customXml" Target="../ink/ink999.xml"/><Relationship Id="rId159" Type="http://schemas.openxmlformats.org/officeDocument/2006/relationships/image" Target="../media/image1008.png"/><Relationship Id="rId170" Type="http://schemas.openxmlformats.org/officeDocument/2006/relationships/customXml" Target="../ink/ink1015.xml"/><Relationship Id="rId191" Type="http://schemas.openxmlformats.org/officeDocument/2006/relationships/image" Target="../media/image1024.png"/><Relationship Id="rId205" Type="http://schemas.openxmlformats.org/officeDocument/2006/relationships/image" Target="../media/image1031.png"/><Relationship Id="rId226" Type="http://schemas.openxmlformats.org/officeDocument/2006/relationships/customXml" Target="../ink/ink1043.xml"/><Relationship Id="rId107" Type="http://schemas.openxmlformats.org/officeDocument/2006/relationships/image" Target="../media/image982.png"/><Relationship Id="rId11" Type="http://schemas.openxmlformats.org/officeDocument/2006/relationships/image" Target="../media/image934.png"/><Relationship Id="rId32" Type="http://schemas.openxmlformats.org/officeDocument/2006/relationships/customXml" Target="../ink/ink946.xml"/><Relationship Id="rId53" Type="http://schemas.openxmlformats.org/officeDocument/2006/relationships/image" Target="../media/image955.png"/><Relationship Id="rId74" Type="http://schemas.openxmlformats.org/officeDocument/2006/relationships/customXml" Target="../ink/ink967.xml"/><Relationship Id="rId128" Type="http://schemas.openxmlformats.org/officeDocument/2006/relationships/customXml" Target="../ink/ink994.xml"/><Relationship Id="rId149" Type="http://schemas.openxmlformats.org/officeDocument/2006/relationships/image" Target="../media/image1003.png"/><Relationship Id="rId5" Type="http://schemas.openxmlformats.org/officeDocument/2006/relationships/image" Target="../media/image931.png"/><Relationship Id="rId95" Type="http://schemas.openxmlformats.org/officeDocument/2006/relationships/image" Target="../media/image976.png"/><Relationship Id="rId160" Type="http://schemas.openxmlformats.org/officeDocument/2006/relationships/customXml" Target="../ink/ink1010.xml"/><Relationship Id="rId181" Type="http://schemas.openxmlformats.org/officeDocument/2006/relationships/image" Target="../media/image1019.png"/><Relationship Id="rId216" Type="http://schemas.openxmlformats.org/officeDocument/2006/relationships/customXml" Target="../ink/ink1038.xml"/><Relationship Id="rId237" Type="http://schemas.openxmlformats.org/officeDocument/2006/relationships/image" Target="../media/image1047.png"/><Relationship Id="rId22" Type="http://schemas.openxmlformats.org/officeDocument/2006/relationships/customXml" Target="../ink/ink941.xml"/><Relationship Id="rId43" Type="http://schemas.openxmlformats.org/officeDocument/2006/relationships/image" Target="../media/image950.png"/><Relationship Id="rId64" Type="http://schemas.openxmlformats.org/officeDocument/2006/relationships/customXml" Target="../ink/ink962.xml"/><Relationship Id="rId118" Type="http://schemas.openxmlformats.org/officeDocument/2006/relationships/customXml" Target="../ink/ink989.xml"/><Relationship Id="rId139" Type="http://schemas.openxmlformats.org/officeDocument/2006/relationships/image" Target="../media/image998.png"/><Relationship Id="rId85" Type="http://schemas.openxmlformats.org/officeDocument/2006/relationships/image" Target="../media/image971.png"/><Relationship Id="rId150" Type="http://schemas.openxmlformats.org/officeDocument/2006/relationships/customXml" Target="../ink/ink1005.xml"/><Relationship Id="rId171" Type="http://schemas.openxmlformats.org/officeDocument/2006/relationships/image" Target="../media/image1014.png"/><Relationship Id="rId192" Type="http://schemas.openxmlformats.org/officeDocument/2006/relationships/customXml" Target="../ink/ink1026.xml"/><Relationship Id="rId206" Type="http://schemas.openxmlformats.org/officeDocument/2006/relationships/customXml" Target="../ink/ink1033.xml"/><Relationship Id="rId227" Type="http://schemas.openxmlformats.org/officeDocument/2006/relationships/image" Target="../media/image1042.png"/><Relationship Id="rId12" Type="http://schemas.openxmlformats.org/officeDocument/2006/relationships/customXml" Target="../ink/ink936.xml"/><Relationship Id="rId33" Type="http://schemas.openxmlformats.org/officeDocument/2006/relationships/image" Target="../media/image945.png"/><Relationship Id="rId108" Type="http://schemas.openxmlformats.org/officeDocument/2006/relationships/customXml" Target="../ink/ink984.xml"/><Relationship Id="rId129" Type="http://schemas.openxmlformats.org/officeDocument/2006/relationships/image" Target="../media/image993.png"/><Relationship Id="rId54" Type="http://schemas.openxmlformats.org/officeDocument/2006/relationships/customXml" Target="../ink/ink957.xml"/><Relationship Id="rId75" Type="http://schemas.openxmlformats.org/officeDocument/2006/relationships/image" Target="../media/image966.png"/><Relationship Id="rId96" Type="http://schemas.openxmlformats.org/officeDocument/2006/relationships/customXml" Target="../ink/ink978.xml"/><Relationship Id="rId140" Type="http://schemas.openxmlformats.org/officeDocument/2006/relationships/customXml" Target="../ink/ink1000.xml"/><Relationship Id="rId161" Type="http://schemas.openxmlformats.org/officeDocument/2006/relationships/image" Target="../media/image1009.png"/><Relationship Id="rId182" Type="http://schemas.openxmlformats.org/officeDocument/2006/relationships/customXml" Target="../ink/ink1021.xml"/><Relationship Id="rId217" Type="http://schemas.openxmlformats.org/officeDocument/2006/relationships/image" Target="../media/image1037.png"/><Relationship Id="rId6" Type="http://schemas.openxmlformats.org/officeDocument/2006/relationships/customXml" Target="../ink/ink933.xml"/><Relationship Id="rId238" Type="http://schemas.openxmlformats.org/officeDocument/2006/relationships/customXml" Target="../ink/ink1049.xml"/><Relationship Id="rId23" Type="http://schemas.openxmlformats.org/officeDocument/2006/relationships/image" Target="../media/image940.png"/><Relationship Id="rId119" Type="http://schemas.openxmlformats.org/officeDocument/2006/relationships/image" Target="../media/image988.png"/><Relationship Id="rId44" Type="http://schemas.openxmlformats.org/officeDocument/2006/relationships/customXml" Target="../ink/ink952.xml"/><Relationship Id="rId65" Type="http://schemas.openxmlformats.org/officeDocument/2006/relationships/image" Target="../media/image961.png"/><Relationship Id="rId86" Type="http://schemas.openxmlformats.org/officeDocument/2006/relationships/customXml" Target="../ink/ink973.xml"/><Relationship Id="rId130" Type="http://schemas.openxmlformats.org/officeDocument/2006/relationships/customXml" Target="../ink/ink995.xml"/><Relationship Id="rId151" Type="http://schemas.openxmlformats.org/officeDocument/2006/relationships/image" Target="../media/image1004.png"/><Relationship Id="rId172" Type="http://schemas.openxmlformats.org/officeDocument/2006/relationships/customXml" Target="../ink/ink1016.xml"/><Relationship Id="rId193" Type="http://schemas.openxmlformats.org/officeDocument/2006/relationships/image" Target="../media/image1025.png"/><Relationship Id="rId207" Type="http://schemas.openxmlformats.org/officeDocument/2006/relationships/image" Target="../media/image1032.png"/><Relationship Id="rId228" Type="http://schemas.openxmlformats.org/officeDocument/2006/relationships/customXml" Target="../ink/ink1044.xml"/><Relationship Id="rId13" Type="http://schemas.openxmlformats.org/officeDocument/2006/relationships/image" Target="../media/image935.png"/><Relationship Id="rId109" Type="http://schemas.openxmlformats.org/officeDocument/2006/relationships/image" Target="../media/image983.png"/><Relationship Id="rId34" Type="http://schemas.openxmlformats.org/officeDocument/2006/relationships/customXml" Target="../ink/ink947.xml"/><Relationship Id="rId55" Type="http://schemas.openxmlformats.org/officeDocument/2006/relationships/image" Target="../media/image956.png"/><Relationship Id="rId76" Type="http://schemas.openxmlformats.org/officeDocument/2006/relationships/customXml" Target="../ink/ink968.xml"/><Relationship Id="rId97" Type="http://schemas.openxmlformats.org/officeDocument/2006/relationships/image" Target="../media/image977.png"/><Relationship Id="rId120" Type="http://schemas.openxmlformats.org/officeDocument/2006/relationships/customXml" Target="../ink/ink990.xml"/><Relationship Id="rId141" Type="http://schemas.openxmlformats.org/officeDocument/2006/relationships/image" Target="../media/image999.png"/><Relationship Id="rId7" Type="http://schemas.openxmlformats.org/officeDocument/2006/relationships/image" Target="../media/image932.png"/><Relationship Id="rId162" Type="http://schemas.openxmlformats.org/officeDocument/2006/relationships/customXml" Target="../ink/ink1011.xml"/><Relationship Id="rId183" Type="http://schemas.openxmlformats.org/officeDocument/2006/relationships/image" Target="../media/image1020.png"/><Relationship Id="rId218" Type="http://schemas.openxmlformats.org/officeDocument/2006/relationships/customXml" Target="../ink/ink1039.xml"/><Relationship Id="rId239" Type="http://schemas.openxmlformats.org/officeDocument/2006/relationships/image" Target="../media/image1048.png"/><Relationship Id="rId24" Type="http://schemas.openxmlformats.org/officeDocument/2006/relationships/customXml" Target="../ink/ink942.xml"/><Relationship Id="rId45" Type="http://schemas.openxmlformats.org/officeDocument/2006/relationships/image" Target="../media/image951.png"/><Relationship Id="rId66" Type="http://schemas.openxmlformats.org/officeDocument/2006/relationships/customXml" Target="../ink/ink963.xml"/><Relationship Id="rId87" Type="http://schemas.openxmlformats.org/officeDocument/2006/relationships/image" Target="../media/image972.png"/><Relationship Id="rId110" Type="http://schemas.openxmlformats.org/officeDocument/2006/relationships/customXml" Target="../ink/ink985.xml"/><Relationship Id="rId131" Type="http://schemas.openxmlformats.org/officeDocument/2006/relationships/image" Target="../media/image994.png"/><Relationship Id="rId152" Type="http://schemas.openxmlformats.org/officeDocument/2006/relationships/customXml" Target="../ink/ink1006.xml"/><Relationship Id="rId173" Type="http://schemas.openxmlformats.org/officeDocument/2006/relationships/image" Target="../media/image1015.png"/><Relationship Id="rId194" Type="http://schemas.openxmlformats.org/officeDocument/2006/relationships/customXml" Target="../ink/ink1027.xml"/><Relationship Id="rId208" Type="http://schemas.openxmlformats.org/officeDocument/2006/relationships/customXml" Target="../ink/ink1034.xml"/><Relationship Id="rId229" Type="http://schemas.openxmlformats.org/officeDocument/2006/relationships/image" Target="../media/image1043.png"/><Relationship Id="rId240" Type="http://schemas.openxmlformats.org/officeDocument/2006/relationships/customXml" Target="../ink/ink1050.xml"/><Relationship Id="rId14" Type="http://schemas.openxmlformats.org/officeDocument/2006/relationships/customXml" Target="../ink/ink937.xml"/><Relationship Id="rId35" Type="http://schemas.openxmlformats.org/officeDocument/2006/relationships/image" Target="../media/image946.png"/><Relationship Id="rId56" Type="http://schemas.openxmlformats.org/officeDocument/2006/relationships/customXml" Target="../ink/ink958.xml"/><Relationship Id="rId77" Type="http://schemas.openxmlformats.org/officeDocument/2006/relationships/image" Target="../media/image967.png"/><Relationship Id="rId100" Type="http://schemas.openxmlformats.org/officeDocument/2006/relationships/customXml" Target="../ink/ink980.xml"/><Relationship Id="rId8" Type="http://schemas.openxmlformats.org/officeDocument/2006/relationships/customXml" Target="../ink/ink934.xml"/><Relationship Id="rId98" Type="http://schemas.openxmlformats.org/officeDocument/2006/relationships/customXml" Target="../ink/ink979.xml"/><Relationship Id="rId121" Type="http://schemas.openxmlformats.org/officeDocument/2006/relationships/image" Target="../media/image989.png"/><Relationship Id="rId142" Type="http://schemas.openxmlformats.org/officeDocument/2006/relationships/customXml" Target="../ink/ink1001.xml"/><Relationship Id="rId163" Type="http://schemas.openxmlformats.org/officeDocument/2006/relationships/image" Target="../media/image1010.png"/><Relationship Id="rId184" Type="http://schemas.openxmlformats.org/officeDocument/2006/relationships/customXml" Target="../ink/ink1022.xml"/><Relationship Id="rId219" Type="http://schemas.openxmlformats.org/officeDocument/2006/relationships/image" Target="../media/image1038.png"/><Relationship Id="rId230" Type="http://schemas.openxmlformats.org/officeDocument/2006/relationships/customXml" Target="../ink/ink1045.xml"/><Relationship Id="rId25" Type="http://schemas.openxmlformats.org/officeDocument/2006/relationships/image" Target="../media/image941.png"/><Relationship Id="rId46" Type="http://schemas.openxmlformats.org/officeDocument/2006/relationships/customXml" Target="../ink/ink953.xml"/><Relationship Id="rId67" Type="http://schemas.openxmlformats.org/officeDocument/2006/relationships/image" Target="../media/image962.png"/><Relationship Id="rId88" Type="http://schemas.openxmlformats.org/officeDocument/2006/relationships/customXml" Target="../ink/ink974.xml"/><Relationship Id="rId111" Type="http://schemas.openxmlformats.org/officeDocument/2006/relationships/image" Target="../media/image984.png"/><Relationship Id="rId132" Type="http://schemas.openxmlformats.org/officeDocument/2006/relationships/customXml" Target="../ink/ink996.xml"/><Relationship Id="rId153" Type="http://schemas.openxmlformats.org/officeDocument/2006/relationships/image" Target="../media/image1005.png"/><Relationship Id="rId174" Type="http://schemas.openxmlformats.org/officeDocument/2006/relationships/customXml" Target="../ink/ink1017.xml"/><Relationship Id="rId195" Type="http://schemas.openxmlformats.org/officeDocument/2006/relationships/image" Target="../media/image1026.png"/><Relationship Id="rId209" Type="http://schemas.openxmlformats.org/officeDocument/2006/relationships/image" Target="../media/image1033.png"/><Relationship Id="rId220" Type="http://schemas.openxmlformats.org/officeDocument/2006/relationships/customXml" Target="../ink/ink1040.xml"/><Relationship Id="rId241" Type="http://schemas.openxmlformats.org/officeDocument/2006/relationships/image" Target="../media/image1049.png"/><Relationship Id="rId15" Type="http://schemas.openxmlformats.org/officeDocument/2006/relationships/image" Target="../media/image936.png"/><Relationship Id="rId36" Type="http://schemas.openxmlformats.org/officeDocument/2006/relationships/customXml" Target="../ink/ink948.xml"/><Relationship Id="rId57" Type="http://schemas.openxmlformats.org/officeDocument/2006/relationships/image" Target="../media/image957.png"/><Relationship Id="rId106" Type="http://schemas.openxmlformats.org/officeDocument/2006/relationships/customXml" Target="../ink/ink983.xml"/><Relationship Id="rId127" Type="http://schemas.openxmlformats.org/officeDocument/2006/relationships/image" Target="../media/image992.png"/><Relationship Id="rId10" Type="http://schemas.openxmlformats.org/officeDocument/2006/relationships/customXml" Target="../ink/ink935.xml"/><Relationship Id="rId31" Type="http://schemas.openxmlformats.org/officeDocument/2006/relationships/image" Target="../media/image944.png"/><Relationship Id="rId52" Type="http://schemas.openxmlformats.org/officeDocument/2006/relationships/customXml" Target="../ink/ink956.xml"/><Relationship Id="rId73" Type="http://schemas.openxmlformats.org/officeDocument/2006/relationships/image" Target="../media/image965.png"/><Relationship Id="rId78" Type="http://schemas.openxmlformats.org/officeDocument/2006/relationships/customXml" Target="../ink/ink969.xml"/><Relationship Id="rId94" Type="http://schemas.openxmlformats.org/officeDocument/2006/relationships/customXml" Target="../ink/ink977.xml"/><Relationship Id="rId99" Type="http://schemas.openxmlformats.org/officeDocument/2006/relationships/image" Target="../media/image978.png"/><Relationship Id="rId101" Type="http://schemas.openxmlformats.org/officeDocument/2006/relationships/image" Target="../media/image979.png"/><Relationship Id="rId122" Type="http://schemas.openxmlformats.org/officeDocument/2006/relationships/customXml" Target="../ink/ink991.xml"/><Relationship Id="rId143" Type="http://schemas.openxmlformats.org/officeDocument/2006/relationships/image" Target="../media/image1000.png"/><Relationship Id="rId148" Type="http://schemas.openxmlformats.org/officeDocument/2006/relationships/customXml" Target="../ink/ink1004.xml"/><Relationship Id="rId164" Type="http://schemas.openxmlformats.org/officeDocument/2006/relationships/customXml" Target="../ink/ink1012.xml"/><Relationship Id="rId169" Type="http://schemas.openxmlformats.org/officeDocument/2006/relationships/image" Target="../media/image1013.png"/><Relationship Id="rId185" Type="http://schemas.openxmlformats.org/officeDocument/2006/relationships/image" Target="../media/image1021.png"/><Relationship Id="rId4" Type="http://schemas.openxmlformats.org/officeDocument/2006/relationships/customXml" Target="../ink/ink932.xml"/><Relationship Id="rId9" Type="http://schemas.openxmlformats.org/officeDocument/2006/relationships/image" Target="../media/image933.png"/><Relationship Id="rId180" Type="http://schemas.openxmlformats.org/officeDocument/2006/relationships/customXml" Target="../ink/ink1020.xml"/><Relationship Id="rId210" Type="http://schemas.openxmlformats.org/officeDocument/2006/relationships/customXml" Target="../ink/ink1035.xml"/><Relationship Id="rId215" Type="http://schemas.openxmlformats.org/officeDocument/2006/relationships/image" Target="../media/image1036.png"/><Relationship Id="rId236" Type="http://schemas.openxmlformats.org/officeDocument/2006/relationships/customXml" Target="../ink/ink1048.xml"/><Relationship Id="rId26" Type="http://schemas.openxmlformats.org/officeDocument/2006/relationships/customXml" Target="../ink/ink943.xml"/><Relationship Id="rId231" Type="http://schemas.openxmlformats.org/officeDocument/2006/relationships/image" Target="../media/image1044.png"/><Relationship Id="rId47" Type="http://schemas.openxmlformats.org/officeDocument/2006/relationships/image" Target="../media/image952.png"/><Relationship Id="rId68" Type="http://schemas.openxmlformats.org/officeDocument/2006/relationships/customXml" Target="../ink/ink964.xml"/><Relationship Id="rId89" Type="http://schemas.openxmlformats.org/officeDocument/2006/relationships/image" Target="../media/image973.png"/><Relationship Id="rId112" Type="http://schemas.openxmlformats.org/officeDocument/2006/relationships/customXml" Target="../ink/ink986.xml"/><Relationship Id="rId133" Type="http://schemas.openxmlformats.org/officeDocument/2006/relationships/image" Target="../media/image995.png"/><Relationship Id="rId154" Type="http://schemas.openxmlformats.org/officeDocument/2006/relationships/customXml" Target="../ink/ink1007.xml"/><Relationship Id="rId175" Type="http://schemas.openxmlformats.org/officeDocument/2006/relationships/image" Target="../media/image1016.png"/><Relationship Id="rId196" Type="http://schemas.openxmlformats.org/officeDocument/2006/relationships/customXml" Target="../ink/ink1028.xml"/><Relationship Id="rId200" Type="http://schemas.openxmlformats.org/officeDocument/2006/relationships/customXml" Target="../ink/ink1030.xml"/><Relationship Id="rId16" Type="http://schemas.openxmlformats.org/officeDocument/2006/relationships/customXml" Target="../ink/ink938.xml"/><Relationship Id="rId221" Type="http://schemas.openxmlformats.org/officeDocument/2006/relationships/image" Target="../media/image1039.png"/><Relationship Id="rId242" Type="http://schemas.openxmlformats.org/officeDocument/2006/relationships/customXml" Target="../ink/ink1051.xml"/><Relationship Id="rId37" Type="http://schemas.openxmlformats.org/officeDocument/2006/relationships/image" Target="../media/image947.png"/><Relationship Id="rId58" Type="http://schemas.openxmlformats.org/officeDocument/2006/relationships/customXml" Target="../ink/ink959.xml"/><Relationship Id="rId79" Type="http://schemas.openxmlformats.org/officeDocument/2006/relationships/image" Target="../media/image968.png"/><Relationship Id="rId102" Type="http://schemas.openxmlformats.org/officeDocument/2006/relationships/customXml" Target="../ink/ink981.xml"/><Relationship Id="rId123" Type="http://schemas.openxmlformats.org/officeDocument/2006/relationships/image" Target="../media/image990.png"/><Relationship Id="rId144" Type="http://schemas.openxmlformats.org/officeDocument/2006/relationships/customXml" Target="../ink/ink1002.xml"/><Relationship Id="rId90" Type="http://schemas.openxmlformats.org/officeDocument/2006/relationships/customXml" Target="../ink/ink975.xml"/><Relationship Id="rId165" Type="http://schemas.openxmlformats.org/officeDocument/2006/relationships/image" Target="../media/image1011.png"/><Relationship Id="rId186" Type="http://schemas.openxmlformats.org/officeDocument/2006/relationships/customXml" Target="../ink/ink1023.xml"/><Relationship Id="rId211" Type="http://schemas.openxmlformats.org/officeDocument/2006/relationships/image" Target="../media/image1034.png"/><Relationship Id="rId232" Type="http://schemas.openxmlformats.org/officeDocument/2006/relationships/customXml" Target="../ink/ink1046.xml"/><Relationship Id="rId27" Type="http://schemas.openxmlformats.org/officeDocument/2006/relationships/image" Target="../media/image942.png"/><Relationship Id="rId48" Type="http://schemas.openxmlformats.org/officeDocument/2006/relationships/customXml" Target="../ink/ink954.xml"/><Relationship Id="rId69" Type="http://schemas.openxmlformats.org/officeDocument/2006/relationships/image" Target="../media/image963.png"/><Relationship Id="rId113" Type="http://schemas.openxmlformats.org/officeDocument/2006/relationships/image" Target="../media/image985.png"/><Relationship Id="rId134" Type="http://schemas.openxmlformats.org/officeDocument/2006/relationships/customXml" Target="../ink/ink997.xml"/><Relationship Id="rId80" Type="http://schemas.openxmlformats.org/officeDocument/2006/relationships/customXml" Target="../ink/ink970.xml"/><Relationship Id="rId155" Type="http://schemas.openxmlformats.org/officeDocument/2006/relationships/image" Target="../media/image1006.png"/><Relationship Id="rId176" Type="http://schemas.openxmlformats.org/officeDocument/2006/relationships/customXml" Target="../ink/ink1018.xml"/><Relationship Id="rId197" Type="http://schemas.openxmlformats.org/officeDocument/2006/relationships/image" Target="../media/image1027.png"/><Relationship Id="rId201" Type="http://schemas.openxmlformats.org/officeDocument/2006/relationships/image" Target="../media/image1029.png"/><Relationship Id="rId222" Type="http://schemas.openxmlformats.org/officeDocument/2006/relationships/customXml" Target="../ink/ink1041.xml"/><Relationship Id="rId243" Type="http://schemas.openxmlformats.org/officeDocument/2006/relationships/image" Target="../media/image1050.png"/><Relationship Id="rId17" Type="http://schemas.openxmlformats.org/officeDocument/2006/relationships/image" Target="../media/image937.png"/><Relationship Id="rId38" Type="http://schemas.openxmlformats.org/officeDocument/2006/relationships/customXml" Target="../ink/ink949.xml"/><Relationship Id="rId59" Type="http://schemas.openxmlformats.org/officeDocument/2006/relationships/image" Target="../media/image958.png"/><Relationship Id="rId103" Type="http://schemas.openxmlformats.org/officeDocument/2006/relationships/image" Target="../media/image980.png"/><Relationship Id="rId124" Type="http://schemas.openxmlformats.org/officeDocument/2006/relationships/customXml" Target="../ink/ink992.xml"/><Relationship Id="rId70" Type="http://schemas.openxmlformats.org/officeDocument/2006/relationships/customXml" Target="../ink/ink965.xml"/><Relationship Id="rId91" Type="http://schemas.openxmlformats.org/officeDocument/2006/relationships/image" Target="../media/image974.png"/><Relationship Id="rId145" Type="http://schemas.openxmlformats.org/officeDocument/2006/relationships/image" Target="../media/image1001.png"/><Relationship Id="rId166" Type="http://schemas.openxmlformats.org/officeDocument/2006/relationships/customXml" Target="../ink/ink1013.xml"/><Relationship Id="rId187" Type="http://schemas.openxmlformats.org/officeDocument/2006/relationships/image" Target="../media/image1022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036.xml"/><Relationship Id="rId233" Type="http://schemas.openxmlformats.org/officeDocument/2006/relationships/image" Target="../media/image1045.png"/><Relationship Id="rId28" Type="http://schemas.openxmlformats.org/officeDocument/2006/relationships/customXml" Target="../ink/ink944.xml"/><Relationship Id="rId49" Type="http://schemas.openxmlformats.org/officeDocument/2006/relationships/image" Target="../media/image953.png"/><Relationship Id="rId114" Type="http://schemas.openxmlformats.org/officeDocument/2006/relationships/customXml" Target="../ink/ink987.xml"/><Relationship Id="rId60" Type="http://schemas.openxmlformats.org/officeDocument/2006/relationships/customXml" Target="../ink/ink960.xml"/><Relationship Id="rId81" Type="http://schemas.openxmlformats.org/officeDocument/2006/relationships/image" Target="../media/image969.png"/><Relationship Id="rId135" Type="http://schemas.openxmlformats.org/officeDocument/2006/relationships/image" Target="../media/image996.png"/><Relationship Id="rId156" Type="http://schemas.openxmlformats.org/officeDocument/2006/relationships/customXml" Target="../ink/ink1008.xml"/><Relationship Id="rId177" Type="http://schemas.openxmlformats.org/officeDocument/2006/relationships/image" Target="../media/image1017.png"/><Relationship Id="rId198" Type="http://schemas.openxmlformats.org/officeDocument/2006/relationships/customXml" Target="../ink/ink1029.xml"/><Relationship Id="rId202" Type="http://schemas.openxmlformats.org/officeDocument/2006/relationships/customXml" Target="../ink/ink1031.xml"/><Relationship Id="rId223" Type="http://schemas.openxmlformats.org/officeDocument/2006/relationships/image" Target="../media/image1040.png"/><Relationship Id="rId18" Type="http://schemas.openxmlformats.org/officeDocument/2006/relationships/customXml" Target="../ink/ink939.xml"/><Relationship Id="rId39" Type="http://schemas.openxmlformats.org/officeDocument/2006/relationships/image" Target="../media/image948.png"/><Relationship Id="rId50" Type="http://schemas.openxmlformats.org/officeDocument/2006/relationships/customXml" Target="../ink/ink955.xml"/><Relationship Id="rId104" Type="http://schemas.openxmlformats.org/officeDocument/2006/relationships/customXml" Target="../ink/ink982.xml"/><Relationship Id="rId125" Type="http://schemas.openxmlformats.org/officeDocument/2006/relationships/image" Target="../media/image991.png"/><Relationship Id="rId146" Type="http://schemas.openxmlformats.org/officeDocument/2006/relationships/customXml" Target="../ink/ink1003.xml"/><Relationship Id="rId167" Type="http://schemas.openxmlformats.org/officeDocument/2006/relationships/image" Target="../media/image1012.png"/><Relationship Id="rId188" Type="http://schemas.openxmlformats.org/officeDocument/2006/relationships/customXml" Target="../ink/ink1024.xml"/><Relationship Id="rId71" Type="http://schemas.openxmlformats.org/officeDocument/2006/relationships/image" Target="../media/image964.png"/><Relationship Id="rId92" Type="http://schemas.openxmlformats.org/officeDocument/2006/relationships/customXml" Target="../ink/ink976.xml"/><Relationship Id="rId213" Type="http://schemas.openxmlformats.org/officeDocument/2006/relationships/image" Target="../media/image1035.png"/><Relationship Id="rId234" Type="http://schemas.openxmlformats.org/officeDocument/2006/relationships/customXml" Target="../ink/ink1047.xml"/><Relationship Id="rId2" Type="http://schemas.openxmlformats.org/officeDocument/2006/relationships/customXml" Target="../ink/ink931.xml"/><Relationship Id="rId29" Type="http://schemas.openxmlformats.org/officeDocument/2006/relationships/image" Target="../media/image943.png"/><Relationship Id="rId40" Type="http://schemas.openxmlformats.org/officeDocument/2006/relationships/customXml" Target="../ink/ink950.xml"/><Relationship Id="rId115" Type="http://schemas.openxmlformats.org/officeDocument/2006/relationships/image" Target="../media/image986.png"/><Relationship Id="rId136" Type="http://schemas.openxmlformats.org/officeDocument/2006/relationships/customXml" Target="../ink/ink998.xml"/><Relationship Id="rId157" Type="http://schemas.openxmlformats.org/officeDocument/2006/relationships/image" Target="../media/image1007.png"/><Relationship Id="rId178" Type="http://schemas.openxmlformats.org/officeDocument/2006/relationships/customXml" Target="../ink/ink1019.xml"/><Relationship Id="rId61" Type="http://schemas.openxmlformats.org/officeDocument/2006/relationships/image" Target="../media/image959.png"/><Relationship Id="rId82" Type="http://schemas.openxmlformats.org/officeDocument/2006/relationships/customXml" Target="../ink/ink971.xml"/><Relationship Id="rId199" Type="http://schemas.openxmlformats.org/officeDocument/2006/relationships/image" Target="../media/image1028.png"/><Relationship Id="rId203" Type="http://schemas.openxmlformats.org/officeDocument/2006/relationships/image" Target="../media/image1030.png"/><Relationship Id="rId19" Type="http://schemas.openxmlformats.org/officeDocument/2006/relationships/image" Target="../media/image938.png"/><Relationship Id="rId224" Type="http://schemas.openxmlformats.org/officeDocument/2006/relationships/customXml" Target="../ink/ink1042.xml"/><Relationship Id="rId30" Type="http://schemas.openxmlformats.org/officeDocument/2006/relationships/customXml" Target="../ink/ink945.xml"/><Relationship Id="rId105" Type="http://schemas.openxmlformats.org/officeDocument/2006/relationships/image" Target="../media/image981.png"/><Relationship Id="rId126" Type="http://schemas.openxmlformats.org/officeDocument/2006/relationships/customXml" Target="../ink/ink993.xml"/><Relationship Id="rId147" Type="http://schemas.openxmlformats.org/officeDocument/2006/relationships/image" Target="../media/image1002.png"/><Relationship Id="rId168" Type="http://schemas.openxmlformats.org/officeDocument/2006/relationships/customXml" Target="../ink/ink1014.xml"/><Relationship Id="rId51" Type="http://schemas.openxmlformats.org/officeDocument/2006/relationships/image" Target="../media/image954.png"/><Relationship Id="rId72" Type="http://schemas.openxmlformats.org/officeDocument/2006/relationships/customXml" Target="../ink/ink966.xml"/><Relationship Id="rId93" Type="http://schemas.openxmlformats.org/officeDocument/2006/relationships/image" Target="../media/image975.png"/><Relationship Id="rId189" Type="http://schemas.openxmlformats.org/officeDocument/2006/relationships/image" Target="../media/image1023.png"/><Relationship Id="rId3" Type="http://schemas.openxmlformats.org/officeDocument/2006/relationships/image" Target="../media/image930.png"/><Relationship Id="rId214" Type="http://schemas.openxmlformats.org/officeDocument/2006/relationships/customXml" Target="../ink/ink1037.xml"/><Relationship Id="rId235" Type="http://schemas.openxmlformats.org/officeDocument/2006/relationships/image" Target="../media/image1046.png"/><Relationship Id="rId116" Type="http://schemas.openxmlformats.org/officeDocument/2006/relationships/customXml" Target="../ink/ink988.xml"/><Relationship Id="rId137" Type="http://schemas.openxmlformats.org/officeDocument/2006/relationships/image" Target="../media/image997.png"/><Relationship Id="rId158" Type="http://schemas.openxmlformats.org/officeDocument/2006/relationships/customXml" Target="../ink/ink1009.xml"/><Relationship Id="rId20" Type="http://schemas.openxmlformats.org/officeDocument/2006/relationships/customXml" Target="../ink/ink940.xml"/><Relationship Id="rId41" Type="http://schemas.openxmlformats.org/officeDocument/2006/relationships/image" Target="../media/image949.png"/><Relationship Id="rId62" Type="http://schemas.openxmlformats.org/officeDocument/2006/relationships/customXml" Target="../ink/ink961.xml"/><Relationship Id="rId83" Type="http://schemas.openxmlformats.org/officeDocument/2006/relationships/image" Target="../media/image970.png"/><Relationship Id="rId179" Type="http://schemas.openxmlformats.org/officeDocument/2006/relationships/image" Target="../media/image1018.png"/><Relationship Id="rId190" Type="http://schemas.openxmlformats.org/officeDocument/2006/relationships/customXml" Target="../ink/ink1025.xml"/><Relationship Id="rId204" Type="http://schemas.openxmlformats.org/officeDocument/2006/relationships/customXml" Target="../ink/ink1032.xml"/><Relationship Id="rId225" Type="http://schemas.openxmlformats.org/officeDocument/2006/relationships/image" Target="../media/image1041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8.png"/><Relationship Id="rId21" Type="http://schemas.openxmlformats.org/officeDocument/2006/relationships/image" Target="../media/image1060.png"/><Relationship Id="rId42" Type="http://schemas.openxmlformats.org/officeDocument/2006/relationships/customXml" Target="../ink/ink1072.xml"/><Relationship Id="rId63" Type="http://schemas.openxmlformats.org/officeDocument/2006/relationships/image" Target="../media/image1081.png"/><Relationship Id="rId84" Type="http://schemas.openxmlformats.org/officeDocument/2006/relationships/customXml" Target="../ink/ink1093.xml"/><Relationship Id="rId138" Type="http://schemas.openxmlformats.org/officeDocument/2006/relationships/customXml" Target="../ink/ink1120.xml"/><Relationship Id="rId107" Type="http://schemas.openxmlformats.org/officeDocument/2006/relationships/image" Target="../media/image1103.png"/><Relationship Id="rId11" Type="http://schemas.openxmlformats.org/officeDocument/2006/relationships/image" Target="../media/image1055.png"/><Relationship Id="rId32" Type="http://schemas.openxmlformats.org/officeDocument/2006/relationships/customXml" Target="../ink/ink1067.xml"/><Relationship Id="rId37" Type="http://schemas.openxmlformats.org/officeDocument/2006/relationships/image" Target="../media/image1068.png"/><Relationship Id="rId53" Type="http://schemas.openxmlformats.org/officeDocument/2006/relationships/image" Target="../media/image1076.png"/><Relationship Id="rId58" Type="http://schemas.openxmlformats.org/officeDocument/2006/relationships/customXml" Target="../ink/ink1080.xml"/><Relationship Id="rId74" Type="http://schemas.openxmlformats.org/officeDocument/2006/relationships/customXml" Target="../ink/ink1088.xml"/><Relationship Id="rId79" Type="http://schemas.openxmlformats.org/officeDocument/2006/relationships/image" Target="../media/image1089.png"/><Relationship Id="rId102" Type="http://schemas.openxmlformats.org/officeDocument/2006/relationships/customXml" Target="../ink/ink1102.xml"/><Relationship Id="rId123" Type="http://schemas.openxmlformats.org/officeDocument/2006/relationships/image" Target="../media/image1111.png"/><Relationship Id="rId128" Type="http://schemas.openxmlformats.org/officeDocument/2006/relationships/customXml" Target="../ink/ink1115.xml"/><Relationship Id="rId5" Type="http://schemas.openxmlformats.org/officeDocument/2006/relationships/image" Target="../media/image1052.png"/><Relationship Id="rId90" Type="http://schemas.openxmlformats.org/officeDocument/2006/relationships/customXml" Target="../ink/ink1096.xml"/><Relationship Id="rId95" Type="http://schemas.openxmlformats.org/officeDocument/2006/relationships/image" Target="../media/image1097.png"/><Relationship Id="rId22" Type="http://schemas.openxmlformats.org/officeDocument/2006/relationships/customXml" Target="../ink/ink1062.xml"/><Relationship Id="rId27" Type="http://schemas.openxmlformats.org/officeDocument/2006/relationships/image" Target="../media/image1063.png"/><Relationship Id="rId43" Type="http://schemas.openxmlformats.org/officeDocument/2006/relationships/image" Target="../media/image1071.png"/><Relationship Id="rId48" Type="http://schemas.openxmlformats.org/officeDocument/2006/relationships/customXml" Target="../ink/ink1075.xml"/><Relationship Id="rId64" Type="http://schemas.openxmlformats.org/officeDocument/2006/relationships/customXml" Target="../ink/ink1083.xml"/><Relationship Id="rId69" Type="http://schemas.openxmlformats.org/officeDocument/2006/relationships/image" Target="../media/image1084.png"/><Relationship Id="rId113" Type="http://schemas.openxmlformats.org/officeDocument/2006/relationships/image" Target="../media/image1106.png"/><Relationship Id="rId118" Type="http://schemas.openxmlformats.org/officeDocument/2006/relationships/customXml" Target="../ink/ink1110.xml"/><Relationship Id="rId134" Type="http://schemas.openxmlformats.org/officeDocument/2006/relationships/customXml" Target="../ink/ink1118.xml"/><Relationship Id="rId139" Type="http://schemas.openxmlformats.org/officeDocument/2006/relationships/image" Target="../media/image1119.png"/><Relationship Id="rId80" Type="http://schemas.openxmlformats.org/officeDocument/2006/relationships/customXml" Target="../ink/ink1091.xml"/><Relationship Id="rId85" Type="http://schemas.openxmlformats.org/officeDocument/2006/relationships/image" Target="../media/image1092.png"/><Relationship Id="rId12" Type="http://schemas.openxmlformats.org/officeDocument/2006/relationships/customXml" Target="../ink/ink1057.xml"/><Relationship Id="rId17" Type="http://schemas.openxmlformats.org/officeDocument/2006/relationships/image" Target="../media/image1058.png"/><Relationship Id="rId33" Type="http://schemas.openxmlformats.org/officeDocument/2006/relationships/image" Target="../media/image1066.png"/><Relationship Id="rId38" Type="http://schemas.openxmlformats.org/officeDocument/2006/relationships/customXml" Target="../ink/ink1070.xml"/><Relationship Id="rId59" Type="http://schemas.openxmlformats.org/officeDocument/2006/relationships/image" Target="../media/image1079.png"/><Relationship Id="rId103" Type="http://schemas.openxmlformats.org/officeDocument/2006/relationships/image" Target="../media/image1101.png"/><Relationship Id="rId108" Type="http://schemas.openxmlformats.org/officeDocument/2006/relationships/customXml" Target="../ink/ink1105.xml"/><Relationship Id="rId124" Type="http://schemas.openxmlformats.org/officeDocument/2006/relationships/customXml" Target="../ink/ink1113.xml"/><Relationship Id="rId129" Type="http://schemas.openxmlformats.org/officeDocument/2006/relationships/image" Target="../media/image1114.png"/><Relationship Id="rId54" Type="http://schemas.openxmlformats.org/officeDocument/2006/relationships/customXml" Target="../ink/ink1078.xml"/><Relationship Id="rId70" Type="http://schemas.openxmlformats.org/officeDocument/2006/relationships/customXml" Target="../ink/ink1086.xml"/><Relationship Id="rId75" Type="http://schemas.openxmlformats.org/officeDocument/2006/relationships/image" Target="../media/image1087.png"/><Relationship Id="rId91" Type="http://schemas.openxmlformats.org/officeDocument/2006/relationships/image" Target="../media/image1095.png"/><Relationship Id="rId96" Type="http://schemas.openxmlformats.org/officeDocument/2006/relationships/customXml" Target="../ink/ink1099.xml"/><Relationship Id="rId140" Type="http://schemas.openxmlformats.org/officeDocument/2006/relationships/customXml" Target="../ink/ink112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54.xml"/><Relationship Id="rId23" Type="http://schemas.openxmlformats.org/officeDocument/2006/relationships/image" Target="../media/image1061.png"/><Relationship Id="rId28" Type="http://schemas.openxmlformats.org/officeDocument/2006/relationships/customXml" Target="../ink/ink1065.xml"/><Relationship Id="rId49" Type="http://schemas.openxmlformats.org/officeDocument/2006/relationships/image" Target="../media/image1074.png"/><Relationship Id="rId114" Type="http://schemas.openxmlformats.org/officeDocument/2006/relationships/customXml" Target="../ink/ink1108.xml"/><Relationship Id="rId119" Type="http://schemas.openxmlformats.org/officeDocument/2006/relationships/image" Target="../media/image1109.png"/><Relationship Id="rId44" Type="http://schemas.openxmlformats.org/officeDocument/2006/relationships/customXml" Target="../ink/ink1073.xml"/><Relationship Id="rId60" Type="http://schemas.openxmlformats.org/officeDocument/2006/relationships/customXml" Target="../ink/ink1081.xml"/><Relationship Id="rId65" Type="http://schemas.openxmlformats.org/officeDocument/2006/relationships/image" Target="../media/image1082.png"/><Relationship Id="rId81" Type="http://schemas.openxmlformats.org/officeDocument/2006/relationships/image" Target="../media/image1090.png"/><Relationship Id="rId86" Type="http://schemas.openxmlformats.org/officeDocument/2006/relationships/customXml" Target="../ink/ink1094.xml"/><Relationship Id="rId130" Type="http://schemas.openxmlformats.org/officeDocument/2006/relationships/customXml" Target="../ink/ink1116.xml"/><Relationship Id="rId135" Type="http://schemas.openxmlformats.org/officeDocument/2006/relationships/image" Target="../media/image1117.png"/><Relationship Id="rId13" Type="http://schemas.openxmlformats.org/officeDocument/2006/relationships/image" Target="../media/image1056.png"/><Relationship Id="rId18" Type="http://schemas.openxmlformats.org/officeDocument/2006/relationships/customXml" Target="../ink/ink1060.xml"/><Relationship Id="rId39" Type="http://schemas.openxmlformats.org/officeDocument/2006/relationships/image" Target="../media/image1069.png"/><Relationship Id="rId109" Type="http://schemas.openxmlformats.org/officeDocument/2006/relationships/image" Target="../media/image1104.png"/><Relationship Id="rId34" Type="http://schemas.openxmlformats.org/officeDocument/2006/relationships/customXml" Target="../ink/ink1068.xml"/><Relationship Id="rId50" Type="http://schemas.openxmlformats.org/officeDocument/2006/relationships/customXml" Target="../ink/ink1076.xml"/><Relationship Id="rId55" Type="http://schemas.openxmlformats.org/officeDocument/2006/relationships/image" Target="../media/image1077.png"/><Relationship Id="rId76" Type="http://schemas.openxmlformats.org/officeDocument/2006/relationships/customXml" Target="../ink/ink1089.xml"/><Relationship Id="rId97" Type="http://schemas.openxmlformats.org/officeDocument/2006/relationships/image" Target="../media/image1098.png"/><Relationship Id="rId104" Type="http://schemas.openxmlformats.org/officeDocument/2006/relationships/customXml" Target="../ink/ink1103.xml"/><Relationship Id="rId120" Type="http://schemas.openxmlformats.org/officeDocument/2006/relationships/customXml" Target="../ink/ink1111.xml"/><Relationship Id="rId125" Type="http://schemas.openxmlformats.org/officeDocument/2006/relationships/image" Target="../media/image1112.png"/><Relationship Id="rId141" Type="http://schemas.openxmlformats.org/officeDocument/2006/relationships/image" Target="../media/image1120.png"/><Relationship Id="rId7" Type="http://schemas.openxmlformats.org/officeDocument/2006/relationships/image" Target="../media/image1053.png"/><Relationship Id="rId71" Type="http://schemas.openxmlformats.org/officeDocument/2006/relationships/image" Target="../media/image1085.png"/><Relationship Id="rId92" Type="http://schemas.openxmlformats.org/officeDocument/2006/relationships/customXml" Target="../ink/ink1097.xml"/><Relationship Id="rId2" Type="http://schemas.openxmlformats.org/officeDocument/2006/relationships/customXml" Target="../ink/ink1052.xml"/><Relationship Id="rId29" Type="http://schemas.openxmlformats.org/officeDocument/2006/relationships/image" Target="../media/image1064.png"/><Relationship Id="rId24" Type="http://schemas.openxmlformats.org/officeDocument/2006/relationships/customXml" Target="../ink/ink1063.xml"/><Relationship Id="rId40" Type="http://schemas.openxmlformats.org/officeDocument/2006/relationships/customXml" Target="../ink/ink1071.xml"/><Relationship Id="rId45" Type="http://schemas.openxmlformats.org/officeDocument/2006/relationships/image" Target="../media/image1072.png"/><Relationship Id="rId66" Type="http://schemas.openxmlformats.org/officeDocument/2006/relationships/customXml" Target="../ink/ink1084.xml"/><Relationship Id="rId87" Type="http://schemas.openxmlformats.org/officeDocument/2006/relationships/image" Target="../media/image1093.png"/><Relationship Id="rId110" Type="http://schemas.openxmlformats.org/officeDocument/2006/relationships/customXml" Target="../ink/ink1106.xml"/><Relationship Id="rId115" Type="http://schemas.openxmlformats.org/officeDocument/2006/relationships/image" Target="../media/image1107.png"/><Relationship Id="rId131" Type="http://schemas.openxmlformats.org/officeDocument/2006/relationships/image" Target="../media/image1115.png"/><Relationship Id="rId136" Type="http://schemas.openxmlformats.org/officeDocument/2006/relationships/customXml" Target="../ink/ink1119.xml"/><Relationship Id="rId61" Type="http://schemas.openxmlformats.org/officeDocument/2006/relationships/image" Target="../media/image1080.png"/><Relationship Id="rId82" Type="http://schemas.openxmlformats.org/officeDocument/2006/relationships/customXml" Target="../ink/ink1092.xml"/><Relationship Id="rId19" Type="http://schemas.openxmlformats.org/officeDocument/2006/relationships/image" Target="../media/image1059.png"/><Relationship Id="rId14" Type="http://schemas.openxmlformats.org/officeDocument/2006/relationships/customXml" Target="../ink/ink1058.xml"/><Relationship Id="rId30" Type="http://schemas.openxmlformats.org/officeDocument/2006/relationships/customXml" Target="../ink/ink1066.xml"/><Relationship Id="rId35" Type="http://schemas.openxmlformats.org/officeDocument/2006/relationships/image" Target="../media/image1067.png"/><Relationship Id="rId56" Type="http://schemas.openxmlformats.org/officeDocument/2006/relationships/customXml" Target="../ink/ink1079.xml"/><Relationship Id="rId77" Type="http://schemas.openxmlformats.org/officeDocument/2006/relationships/image" Target="../media/image1088.png"/><Relationship Id="rId100" Type="http://schemas.openxmlformats.org/officeDocument/2006/relationships/customXml" Target="../ink/ink1101.xml"/><Relationship Id="rId105" Type="http://schemas.openxmlformats.org/officeDocument/2006/relationships/image" Target="../media/image1102.png"/><Relationship Id="rId126" Type="http://schemas.openxmlformats.org/officeDocument/2006/relationships/customXml" Target="../ink/ink1114.xml"/><Relationship Id="rId8" Type="http://schemas.openxmlformats.org/officeDocument/2006/relationships/customXml" Target="../ink/ink1055.xml"/><Relationship Id="rId51" Type="http://schemas.openxmlformats.org/officeDocument/2006/relationships/image" Target="../media/image1075.png"/><Relationship Id="rId72" Type="http://schemas.openxmlformats.org/officeDocument/2006/relationships/customXml" Target="../ink/ink1087.xml"/><Relationship Id="rId93" Type="http://schemas.openxmlformats.org/officeDocument/2006/relationships/image" Target="../media/image1096.png"/><Relationship Id="rId98" Type="http://schemas.openxmlformats.org/officeDocument/2006/relationships/customXml" Target="../ink/ink1100.xml"/><Relationship Id="rId121" Type="http://schemas.openxmlformats.org/officeDocument/2006/relationships/image" Target="../media/image1110.png"/><Relationship Id="rId3" Type="http://schemas.openxmlformats.org/officeDocument/2006/relationships/image" Target="../media/image1051.png"/><Relationship Id="rId25" Type="http://schemas.openxmlformats.org/officeDocument/2006/relationships/image" Target="../media/image1062.png"/><Relationship Id="rId46" Type="http://schemas.openxmlformats.org/officeDocument/2006/relationships/customXml" Target="../ink/ink1074.xml"/><Relationship Id="rId67" Type="http://schemas.openxmlformats.org/officeDocument/2006/relationships/image" Target="../media/image1083.png"/><Relationship Id="rId116" Type="http://schemas.openxmlformats.org/officeDocument/2006/relationships/customXml" Target="../ink/ink1109.xml"/><Relationship Id="rId137" Type="http://schemas.openxmlformats.org/officeDocument/2006/relationships/image" Target="../media/image1118.png"/><Relationship Id="rId20" Type="http://schemas.openxmlformats.org/officeDocument/2006/relationships/customXml" Target="../ink/ink1061.xml"/><Relationship Id="rId41" Type="http://schemas.openxmlformats.org/officeDocument/2006/relationships/image" Target="../media/image1070.png"/><Relationship Id="rId62" Type="http://schemas.openxmlformats.org/officeDocument/2006/relationships/customXml" Target="../ink/ink1082.xml"/><Relationship Id="rId83" Type="http://schemas.openxmlformats.org/officeDocument/2006/relationships/image" Target="../media/image1091.png"/><Relationship Id="rId88" Type="http://schemas.openxmlformats.org/officeDocument/2006/relationships/customXml" Target="../ink/ink1095.xml"/><Relationship Id="rId111" Type="http://schemas.openxmlformats.org/officeDocument/2006/relationships/image" Target="../media/image1105.png"/><Relationship Id="rId132" Type="http://schemas.openxmlformats.org/officeDocument/2006/relationships/customXml" Target="../ink/ink1117.xml"/><Relationship Id="rId15" Type="http://schemas.openxmlformats.org/officeDocument/2006/relationships/image" Target="../media/image1057.png"/><Relationship Id="rId36" Type="http://schemas.openxmlformats.org/officeDocument/2006/relationships/customXml" Target="../ink/ink1069.xml"/><Relationship Id="rId57" Type="http://schemas.openxmlformats.org/officeDocument/2006/relationships/image" Target="../media/image1078.png"/><Relationship Id="rId106" Type="http://schemas.openxmlformats.org/officeDocument/2006/relationships/customXml" Target="../ink/ink1104.xml"/><Relationship Id="rId127" Type="http://schemas.openxmlformats.org/officeDocument/2006/relationships/image" Target="../media/image1113.png"/><Relationship Id="rId10" Type="http://schemas.openxmlformats.org/officeDocument/2006/relationships/customXml" Target="../ink/ink1056.xml"/><Relationship Id="rId31" Type="http://schemas.openxmlformats.org/officeDocument/2006/relationships/image" Target="../media/image1065.png"/><Relationship Id="rId52" Type="http://schemas.openxmlformats.org/officeDocument/2006/relationships/customXml" Target="../ink/ink1077.xml"/><Relationship Id="rId73" Type="http://schemas.openxmlformats.org/officeDocument/2006/relationships/image" Target="../media/image1086.png"/><Relationship Id="rId78" Type="http://schemas.openxmlformats.org/officeDocument/2006/relationships/customXml" Target="../ink/ink1090.xml"/><Relationship Id="rId94" Type="http://schemas.openxmlformats.org/officeDocument/2006/relationships/customXml" Target="../ink/ink1098.xml"/><Relationship Id="rId99" Type="http://schemas.openxmlformats.org/officeDocument/2006/relationships/image" Target="../media/image1099.png"/><Relationship Id="rId101" Type="http://schemas.openxmlformats.org/officeDocument/2006/relationships/image" Target="../media/image1100.png"/><Relationship Id="rId122" Type="http://schemas.openxmlformats.org/officeDocument/2006/relationships/customXml" Target="../ink/ink1112.xml"/><Relationship Id="rId4" Type="http://schemas.openxmlformats.org/officeDocument/2006/relationships/customXml" Target="../ink/ink1053.xml"/><Relationship Id="rId9" Type="http://schemas.openxmlformats.org/officeDocument/2006/relationships/image" Target="../media/image1054.png"/><Relationship Id="rId26" Type="http://schemas.openxmlformats.org/officeDocument/2006/relationships/customXml" Target="../ink/ink1064.xml"/><Relationship Id="rId47" Type="http://schemas.openxmlformats.org/officeDocument/2006/relationships/image" Target="../media/image1073.png"/><Relationship Id="rId68" Type="http://schemas.openxmlformats.org/officeDocument/2006/relationships/customXml" Target="../ink/ink1085.xml"/><Relationship Id="rId89" Type="http://schemas.openxmlformats.org/officeDocument/2006/relationships/image" Target="../media/image1094.png"/><Relationship Id="rId112" Type="http://schemas.openxmlformats.org/officeDocument/2006/relationships/customXml" Target="../ink/ink1107.xml"/><Relationship Id="rId133" Type="http://schemas.openxmlformats.org/officeDocument/2006/relationships/image" Target="../media/image1116.png"/><Relationship Id="rId16" Type="http://schemas.openxmlformats.org/officeDocument/2006/relationships/customXml" Target="../ink/ink1059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78.png"/><Relationship Id="rId21" Type="http://schemas.openxmlformats.org/officeDocument/2006/relationships/image" Target="../media/image1130.png"/><Relationship Id="rId63" Type="http://schemas.openxmlformats.org/officeDocument/2006/relationships/image" Target="../media/image1151.png"/><Relationship Id="rId159" Type="http://schemas.openxmlformats.org/officeDocument/2006/relationships/image" Target="../media/image1199.png"/><Relationship Id="rId170" Type="http://schemas.openxmlformats.org/officeDocument/2006/relationships/customXml" Target="../ink/ink1206.xml"/><Relationship Id="rId226" Type="http://schemas.openxmlformats.org/officeDocument/2006/relationships/customXml" Target="../ink/ink1234.xml"/><Relationship Id="rId268" Type="http://schemas.openxmlformats.org/officeDocument/2006/relationships/customXml" Target="../ink/ink1255.xml"/><Relationship Id="rId11" Type="http://schemas.openxmlformats.org/officeDocument/2006/relationships/image" Target="../media/image1125.png"/><Relationship Id="rId32" Type="http://schemas.openxmlformats.org/officeDocument/2006/relationships/customXml" Target="../ink/ink1137.xml"/><Relationship Id="rId53" Type="http://schemas.openxmlformats.org/officeDocument/2006/relationships/image" Target="../media/image1146.png"/><Relationship Id="rId74" Type="http://schemas.openxmlformats.org/officeDocument/2006/relationships/customXml" Target="../ink/ink1158.xml"/><Relationship Id="rId128" Type="http://schemas.openxmlformats.org/officeDocument/2006/relationships/customXml" Target="../ink/ink1185.xml"/><Relationship Id="rId149" Type="http://schemas.openxmlformats.org/officeDocument/2006/relationships/image" Target="../media/image1194.png"/><Relationship Id="rId5" Type="http://schemas.openxmlformats.org/officeDocument/2006/relationships/image" Target="../media/image1122.png"/><Relationship Id="rId95" Type="http://schemas.openxmlformats.org/officeDocument/2006/relationships/image" Target="../media/image1167.png"/><Relationship Id="rId160" Type="http://schemas.openxmlformats.org/officeDocument/2006/relationships/customXml" Target="../ink/ink1201.xml"/><Relationship Id="rId181" Type="http://schemas.openxmlformats.org/officeDocument/2006/relationships/image" Target="../media/image1210.png"/><Relationship Id="rId216" Type="http://schemas.openxmlformats.org/officeDocument/2006/relationships/customXml" Target="../ink/ink1229.xml"/><Relationship Id="rId237" Type="http://schemas.openxmlformats.org/officeDocument/2006/relationships/image" Target="../media/image1238.png"/><Relationship Id="rId258" Type="http://schemas.openxmlformats.org/officeDocument/2006/relationships/customXml" Target="../ink/ink1250.xml"/><Relationship Id="rId22" Type="http://schemas.openxmlformats.org/officeDocument/2006/relationships/customXml" Target="../ink/ink1132.xml"/><Relationship Id="rId43" Type="http://schemas.openxmlformats.org/officeDocument/2006/relationships/image" Target="../media/image1141.png"/><Relationship Id="rId64" Type="http://schemas.openxmlformats.org/officeDocument/2006/relationships/customXml" Target="../ink/ink1153.xml"/><Relationship Id="rId118" Type="http://schemas.openxmlformats.org/officeDocument/2006/relationships/customXml" Target="../ink/ink1180.xml"/><Relationship Id="rId139" Type="http://schemas.openxmlformats.org/officeDocument/2006/relationships/image" Target="../media/image1189.png"/><Relationship Id="rId85" Type="http://schemas.openxmlformats.org/officeDocument/2006/relationships/image" Target="../media/image1162.png"/><Relationship Id="rId150" Type="http://schemas.openxmlformats.org/officeDocument/2006/relationships/customXml" Target="../ink/ink1196.xml"/><Relationship Id="rId171" Type="http://schemas.openxmlformats.org/officeDocument/2006/relationships/image" Target="../media/image1205.png"/><Relationship Id="rId192" Type="http://schemas.openxmlformats.org/officeDocument/2006/relationships/customXml" Target="../ink/ink1217.xml"/><Relationship Id="rId206" Type="http://schemas.openxmlformats.org/officeDocument/2006/relationships/customXml" Target="../ink/ink1224.xml"/><Relationship Id="rId227" Type="http://schemas.openxmlformats.org/officeDocument/2006/relationships/image" Target="../media/image1233.png"/><Relationship Id="rId248" Type="http://schemas.openxmlformats.org/officeDocument/2006/relationships/customXml" Target="../ink/ink1245.xml"/><Relationship Id="rId269" Type="http://schemas.openxmlformats.org/officeDocument/2006/relationships/image" Target="../media/image1254.png"/><Relationship Id="rId12" Type="http://schemas.openxmlformats.org/officeDocument/2006/relationships/customXml" Target="../ink/ink1127.xml"/><Relationship Id="rId33" Type="http://schemas.openxmlformats.org/officeDocument/2006/relationships/image" Target="../media/image1136.png"/><Relationship Id="rId108" Type="http://schemas.openxmlformats.org/officeDocument/2006/relationships/customXml" Target="../ink/ink1175.xml"/><Relationship Id="rId129" Type="http://schemas.openxmlformats.org/officeDocument/2006/relationships/image" Target="../media/image1184.png"/><Relationship Id="rId54" Type="http://schemas.openxmlformats.org/officeDocument/2006/relationships/customXml" Target="../ink/ink1148.xml"/><Relationship Id="rId75" Type="http://schemas.openxmlformats.org/officeDocument/2006/relationships/image" Target="../media/image1157.png"/><Relationship Id="rId96" Type="http://schemas.openxmlformats.org/officeDocument/2006/relationships/customXml" Target="../ink/ink1169.xml"/><Relationship Id="rId140" Type="http://schemas.openxmlformats.org/officeDocument/2006/relationships/customXml" Target="../ink/ink1191.xml"/><Relationship Id="rId161" Type="http://schemas.openxmlformats.org/officeDocument/2006/relationships/image" Target="../media/image1200.png"/><Relationship Id="rId182" Type="http://schemas.openxmlformats.org/officeDocument/2006/relationships/customXml" Target="../ink/ink1212.xml"/><Relationship Id="rId217" Type="http://schemas.openxmlformats.org/officeDocument/2006/relationships/image" Target="../media/image1228.png"/><Relationship Id="rId6" Type="http://schemas.openxmlformats.org/officeDocument/2006/relationships/customXml" Target="../ink/ink1124.xml"/><Relationship Id="rId238" Type="http://schemas.openxmlformats.org/officeDocument/2006/relationships/customXml" Target="../ink/ink1240.xml"/><Relationship Id="rId259" Type="http://schemas.openxmlformats.org/officeDocument/2006/relationships/image" Target="../media/image1249.png"/><Relationship Id="rId23" Type="http://schemas.openxmlformats.org/officeDocument/2006/relationships/image" Target="../media/image1131.png"/><Relationship Id="rId119" Type="http://schemas.openxmlformats.org/officeDocument/2006/relationships/image" Target="../media/image1179.png"/><Relationship Id="rId270" Type="http://schemas.openxmlformats.org/officeDocument/2006/relationships/customXml" Target="../ink/ink1256.xml"/><Relationship Id="rId44" Type="http://schemas.openxmlformats.org/officeDocument/2006/relationships/customXml" Target="../ink/ink1143.xml"/><Relationship Id="rId65" Type="http://schemas.openxmlformats.org/officeDocument/2006/relationships/image" Target="../media/image1152.png"/><Relationship Id="rId86" Type="http://schemas.openxmlformats.org/officeDocument/2006/relationships/customXml" Target="../ink/ink1164.xml"/><Relationship Id="rId130" Type="http://schemas.openxmlformats.org/officeDocument/2006/relationships/customXml" Target="../ink/ink1186.xml"/><Relationship Id="rId151" Type="http://schemas.openxmlformats.org/officeDocument/2006/relationships/image" Target="../media/image1195.png"/><Relationship Id="rId172" Type="http://schemas.openxmlformats.org/officeDocument/2006/relationships/customXml" Target="../ink/ink1207.xml"/><Relationship Id="rId193" Type="http://schemas.openxmlformats.org/officeDocument/2006/relationships/image" Target="../media/image1216.png"/><Relationship Id="rId207" Type="http://schemas.openxmlformats.org/officeDocument/2006/relationships/image" Target="../media/image1223.png"/><Relationship Id="rId228" Type="http://schemas.openxmlformats.org/officeDocument/2006/relationships/customXml" Target="../ink/ink1235.xml"/><Relationship Id="rId249" Type="http://schemas.openxmlformats.org/officeDocument/2006/relationships/image" Target="../media/image1244.png"/><Relationship Id="rId13" Type="http://schemas.openxmlformats.org/officeDocument/2006/relationships/image" Target="../media/image1126.png"/><Relationship Id="rId109" Type="http://schemas.openxmlformats.org/officeDocument/2006/relationships/image" Target="../media/image1174.png"/><Relationship Id="rId260" Type="http://schemas.openxmlformats.org/officeDocument/2006/relationships/customXml" Target="../ink/ink1251.xml"/><Relationship Id="rId34" Type="http://schemas.openxmlformats.org/officeDocument/2006/relationships/customXml" Target="../ink/ink1138.xml"/><Relationship Id="rId55" Type="http://schemas.openxmlformats.org/officeDocument/2006/relationships/image" Target="../media/image1147.png"/><Relationship Id="rId76" Type="http://schemas.openxmlformats.org/officeDocument/2006/relationships/customXml" Target="../ink/ink1159.xml"/><Relationship Id="rId97" Type="http://schemas.openxmlformats.org/officeDocument/2006/relationships/image" Target="../media/image1168.png"/><Relationship Id="rId120" Type="http://schemas.openxmlformats.org/officeDocument/2006/relationships/customXml" Target="../ink/ink1181.xml"/><Relationship Id="rId141" Type="http://schemas.openxmlformats.org/officeDocument/2006/relationships/image" Target="../media/image1190.png"/><Relationship Id="rId7" Type="http://schemas.openxmlformats.org/officeDocument/2006/relationships/image" Target="../media/image1123.png"/><Relationship Id="rId162" Type="http://schemas.openxmlformats.org/officeDocument/2006/relationships/customXml" Target="../ink/ink1202.xml"/><Relationship Id="rId183" Type="http://schemas.openxmlformats.org/officeDocument/2006/relationships/image" Target="../media/image1211.png"/><Relationship Id="rId218" Type="http://schemas.openxmlformats.org/officeDocument/2006/relationships/customXml" Target="../ink/ink1230.xml"/><Relationship Id="rId239" Type="http://schemas.openxmlformats.org/officeDocument/2006/relationships/image" Target="../media/image1239.png"/><Relationship Id="rId250" Type="http://schemas.openxmlformats.org/officeDocument/2006/relationships/customXml" Target="../ink/ink1246.xml"/><Relationship Id="rId271" Type="http://schemas.openxmlformats.org/officeDocument/2006/relationships/image" Target="../media/image1255.png"/><Relationship Id="rId24" Type="http://schemas.openxmlformats.org/officeDocument/2006/relationships/customXml" Target="../ink/ink1133.xml"/><Relationship Id="rId45" Type="http://schemas.openxmlformats.org/officeDocument/2006/relationships/image" Target="../media/image1142.png"/><Relationship Id="rId66" Type="http://schemas.openxmlformats.org/officeDocument/2006/relationships/customXml" Target="../ink/ink1154.xml"/><Relationship Id="rId87" Type="http://schemas.openxmlformats.org/officeDocument/2006/relationships/image" Target="../media/image1163.png"/><Relationship Id="rId110" Type="http://schemas.openxmlformats.org/officeDocument/2006/relationships/customXml" Target="../ink/ink1176.xml"/><Relationship Id="rId131" Type="http://schemas.openxmlformats.org/officeDocument/2006/relationships/image" Target="../media/image1185.png"/><Relationship Id="rId152" Type="http://schemas.openxmlformats.org/officeDocument/2006/relationships/customXml" Target="../ink/ink1197.xml"/><Relationship Id="rId173" Type="http://schemas.openxmlformats.org/officeDocument/2006/relationships/image" Target="../media/image1206.png"/><Relationship Id="rId194" Type="http://schemas.openxmlformats.org/officeDocument/2006/relationships/customXml" Target="../ink/ink1218.xml"/><Relationship Id="rId208" Type="http://schemas.openxmlformats.org/officeDocument/2006/relationships/customXml" Target="../ink/ink1225.xml"/><Relationship Id="rId229" Type="http://schemas.openxmlformats.org/officeDocument/2006/relationships/image" Target="../media/image1234.png"/><Relationship Id="rId240" Type="http://schemas.openxmlformats.org/officeDocument/2006/relationships/customXml" Target="../ink/ink1241.xml"/><Relationship Id="rId261" Type="http://schemas.openxmlformats.org/officeDocument/2006/relationships/image" Target="../media/image1250.png"/><Relationship Id="rId14" Type="http://schemas.openxmlformats.org/officeDocument/2006/relationships/customXml" Target="../ink/ink1128.xml"/><Relationship Id="rId35" Type="http://schemas.openxmlformats.org/officeDocument/2006/relationships/image" Target="../media/image1137.png"/><Relationship Id="rId56" Type="http://schemas.openxmlformats.org/officeDocument/2006/relationships/customXml" Target="../ink/ink1149.xml"/><Relationship Id="rId77" Type="http://schemas.openxmlformats.org/officeDocument/2006/relationships/image" Target="../media/image1158.png"/><Relationship Id="rId100" Type="http://schemas.openxmlformats.org/officeDocument/2006/relationships/customXml" Target="../ink/ink1171.xml"/><Relationship Id="rId8" Type="http://schemas.openxmlformats.org/officeDocument/2006/relationships/customXml" Target="../ink/ink1125.xml"/><Relationship Id="rId98" Type="http://schemas.openxmlformats.org/officeDocument/2006/relationships/customXml" Target="../ink/ink1170.xml"/><Relationship Id="rId121" Type="http://schemas.openxmlformats.org/officeDocument/2006/relationships/image" Target="../media/image1180.png"/><Relationship Id="rId142" Type="http://schemas.openxmlformats.org/officeDocument/2006/relationships/customXml" Target="../ink/ink1192.xml"/><Relationship Id="rId163" Type="http://schemas.openxmlformats.org/officeDocument/2006/relationships/image" Target="../media/image1201.png"/><Relationship Id="rId184" Type="http://schemas.openxmlformats.org/officeDocument/2006/relationships/customXml" Target="../ink/ink1213.xml"/><Relationship Id="rId219" Type="http://schemas.openxmlformats.org/officeDocument/2006/relationships/image" Target="../media/image1229.png"/><Relationship Id="rId230" Type="http://schemas.openxmlformats.org/officeDocument/2006/relationships/customXml" Target="../ink/ink1236.xml"/><Relationship Id="rId251" Type="http://schemas.openxmlformats.org/officeDocument/2006/relationships/image" Target="../media/image1245.png"/><Relationship Id="rId25" Type="http://schemas.openxmlformats.org/officeDocument/2006/relationships/image" Target="../media/image1132.png"/><Relationship Id="rId46" Type="http://schemas.openxmlformats.org/officeDocument/2006/relationships/customXml" Target="../ink/ink1144.xml"/><Relationship Id="rId67" Type="http://schemas.openxmlformats.org/officeDocument/2006/relationships/image" Target="../media/image1153.png"/><Relationship Id="rId88" Type="http://schemas.openxmlformats.org/officeDocument/2006/relationships/customXml" Target="../ink/ink1165.xml"/><Relationship Id="rId111" Type="http://schemas.openxmlformats.org/officeDocument/2006/relationships/image" Target="../media/image1175.png"/><Relationship Id="rId132" Type="http://schemas.openxmlformats.org/officeDocument/2006/relationships/customXml" Target="../ink/ink1187.xml"/><Relationship Id="rId153" Type="http://schemas.openxmlformats.org/officeDocument/2006/relationships/image" Target="../media/image1196.png"/><Relationship Id="rId174" Type="http://schemas.openxmlformats.org/officeDocument/2006/relationships/customXml" Target="../ink/ink1208.xml"/><Relationship Id="rId195" Type="http://schemas.openxmlformats.org/officeDocument/2006/relationships/image" Target="../media/image1217.png"/><Relationship Id="rId209" Type="http://schemas.openxmlformats.org/officeDocument/2006/relationships/image" Target="../media/image1224.png"/><Relationship Id="rId220" Type="http://schemas.openxmlformats.org/officeDocument/2006/relationships/customXml" Target="../ink/ink1231.xml"/><Relationship Id="rId241" Type="http://schemas.openxmlformats.org/officeDocument/2006/relationships/image" Target="../media/image1240.png"/><Relationship Id="rId15" Type="http://schemas.openxmlformats.org/officeDocument/2006/relationships/image" Target="../media/image1127.png"/><Relationship Id="rId36" Type="http://schemas.openxmlformats.org/officeDocument/2006/relationships/customXml" Target="../ink/ink1139.xml"/><Relationship Id="rId57" Type="http://schemas.openxmlformats.org/officeDocument/2006/relationships/image" Target="../media/image1148.png"/><Relationship Id="rId262" Type="http://schemas.openxmlformats.org/officeDocument/2006/relationships/customXml" Target="../ink/ink1252.xml"/><Relationship Id="rId78" Type="http://schemas.openxmlformats.org/officeDocument/2006/relationships/customXml" Target="../ink/ink1160.xml"/><Relationship Id="rId99" Type="http://schemas.openxmlformats.org/officeDocument/2006/relationships/image" Target="../media/image1169.png"/><Relationship Id="rId101" Type="http://schemas.openxmlformats.org/officeDocument/2006/relationships/image" Target="../media/image1170.png"/><Relationship Id="rId122" Type="http://schemas.openxmlformats.org/officeDocument/2006/relationships/customXml" Target="../ink/ink1182.xml"/><Relationship Id="rId143" Type="http://schemas.openxmlformats.org/officeDocument/2006/relationships/image" Target="../media/image1191.png"/><Relationship Id="rId164" Type="http://schemas.openxmlformats.org/officeDocument/2006/relationships/customXml" Target="../ink/ink1203.xml"/><Relationship Id="rId185" Type="http://schemas.openxmlformats.org/officeDocument/2006/relationships/image" Target="../media/image1212.png"/><Relationship Id="rId9" Type="http://schemas.openxmlformats.org/officeDocument/2006/relationships/image" Target="../media/image1124.png"/><Relationship Id="rId210" Type="http://schemas.openxmlformats.org/officeDocument/2006/relationships/customXml" Target="../ink/ink1226.xml"/><Relationship Id="rId26" Type="http://schemas.openxmlformats.org/officeDocument/2006/relationships/customXml" Target="../ink/ink1134.xml"/><Relationship Id="rId231" Type="http://schemas.openxmlformats.org/officeDocument/2006/relationships/image" Target="../media/image1235.png"/><Relationship Id="rId252" Type="http://schemas.openxmlformats.org/officeDocument/2006/relationships/customXml" Target="../ink/ink1247.xml"/><Relationship Id="rId47" Type="http://schemas.openxmlformats.org/officeDocument/2006/relationships/image" Target="../media/image1143.png"/><Relationship Id="rId68" Type="http://schemas.openxmlformats.org/officeDocument/2006/relationships/customXml" Target="../ink/ink1155.xml"/><Relationship Id="rId89" Type="http://schemas.openxmlformats.org/officeDocument/2006/relationships/image" Target="../media/image1164.png"/><Relationship Id="rId112" Type="http://schemas.openxmlformats.org/officeDocument/2006/relationships/customXml" Target="../ink/ink1177.xml"/><Relationship Id="rId133" Type="http://schemas.openxmlformats.org/officeDocument/2006/relationships/image" Target="../media/image1186.png"/><Relationship Id="rId154" Type="http://schemas.openxmlformats.org/officeDocument/2006/relationships/customXml" Target="../ink/ink1198.xml"/><Relationship Id="rId175" Type="http://schemas.openxmlformats.org/officeDocument/2006/relationships/image" Target="../media/image1207.png"/><Relationship Id="rId196" Type="http://schemas.openxmlformats.org/officeDocument/2006/relationships/customXml" Target="../ink/ink1219.xml"/><Relationship Id="rId200" Type="http://schemas.openxmlformats.org/officeDocument/2006/relationships/customXml" Target="../ink/ink1221.xml"/><Relationship Id="rId16" Type="http://schemas.openxmlformats.org/officeDocument/2006/relationships/customXml" Target="../ink/ink1129.xml"/><Relationship Id="rId221" Type="http://schemas.openxmlformats.org/officeDocument/2006/relationships/image" Target="../media/image1230.png"/><Relationship Id="rId242" Type="http://schemas.openxmlformats.org/officeDocument/2006/relationships/customXml" Target="../ink/ink1242.xml"/><Relationship Id="rId263" Type="http://schemas.openxmlformats.org/officeDocument/2006/relationships/image" Target="../media/image1251.png"/><Relationship Id="rId37" Type="http://schemas.openxmlformats.org/officeDocument/2006/relationships/image" Target="../media/image1138.png"/><Relationship Id="rId58" Type="http://schemas.openxmlformats.org/officeDocument/2006/relationships/customXml" Target="../ink/ink1150.xml"/><Relationship Id="rId79" Type="http://schemas.openxmlformats.org/officeDocument/2006/relationships/image" Target="../media/image1159.png"/><Relationship Id="rId102" Type="http://schemas.openxmlformats.org/officeDocument/2006/relationships/customXml" Target="../ink/ink1172.xml"/><Relationship Id="rId123" Type="http://schemas.openxmlformats.org/officeDocument/2006/relationships/image" Target="../media/image1181.png"/><Relationship Id="rId144" Type="http://schemas.openxmlformats.org/officeDocument/2006/relationships/customXml" Target="../ink/ink1193.xml"/><Relationship Id="rId90" Type="http://schemas.openxmlformats.org/officeDocument/2006/relationships/customXml" Target="../ink/ink1166.xml"/><Relationship Id="rId165" Type="http://schemas.openxmlformats.org/officeDocument/2006/relationships/image" Target="../media/image1202.png"/><Relationship Id="rId186" Type="http://schemas.openxmlformats.org/officeDocument/2006/relationships/customXml" Target="../ink/ink1214.xml"/><Relationship Id="rId211" Type="http://schemas.openxmlformats.org/officeDocument/2006/relationships/image" Target="../media/image1225.png"/><Relationship Id="rId232" Type="http://schemas.openxmlformats.org/officeDocument/2006/relationships/customXml" Target="../ink/ink1237.xml"/><Relationship Id="rId253" Type="http://schemas.openxmlformats.org/officeDocument/2006/relationships/image" Target="../media/image1246.png"/><Relationship Id="rId27" Type="http://schemas.openxmlformats.org/officeDocument/2006/relationships/image" Target="../media/image1133.png"/><Relationship Id="rId48" Type="http://schemas.openxmlformats.org/officeDocument/2006/relationships/customXml" Target="../ink/ink1145.xml"/><Relationship Id="rId69" Type="http://schemas.openxmlformats.org/officeDocument/2006/relationships/image" Target="../media/image1154.png"/><Relationship Id="rId113" Type="http://schemas.openxmlformats.org/officeDocument/2006/relationships/image" Target="../media/image1176.png"/><Relationship Id="rId134" Type="http://schemas.openxmlformats.org/officeDocument/2006/relationships/customXml" Target="../ink/ink1188.xml"/><Relationship Id="rId80" Type="http://schemas.openxmlformats.org/officeDocument/2006/relationships/customXml" Target="../ink/ink1161.xml"/><Relationship Id="rId155" Type="http://schemas.openxmlformats.org/officeDocument/2006/relationships/image" Target="../media/image1197.png"/><Relationship Id="rId176" Type="http://schemas.openxmlformats.org/officeDocument/2006/relationships/customXml" Target="../ink/ink1209.xml"/><Relationship Id="rId197" Type="http://schemas.openxmlformats.org/officeDocument/2006/relationships/image" Target="../media/image1218.png"/><Relationship Id="rId201" Type="http://schemas.openxmlformats.org/officeDocument/2006/relationships/image" Target="../media/image1220.png"/><Relationship Id="rId222" Type="http://schemas.openxmlformats.org/officeDocument/2006/relationships/customXml" Target="../ink/ink1232.xml"/><Relationship Id="rId243" Type="http://schemas.openxmlformats.org/officeDocument/2006/relationships/image" Target="../media/image1241.png"/><Relationship Id="rId264" Type="http://schemas.openxmlformats.org/officeDocument/2006/relationships/customXml" Target="../ink/ink1253.xml"/><Relationship Id="rId17" Type="http://schemas.openxmlformats.org/officeDocument/2006/relationships/image" Target="../media/image1128.png"/><Relationship Id="rId38" Type="http://schemas.openxmlformats.org/officeDocument/2006/relationships/customXml" Target="../ink/ink1140.xml"/><Relationship Id="rId59" Type="http://schemas.openxmlformats.org/officeDocument/2006/relationships/image" Target="../media/image1149.png"/><Relationship Id="rId103" Type="http://schemas.openxmlformats.org/officeDocument/2006/relationships/image" Target="../media/image1171.png"/><Relationship Id="rId124" Type="http://schemas.openxmlformats.org/officeDocument/2006/relationships/customXml" Target="../ink/ink1183.xml"/><Relationship Id="rId70" Type="http://schemas.openxmlformats.org/officeDocument/2006/relationships/customXml" Target="../ink/ink1156.xml"/><Relationship Id="rId91" Type="http://schemas.openxmlformats.org/officeDocument/2006/relationships/image" Target="../media/image1165.png"/><Relationship Id="rId145" Type="http://schemas.openxmlformats.org/officeDocument/2006/relationships/image" Target="../media/image1192.png"/><Relationship Id="rId166" Type="http://schemas.openxmlformats.org/officeDocument/2006/relationships/customXml" Target="../ink/ink1204.xml"/><Relationship Id="rId187" Type="http://schemas.openxmlformats.org/officeDocument/2006/relationships/image" Target="../media/image121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227.xml"/><Relationship Id="rId233" Type="http://schemas.openxmlformats.org/officeDocument/2006/relationships/image" Target="../media/image1236.png"/><Relationship Id="rId254" Type="http://schemas.openxmlformats.org/officeDocument/2006/relationships/customXml" Target="../ink/ink1248.xml"/><Relationship Id="rId28" Type="http://schemas.openxmlformats.org/officeDocument/2006/relationships/customXml" Target="../ink/ink1135.xml"/><Relationship Id="rId49" Type="http://schemas.openxmlformats.org/officeDocument/2006/relationships/image" Target="../media/image1144.png"/><Relationship Id="rId114" Type="http://schemas.openxmlformats.org/officeDocument/2006/relationships/customXml" Target="../ink/ink1178.xml"/><Relationship Id="rId60" Type="http://schemas.openxmlformats.org/officeDocument/2006/relationships/customXml" Target="../ink/ink1151.xml"/><Relationship Id="rId81" Type="http://schemas.openxmlformats.org/officeDocument/2006/relationships/image" Target="../media/image1160.png"/><Relationship Id="rId135" Type="http://schemas.openxmlformats.org/officeDocument/2006/relationships/image" Target="../media/image1187.png"/><Relationship Id="rId156" Type="http://schemas.openxmlformats.org/officeDocument/2006/relationships/customXml" Target="../ink/ink1199.xml"/><Relationship Id="rId177" Type="http://schemas.openxmlformats.org/officeDocument/2006/relationships/image" Target="../media/image1208.png"/><Relationship Id="rId198" Type="http://schemas.openxmlformats.org/officeDocument/2006/relationships/customXml" Target="../ink/ink1220.xml"/><Relationship Id="rId202" Type="http://schemas.openxmlformats.org/officeDocument/2006/relationships/customXml" Target="../ink/ink1222.xml"/><Relationship Id="rId223" Type="http://schemas.openxmlformats.org/officeDocument/2006/relationships/image" Target="../media/image1231.png"/><Relationship Id="rId244" Type="http://schemas.openxmlformats.org/officeDocument/2006/relationships/customXml" Target="../ink/ink1243.xml"/><Relationship Id="rId18" Type="http://schemas.openxmlformats.org/officeDocument/2006/relationships/customXml" Target="../ink/ink1130.xml"/><Relationship Id="rId39" Type="http://schemas.openxmlformats.org/officeDocument/2006/relationships/image" Target="../media/image1139.png"/><Relationship Id="rId265" Type="http://schemas.openxmlformats.org/officeDocument/2006/relationships/image" Target="../media/image1252.png"/><Relationship Id="rId50" Type="http://schemas.openxmlformats.org/officeDocument/2006/relationships/customXml" Target="../ink/ink1146.xml"/><Relationship Id="rId104" Type="http://schemas.openxmlformats.org/officeDocument/2006/relationships/customXml" Target="../ink/ink1173.xml"/><Relationship Id="rId125" Type="http://schemas.openxmlformats.org/officeDocument/2006/relationships/image" Target="../media/image1182.png"/><Relationship Id="rId146" Type="http://schemas.openxmlformats.org/officeDocument/2006/relationships/customXml" Target="../ink/ink1194.xml"/><Relationship Id="rId167" Type="http://schemas.openxmlformats.org/officeDocument/2006/relationships/image" Target="../media/image1203.png"/><Relationship Id="rId188" Type="http://schemas.openxmlformats.org/officeDocument/2006/relationships/customXml" Target="../ink/ink1215.xml"/><Relationship Id="rId71" Type="http://schemas.openxmlformats.org/officeDocument/2006/relationships/image" Target="../media/image1155.png"/><Relationship Id="rId92" Type="http://schemas.openxmlformats.org/officeDocument/2006/relationships/customXml" Target="../ink/ink1167.xml"/><Relationship Id="rId213" Type="http://schemas.openxmlformats.org/officeDocument/2006/relationships/image" Target="../media/image1226.png"/><Relationship Id="rId234" Type="http://schemas.openxmlformats.org/officeDocument/2006/relationships/customXml" Target="../ink/ink1238.xml"/><Relationship Id="rId2" Type="http://schemas.openxmlformats.org/officeDocument/2006/relationships/customXml" Target="../ink/ink1122.xml"/><Relationship Id="rId29" Type="http://schemas.openxmlformats.org/officeDocument/2006/relationships/image" Target="../media/image1134.png"/><Relationship Id="rId255" Type="http://schemas.openxmlformats.org/officeDocument/2006/relationships/image" Target="../media/image1247.png"/><Relationship Id="rId40" Type="http://schemas.openxmlformats.org/officeDocument/2006/relationships/customXml" Target="../ink/ink1141.xml"/><Relationship Id="rId115" Type="http://schemas.openxmlformats.org/officeDocument/2006/relationships/image" Target="../media/image1177.png"/><Relationship Id="rId136" Type="http://schemas.openxmlformats.org/officeDocument/2006/relationships/customXml" Target="../ink/ink1189.xml"/><Relationship Id="rId157" Type="http://schemas.openxmlformats.org/officeDocument/2006/relationships/image" Target="../media/image1198.png"/><Relationship Id="rId178" Type="http://schemas.openxmlformats.org/officeDocument/2006/relationships/customXml" Target="../ink/ink1210.xml"/><Relationship Id="rId61" Type="http://schemas.openxmlformats.org/officeDocument/2006/relationships/image" Target="../media/image1150.png"/><Relationship Id="rId82" Type="http://schemas.openxmlformats.org/officeDocument/2006/relationships/customXml" Target="../ink/ink1162.xml"/><Relationship Id="rId199" Type="http://schemas.openxmlformats.org/officeDocument/2006/relationships/image" Target="../media/image1219.png"/><Relationship Id="rId203" Type="http://schemas.openxmlformats.org/officeDocument/2006/relationships/image" Target="../media/image1221.png"/><Relationship Id="rId19" Type="http://schemas.openxmlformats.org/officeDocument/2006/relationships/image" Target="../media/image1129.png"/><Relationship Id="rId224" Type="http://schemas.openxmlformats.org/officeDocument/2006/relationships/customXml" Target="../ink/ink1233.xml"/><Relationship Id="rId245" Type="http://schemas.openxmlformats.org/officeDocument/2006/relationships/image" Target="../media/image1242.png"/><Relationship Id="rId266" Type="http://schemas.openxmlformats.org/officeDocument/2006/relationships/customXml" Target="../ink/ink1254.xml"/><Relationship Id="rId30" Type="http://schemas.openxmlformats.org/officeDocument/2006/relationships/customXml" Target="../ink/ink1136.xml"/><Relationship Id="rId105" Type="http://schemas.openxmlformats.org/officeDocument/2006/relationships/image" Target="../media/image1172.png"/><Relationship Id="rId126" Type="http://schemas.openxmlformats.org/officeDocument/2006/relationships/customXml" Target="../ink/ink1184.xml"/><Relationship Id="rId147" Type="http://schemas.openxmlformats.org/officeDocument/2006/relationships/image" Target="../media/image1193.png"/><Relationship Id="rId168" Type="http://schemas.openxmlformats.org/officeDocument/2006/relationships/customXml" Target="../ink/ink1205.xml"/><Relationship Id="rId51" Type="http://schemas.openxmlformats.org/officeDocument/2006/relationships/image" Target="../media/image1145.png"/><Relationship Id="rId72" Type="http://schemas.openxmlformats.org/officeDocument/2006/relationships/customXml" Target="../ink/ink1157.xml"/><Relationship Id="rId93" Type="http://schemas.openxmlformats.org/officeDocument/2006/relationships/image" Target="../media/image1166.png"/><Relationship Id="rId189" Type="http://schemas.openxmlformats.org/officeDocument/2006/relationships/image" Target="../media/image1214.png"/><Relationship Id="rId3" Type="http://schemas.openxmlformats.org/officeDocument/2006/relationships/image" Target="../media/image1121.png"/><Relationship Id="rId214" Type="http://schemas.openxmlformats.org/officeDocument/2006/relationships/customXml" Target="../ink/ink1228.xml"/><Relationship Id="rId235" Type="http://schemas.openxmlformats.org/officeDocument/2006/relationships/image" Target="../media/image1237.png"/><Relationship Id="rId256" Type="http://schemas.openxmlformats.org/officeDocument/2006/relationships/customXml" Target="../ink/ink1249.xml"/><Relationship Id="rId116" Type="http://schemas.openxmlformats.org/officeDocument/2006/relationships/customXml" Target="../ink/ink1179.xml"/><Relationship Id="rId137" Type="http://schemas.openxmlformats.org/officeDocument/2006/relationships/image" Target="../media/image1188.png"/><Relationship Id="rId158" Type="http://schemas.openxmlformats.org/officeDocument/2006/relationships/customXml" Target="../ink/ink1200.xml"/><Relationship Id="rId20" Type="http://schemas.openxmlformats.org/officeDocument/2006/relationships/customXml" Target="../ink/ink1131.xml"/><Relationship Id="rId41" Type="http://schemas.openxmlformats.org/officeDocument/2006/relationships/image" Target="../media/image1140.png"/><Relationship Id="rId62" Type="http://schemas.openxmlformats.org/officeDocument/2006/relationships/customXml" Target="../ink/ink1152.xml"/><Relationship Id="rId83" Type="http://schemas.openxmlformats.org/officeDocument/2006/relationships/image" Target="../media/image1161.png"/><Relationship Id="rId179" Type="http://schemas.openxmlformats.org/officeDocument/2006/relationships/image" Target="../media/image1209.png"/><Relationship Id="rId190" Type="http://schemas.openxmlformats.org/officeDocument/2006/relationships/customXml" Target="../ink/ink1216.xml"/><Relationship Id="rId204" Type="http://schemas.openxmlformats.org/officeDocument/2006/relationships/customXml" Target="../ink/ink1223.xml"/><Relationship Id="rId225" Type="http://schemas.openxmlformats.org/officeDocument/2006/relationships/image" Target="../media/image1232.png"/><Relationship Id="rId246" Type="http://schemas.openxmlformats.org/officeDocument/2006/relationships/customXml" Target="../ink/ink1244.xml"/><Relationship Id="rId267" Type="http://schemas.openxmlformats.org/officeDocument/2006/relationships/image" Target="../media/image1253.png"/><Relationship Id="rId106" Type="http://schemas.openxmlformats.org/officeDocument/2006/relationships/customXml" Target="../ink/ink1174.xml"/><Relationship Id="rId127" Type="http://schemas.openxmlformats.org/officeDocument/2006/relationships/image" Target="../media/image1183.png"/><Relationship Id="rId10" Type="http://schemas.openxmlformats.org/officeDocument/2006/relationships/customXml" Target="../ink/ink1126.xml"/><Relationship Id="rId31" Type="http://schemas.openxmlformats.org/officeDocument/2006/relationships/image" Target="../media/image1135.png"/><Relationship Id="rId52" Type="http://schemas.openxmlformats.org/officeDocument/2006/relationships/customXml" Target="../ink/ink1147.xml"/><Relationship Id="rId73" Type="http://schemas.openxmlformats.org/officeDocument/2006/relationships/image" Target="../media/image1156.png"/><Relationship Id="rId94" Type="http://schemas.openxmlformats.org/officeDocument/2006/relationships/customXml" Target="../ink/ink1168.xml"/><Relationship Id="rId148" Type="http://schemas.openxmlformats.org/officeDocument/2006/relationships/customXml" Target="../ink/ink1195.xml"/><Relationship Id="rId169" Type="http://schemas.openxmlformats.org/officeDocument/2006/relationships/image" Target="../media/image1204.png"/><Relationship Id="rId4" Type="http://schemas.openxmlformats.org/officeDocument/2006/relationships/customXml" Target="../ink/ink1123.xml"/><Relationship Id="rId180" Type="http://schemas.openxmlformats.org/officeDocument/2006/relationships/customXml" Target="../ink/ink1211.xml"/><Relationship Id="rId215" Type="http://schemas.openxmlformats.org/officeDocument/2006/relationships/image" Target="../media/image1227.png"/><Relationship Id="rId236" Type="http://schemas.openxmlformats.org/officeDocument/2006/relationships/customXml" Target="../ink/ink1239.xml"/><Relationship Id="rId257" Type="http://schemas.openxmlformats.org/officeDocument/2006/relationships/image" Target="../media/image1248.png"/><Relationship Id="rId42" Type="http://schemas.openxmlformats.org/officeDocument/2006/relationships/customXml" Target="../ink/ink1142.xml"/><Relationship Id="rId84" Type="http://schemas.openxmlformats.org/officeDocument/2006/relationships/customXml" Target="../ink/ink1163.xml"/><Relationship Id="rId138" Type="http://schemas.openxmlformats.org/officeDocument/2006/relationships/customXml" Target="../ink/ink1190.xml"/><Relationship Id="rId191" Type="http://schemas.openxmlformats.org/officeDocument/2006/relationships/image" Target="../media/image1215.png"/><Relationship Id="rId205" Type="http://schemas.openxmlformats.org/officeDocument/2006/relationships/image" Target="../media/image1222.png"/><Relationship Id="rId247" Type="http://schemas.openxmlformats.org/officeDocument/2006/relationships/image" Target="../media/image1243.png"/><Relationship Id="rId107" Type="http://schemas.openxmlformats.org/officeDocument/2006/relationships/image" Target="../media/image1173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13.png"/><Relationship Id="rId21" Type="http://schemas.openxmlformats.org/officeDocument/2006/relationships/image" Target="../media/image1265.png"/><Relationship Id="rId42" Type="http://schemas.openxmlformats.org/officeDocument/2006/relationships/customXml" Target="../ink/ink1277.xml"/><Relationship Id="rId63" Type="http://schemas.openxmlformats.org/officeDocument/2006/relationships/image" Target="../media/image1286.png"/><Relationship Id="rId84" Type="http://schemas.openxmlformats.org/officeDocument/2006/relationships/customXml" Target="../ink/ink1298.xml"/><Relationship Id="rId138" Type="http://schemas.openxmlformats.org/officeDocument/2006/relationships/customXml" Target="../ink/ink1325.xml"/><Relationship Id="rId159" Type="http://schemas.openxmlformats.org/officeDocument/2006/relationships/image" Target="../media/image1334.png"/><Relationship Id="rId170" Type="http://schemas.openxmlformats.org/officeDocument/2006/relationships/customXml" Target="../ink/ink1341.xml"/><Relationship Id="rId107" Type="http://schemas.openxmlformats.org/officeDocument/2006/relationships/image" Target="../media/image1308.png"/><Relationship Id="rId11" Type="http://schemas.openxmlformats.org/officeDocument/2006/relationships/image" Target="../media/image1260.png"/><Relationship Id="rId32" Type="http://schemas.openxmlformats.org/officeDocument/2006/relationships/customXml" Target="../ink/ink1272.xml"/><Relationship Id="rId53" Type="http://schemas.openxmlformats.org/officeDocument/2006/relationships/image" Target="../media/image1281.png"/><Relationship Id="rId74" Type="http://schemas.openxmlformats.org/officeDocument/2006/relationships/customXml" Target="../ink/ink1293.xml"/><Relationship Id="rId128" Type="http://schemas.openxmlformats.org/officeDocument/2006/relationships/customXml" Target="../ink/ink1320.xml"/><Relationship Id="rId149" Type="http://schemas.openxmlformats.org/officeDocument/2006/relationships/image" Target="../media/image1329.png"/><Relationship Id="rId5" Type="http://schemas.openxmlformats.org/officeDocument/2006/relationships/image" Target="../media/image1257.png"/><Relationship Id="rId95" Type="http://schemas.openxmlformats.org/officeDocument/2006/relationships/image" Target="../media/image1302.png"/><Relationship Id="rId160" Type="http://schemas.openxmlformats.org/officeDocument/2006/relationships/customXml" Target="../ink/ink1336.xml"/><Relationship Id="rId181" Type="http://schemas.openxmlformats.org/officeDocument/2006/relationships/image" Target="../media/image1345.png"/><Relationship Id="rId22" Type="http://schemas.openxmlformats.org/officeDocument/2006/relationships/customXml" Target="../ink/ink1267.xml"/><Relationship Id="rId43" Type="http://schemas.openxmlformats.org/officeDocument/2006/relationships/image" Target="../media/image1276.png"/><Relationship Id="rId64" Type="http://schemas.openxmlformats.org/officeDocument/2006/relationships/customXml" Target="../ink/ink1288.xml"/><Relationship Id="rId118" Type="http://schemas.openxmlformats.org/officeDocument/2006/relationships/customXml" Target="../ink/ink1315.xml"/><Relationship Id="rId139" Type="http://schemas.openxmlformats.org/officeDocument/2006/relationships/image" Target="../media/image1324.png"/><Relationship Id="rId85" Type="http://schemas.openxmlformats.org/officeDocument/2006/relationships/image" Target="../media/image1297.png"/><Relationship Id="rId150" Type="http://schemas.openxmlformats.org/officeDocument/2006/relationships/customXml" Target="../ink/ink1331.xml"/><Relationship Id="rId171" Type="http://schemas.openxmlformats.org/officeDocument/2006/relationships/image" Target="../media/image1340.png"/><Relationship Id="rId12" Type="http://schemas.openxmlformats.org/officeDocument/2006/relationships/customXml" Target="../ink/ink1262.xml"/><Relationship Id="rId33" Type="http://schemas.openxmlformats.org/officeDocument/2006/relationships/image" Target="../media/image1271.png"/><Relationship Id="rId108" Type="http://schemas.openxmlformats.org/officeDocument/2006/relationships/customXml" Target="../ink/ink1310.xml"/><Relationship Id="rId129" Type="http://schemas.openxmlformats.org/officeDocument/2006/relationships/image" Target="../media/image1319.png"/><Relationship Id="rId54" Type="http://schemas.openxmlformats.org/officeDocument/2006/relationships/customXml" Target="../ink/ink1283.xml"/><Relationship Id="rId75" Type="http://schemas.openxmlformats.org/officeDocument/2006/relationships/image" Target="../media/image1292.png"/><Relationship Id="rId96" Type="http://schemas.openxmlformats.org/officeDocument/2006/relationships/customXml" Target="../ink/ink1304.xml"/><Relationship Id="rId140" Type="http://schemas.openxmlformats.org/officeDocument/2006/relationships/customXml" Target="../ink/ink1326.xml"/><Relationship Id="rId161" Type="http://schemas.openxmlformats.org/officeDocument/2006/relationships/image" Target="../media/image1335.png"/><Relationship Id="rId182" Type="http://schemas.openxmlformats.org/officeDocument/2006/relationships/customXml" Target="../ink/ink1347.xml"/><Relationship Id="rId6" Type="http://schemas.openxmlformats.org/officeDocument/2006/relationships/customXml" Target="../ink/ink1259.xml"/><Relationship Id="rId23" Type="http://schemas.openxmlformats.org/officeDocument/2006/relationships/image" Target="../media/image1266.png"/><Relationship Id="rId119" Type="http://schemas.openxmlformats.org/officeDocument/2006/relationships/image" Target="../media/image1314.png"/><Relationship Id="rId44" Type="http://schemas.openxmlformats.org/officeDocument/2006/relationships/customXml" Target="../ink/ink1278.xml"/><Relationship Id="rId65" Type="http://schemas.openxmlformats.org/officeDocument/2006/relationships/image" Target="../media/image1287.png"/><Relationship Id="rId86" Type="http://schemas.openxmlformats.org/officeDocument/2006/relationships/customXml" Target="../ink/ink1299.xml"/><Relationship Id="rId130" Type="http://schemas.openxmlformats.org/officeDocument/2006/relationships/customXml" Target="../ink/ink1321.xml"/><Relationship Id="rId151" Type="http://schemas.openxmlformats.org/officeDocument/2006/relationships/image" Target="../media/image1330.png"/><Relationship Id="rId172" Type="http://schemas.openxmlformats.org/officeDocument/2006/relationships/customXml" Target="../ink/ink1342.xml"/><Relationship Id="rId13" Type="http://schemas.openxmlformats.org/officeDocument/2006/relationships/image" Target="../media/image1261.png"/><Relationship Id="rId18" Type="http://schemas.openxmlformats.org/officeDocument/2006/relationships/customXml" Target="../ink/ink1265.xml"/><Relationship Id="rId39" Type="http://schemas.openxmlformats.org/officeDocument/2006/relationships/image" Target="../media/image1274.png"/><Relationship Id="rId109" Type="http://schemas.openxmlformats.org/officeDocument/2006/relationships/image" Target="../media/image1309.png"/><Relationship Id="rId34" Type="http://schemas.openxmlformats.org/officeDocument/2006/relationships/customXml" Target="../ink/ink1273.xml"/><Relationship Id="rId50" Type="http://schemas.openxmlformats.org/officeDocument/2006/relationships/customXml" Target="../ink/ink1281.xml"/><Relationship Id="rId55" Type="http://schemas.openxmlformats.org/officeDocument/2006/relationships/image" Target="../media/image1282.png"/><Relationship Id="rId76" Type="http://schemas.openxmlformats.org/officeDocument/2006/relationships/customXml" Target="../ink/ink1294.xml"/><Relationship Id="rId97" Type="http://schemas.openxmlformats.org/officeDocument/2006/relationships/image" Target="../media/image1303.png"/><Relationship Id="rId104" Type="http://schemas.openxmlformats.org/officeDocument/2006/relationships/customXml" Target="../ink/ink1308.xml"/><Relationship Id="rId120" Type="http://schemas.openxmlformats.org/officeDocument/2006/relationships/customXml" Target="../ink/ink1316.xml"/><Relationship Id="rId125" Type="http://schemas.openxmlformats.org/officeDocument/2006/relationships/image" Target="../media/image1317.png"/><Relationship Id="rId141" Type="http://schemas.openxmlformats.org/officeDocument/2006/relationships/image" Target="../media/image1325.png"/><Relationship Id="rId146" Type="http://schemas.openxmlformats.org/officeDocument/2006/relationships/customXml" Target="../ink/ink1329.xml"/><Relationship Id="rId167" Type="http://schemas.openxmlformats.org/officeDocument/2006/relationships/image" Target="../media/image1338.png"/><Relationship Id="rId188" Type="http://schemas.openxmlformats.org/officeDocument/2006/relationships/customXml" Target="../ink/ink1350.xml"/><Relationship Id="rId7" Type="http://schemas.openxmlformats.org/officeDocument/2006/relationships/image" Target="../media/image1258.png"/><Relationship Id="rId71" Type="http://schemas.openxmlformats.org/officeDocument/2006/relationships/image" Target="../media/image1290.png"/><Relationship Id="rId92" Type="http://schemas.openxmlformats.org/officeDocument/2006/relationships/customXml" Target="../ink/ink1302.xml"/><Relationship Id="rId162" Type="http://schemas.openxmlformats.org/officeDocument/2006/relationships/customXml" Target="../ink/ink1337.xml"/><Relationship Id="rId183" Type="http://schemas.openxmlformats.org/officeDocument/2006/relationships/image" Target="../media/image1346.png"/><Relationship Id="rId2" Type="http://schemas.openxmlformats.org/officeDocument/2006/relationships/customXml" Target="../ink/ink1257.xml"/><Relationship Id="rId29" Type="http://schemas.openxmlformats.org/officeDocument/2006/relationships/image" Target="../media/image1269.png"/><Relationship Id="rId24" Type="http://schemas.openxmlformats.org/officeDocument/2006/relationships/customXml" Target="../ink/ink1268.xml"/><Relationship Id="rId40" Type="http://schemas.openxmlformats.org/officeDocument/2006/relationships/customXml" Target="../ink/ink1276.xml"/><Relationship Id="rId45" Type="http://schemas.openxmlformats.org/officeDocument/2006/relationships/image" Target="../media/image1277.png"/><Relationship Id="rId66" Type="http://schemas.openxmlformats.org/officeDocument/2006/relationships/customXml" Target="../ink/ink1289.xml"/><Relationship Id="rId87" Type="http://schemas.openxmlformats.org/officeDocument/2006/relationships/image" Target="../media/image1298.png"/><Relationship Id="rId110" Type="http://schemas.openxmlformats.org/officeDocument/2006/relationships/customXml" Target="../ink/ink1311.xml"/><Relationship Id="rId115" Type="http://schemas.openxmlformats.org/officeDocument/2006/relationships/image" Target="../media/image1312.png"/><Relationship Id="rId131" Type="http://schemas.openxmlformats.org/officeDocument/2006/relationships/image" Target="../media/image1320.png"/><Relationship Id="rId136" Type="http://schemas.openxmlformats.org/officeDocument/2006/relationships/customXml" Target="../ink/ink1324.xml"/><Relationship Id="rId157" Type="http://schemas.openxmlformats.org/officeDocument/2006/relationships/image" Target="../media/image1333.png"/><Relationship Id="rId178" Type="http://schemas.openxmlformats.org/officeDocument/2006/relationships/customXml" Target="../ink/ink1345.xml"/><Relationship Id="rId61" Type="http://schemas.openxmlformats.org/officeDocument/2006/relationships/image" Target="../media/image1285.png"/><Relationship Id="rId82" Type="http://schemas.openxmlformats.org/officeDocument/2006/relationships/customXml" Target="../ink/ink1297.xml"/><Relationship Id="rId152" Type="http://schemas.openxmlformats.org/officeDocument/2006/relationships/customXml" Target="../ink/ink1332.xml"/><Relationship Id="rId173" Type="http://schemas.openxmlformats.org/officeDocument/2006/relationships/image" Target="../media/image1341.png"/><Relationship Id="rId19" Type="http://schemas.openxmlformats.org/officeDocument/2006/relationships/image" Target="../media/image1264.png"/><Relationship Id="rId14" Type="http://schemas.openxmlformats.org/officeDocument/2006/relationships/customXml" Target="../ink/ink1263.xml"/><Relationship Id="rId30" Type="http://schemas.openxmlformats.org/officeDocument/2006/relationships/customXml" Target="../ink/ink1271.xml"/><Relationship Id="rId35" Type="http://schemas.openxmlformats.org/officeDocument/2006/relationships/image" Target="../media/image1272.png"/><Relationship Id="rId56" Type="http://schemas.openxmlformats.org/officeDocument/2006/relationships/customXml" Target="../ink/ink1284.xml"/><Relationship Id="rId77" Type="http://schemas.openxmlformats.org/officeDocument/2006/relationships/image" Target="../media/image1293.png"/><Relationship Id="rId100" Type="http://schemas.openxmlformats.org/officeDocument/2006/relationships/customXml" Target="../ink/ink1306.xml"/><Relationship Id="rId105" Type="http://schemas.openxmlformats.org/officeDocument/2006/relationships/image" Target="../media/image1307.png"/><Relationship Id="rId126" Type="http://schemas.openxmlformats.org/officeDocument/2006/relationships/customXml" Target="../ink/ink1319.xml"/><Relationship Id="rId147" Type="http://schemas.openxmlformats.org/officeDocument/2006/relationships/image" Target="../media/image1328.png"/><Relationship Id="rId168" Type="http://schemas.openxmlformats.org/officeDocument/2006/relationships/customXml" Target="../ink/ink1340.xml"/><Relationship Id="rId8" Type="http://schemas.openxmlformats.org/officeDocument/2006/relationships/customXml" Target="../ink/ink1260.xml"/><Relationship Id="rId51" Type="http://schemas.openxmlformats.org/officeDocument/2006/relationships/image" Target="../media/image1280.png"/><Relationship Id="rId72" Type="http://schemas.openxmlformats.org/officeDocument/2006/relationships/customXml" Target="../ink/ink1292.xml"/><Relationship Id="rId93" Type="http://schemas.openxmlformats.org/officeDocument/2006/relationships/image" Target="../media/image1301.png"/><Relationship Id="rId98" Type="http://schemas.openxmlformats.org/officeDocument/2006/relationships/customXml" Target="../ink/ink1305.xml"/><Relationship Id="rId121" Type="http://schemas.openxmlformats.org/officeDocument/2006/relationships/image" Target="../media/image1315.png"/><Relationship Id="rId142" Type="http://schemas.openxmlformats.org/officeDocument/2006/relationships/customXml" Target="../ink/ink1327.xml"/><Relationship Id="rId163" Type="http://schemas.openxmlformats.org/officeDocument/2006/relationships/image" Target="../media/image1336.png"/><Relationship Id="rId184" Type="http://schemas.openxmlformats.org/officeDocument/2006/relationships/customXml" Target="../ink/ink1348.xml"/><Relationship Id="rId189" Type="http://schemas.openxmlformats.org/officeDocument/2006/relationships/image" Target="../media/image1349.png"/><Relationship Id="rId3" Type="http://schemas.openxmlformats.org/officeDocument/2006/relationships/image" Target="../media/image1256.png"/><Relationship Id="rId25" Type="http://schemas.openxmlformats.org/officeDocument/2006/relationships/image" Target="../media/image1267.png"/><Relationship Id="rId46" Type="http://schemas.openxmlformats.org/officeDocument/2006/relationships/customXml" Target="../ink/ink1279.xml"/><Relationship Id="rId67" Type="http://schemas.openxmlformats.org/officeDocument/2006/relationships/image" Target="../media/image1288.png"/><Relationship Id="rId116" Type="http://schemas.openxmlformats.org/officeDocument/2006/relationships/customXml" Target="../ink/ink1314.xml"/><Relationship Id="rId137" Type="http://schemas.openxmlformats.org/officeDocument/2006/relationships/image" Target="../media/image1323.png"/><Relationship Id="rId158" Type="http://schemas.openxmlformats.org/officeDocument/2006/relationships/customXml" Target="../ink/ink1335.xml"/><Relationship Id="rId20" Type="http://schemas.openxmlformats.org/officeDocument/2006/relationships/customXml" Target="../ink/ink1266.xml"/><Relationship Id="rId41" Type="http://schemas.openxmlformats.org/officeDocument/2006/relationships/image" Target="../media/image1275.png"/><Relationship Id="rId62" Type="http://schemas.openxmlformats.org/officeDocument/2006/relationships/customXml" Target="../ink/ink1287.xml"/><Relationship Id="rId83" Type="http://schemas.openxmlformats.org/officeDocument/2006/relationships/image" Target="../media/image1296.png"/><Relationship Id="rId88" Type="http://schemas.openxmlformats.org/officeDocument/2006/relationships/customXml" Target="../ink/ink1300.xml"/><Relationship Id="rId111" Type="http://schemas.openxmlformats.org/officeDocument/2006/relationships/image" Target="../media/image1310.png"/><Relationship Id="rId132" Type="http://schemas.openxmlformats.org/officeDocument/2006/relationships/customXml" Target="../ink/ink1322.xml"/><Relationship Id="rId153" Type="http://schemas.openxmlformats.org/officeDocument/2006/relationships/image" Target="../media/image1331.png"/><Relationship Id="rId174" Type="http://schemas.openxmlformats.org/officeDocument/2006/relationships/customXml" Target="../ink/ink1343.xml"/><Relationship Id="rId179" Type="http://schemas.openxmlformats.org/officeDocument/2006/relationships/image" Target="../media/image1344.png"/><Relationship Id="rId15" Type="http://schemas.openxmlformats.org/officeDocument/2006/relationships/image" Target="../media/image1262.png"/><Relationship Id="rId36" Type="http://schemas.openxmlformats.org/officeDocument/2006/relationships/customXml" Target="../ink/ink1274.xml"/><Relationship Id="rId57" Type="http://schemas.openxmlformats.org/officeDocument/2006/relationships/image" Target="../media/image1283.png"/><Relationship Id="rId106" Type="http://schemas.openxmlformats.org/officeDocument/2006/relationships/customXml" Target="../ink/ink1309.xml"/><Relationship Id="rId127" Type="http://schemas.openxmlformats.org/officeDocument/2006/relationships/image" Target="../media/image1318.png"/><Relationship Id="rId10" Type="http://schemas.openxmlformats.org/officeDocument/2006/relationships/customXml" Target="../ink/ink1261.xml"/><Relationship Id="rId31" Type="http://schemas.openxmlformats.org/officeDocument/2006/relationships/image" Target="../media/image1270.png"/><Relationship Id="rId52" Type="http://schemas.openxmlformats.org/officeDocument/2006/relationships/customXml" Target="../ink/ink1282.xml"/><Relationship Id="rId73" Type="http://schemas.openxmlformats.org/officeDocument/2006/relationships/image" Target="../media/image1291.png"/><Relationship Id="rId78" Type="http://schemas.openxmlformats.org/officeDocument/2006/relationships/customXml" Target="../ink/ink1295.xml"/><Relationship Id="rId94" Type="http://schemas.openxmlformats.org/officeDocument/2006/relationships/customXml" Target="../ink/ink1303.xml"/><Relationship Id="rId99" Type="http://schemas.openxmlformats.org/officeDocument/2006/relationships/image" Target="../media/image1304.png"/><Relationship Id="rId101" Type="http://schemas.openxmlformats.org/officeDocument/2006/relationships/image" Target="../media/image1305.png"/><Relationship Id="rId122" Type="http://schemas.openxmlformats.org/officeDocument/2006/relationships/customXml" Target="../ink/ink1317.xml"/><Relationship Id="rId143" Type="http://schemas.openxmlformats.org/officeDocument/2006/relationships/image" Target="../media/image1326.png"/><Relationship Id="rId148" Type="http://schemas.openxmlformats.org/officeDocument/2006/relationships/customXml" Target="../ink/ink1330.xml"/><Relationship Id="rId164" Type="http://schemas.openxmlformats.org/officeDocument/2006/relationships/customXml" Target="../ink/ink1338.xml"/><Relationship Id="rId169" Type="http://schemas.openxmlformats.org/officeDocument/2006/relationships/image" Target="../media/image1339.png"/><Relationship Id="rId185" Type="http://schemas.openxmlformats.org/officeDocument/2006/relationships/image" Target="../media/image1347.png"/><Relationship Id="rId4" Type="http://schemas.openxmlformats.org/officeDocument/2006/relationships/customXml" Target="../ink/ink1258.xml"/><Relationship Id="rId9" Type="http://schemas.openxmlformats.org/officeDocument/2006/relationships/image" Target="../media/image1259.png"/><Relationship Id="rId180" Type="http://schemas.openxmlformats.org/officeDocument/2006/relationships/customXml" Target="../ink/ink1346.xml"/><Relationship Id="rId26" Type="http://schemas.openxmlformats.org/officeDocument/2006/relationships/customXml" Target="../ink/ink1269.xml"/><Relationship Id="rId47" Type="http://schemas.openxmlformats.org/officeDocument/2006/relationships/image" Target="../media/image1278.png"/><Relationship Id="rId68" Type="http://schemas.openxmlformats.org/officeDocument/2006/relationships/customXml" Target="../ink/ink1290.xml"/><Relationship Id="rId89" Type="http://schemas.openxmlformats.org/officeDocument/2006/relationships/image" Target="../media/image1299.png"/><Relationship Id="rId112" Type="http://schemas.openxmlformats.org/officeDocument/2006/relationships/customXml" Target="../ink/ink1312.xml"/><Relationship Id="rId133" Type="http://schemas.openxmlformats.org/officeDocument/2006/relationships/image" Target="../media/image1321.png"/><Relationship Id="rId154" Type="http://schemas.openxmlformats.org/officeDocument/2006/relationships/customXml" Target="../ink/ink1333.xml"/><Relationship Id="rId175" Type="http://schemas.openxmlformats.org/officeDocument/2006/relationships/image" Target="../media/image1342.png"/><Relationship Id="rId16" Type="http://schemas.openxmlformats.org/officeDocument/2006/relationships/customXml" Target="../ink/ink1264.xml"/><Relationship Id="rId37" Type="http://schemas.openxmlformats.org/officeDocument/2006/relationships/image" Target="../media/image1273.png"/><Relationship Id="rId58" Type="http://schemas.openxmlformats.org/officeDocument/2006/relationships/customXml" Target="../ink/ink1285.xml"/><Relationship Id="rId79" Type="http://schemas.openxmlformats.org/officeDocument/2006/relationships/image" Target="../media/image1294.png"/><Relationship Id="rId102" Type="http://schemas.openxmlformats.org/officeDocument/2006/relationships/customXml" Target="../ink/ink1307.xml"/><Relationship Id="rId123" Type="http://schemas.openxmlformats.org/officeDocument/2006/relationships/image" Target="../media/image1316.png"/><Relationship Id="rId144" Type="http://schemas.openxmlformats.org/officeDocument/2006/relationships/customXml" Target="../ink/ink1328.xml"/><Relationship Id="rId90" Type="http://schemas.openxmlformats.org/officeDocument/2006/relationships/customXml" Target="../ink/ink1301.xml"/><Relationship Id="rId165" Type="http://schemas.openxmlformats.org/officeDocument/2006/relationships/image" Target="../media/image1337.png"/><Relationship Id="rId186" Type="http://schemas.openxmlformats.org/officeDocument/2006/relationships/customXml" Target="../ink/ink1349.xml"/><Relationship Id="rId27" Type="http://schemas.openxmlformats.org/officeDocument/2006/relationships/image" Target="../media/image1268.png"/><Relationship Id="rId48" Type="http://schemas.openxmlformats.org/officeDocument/2006/relationships/customXml" Target="../ink/ink1280.xml"/><Relationship Id="rId69" Type="http://schemas.openxmlformats.org/officeDocument/2006/relationships/image" Target="../media/image1289.png"/><Relationship Id="rId113" Type="http://schemas.openxmlformats.org/officeDocument/2006/relationships/image" Target="../media/image1311.png"/><Relationship Id="rId134" Type="http://schemas.openxmlformats.org/officeDocument/2006/relationships/customXml" Target="../ink/ink1323.xml"/><Relationship Id="rId80" Type="http://schemas.openxmlformats.org/officeDocument/2006/relationships/customXml" Target="../ink/ink1296.xml"/><Relationship Id="rId155" Type="http://schemas.openxmlformats.org/officeDocument/2006/relationships/image" Target="../media/image1332.png"/><Relationship Id="rId176" Type="http://schemas.openxmlformats.org/officeDocument/2006/relationships/customXml" Target="../ink/ink1344.xml"/><Relationship Id="rId17" Type="http://schemas.openxmlformats.org/officeDocument/2006/relationships/image" Target="../media/image1263.png"/><Relationship Id="rId38" Type="http://schemas.openxmlformats.org/officeDocument/2006/relationships/customXml" Target="../ink/ink1275.xml"/><Relationship Id="rId59" Type="http://schemas.openxmlformats.org/officeDocument/2006/relationships/image" Target="../media/image1284.png"/><Relationship Id="rId103" Type="http://schemas.openxmlformats.org/officeDocument/2006/relationships/image" Target="../media/image1306.png"/><Relationship Id="rId124" Type="http://schemas.openxmlformats.org/officeDocument/2006/relationships/customXml" Target="../ink/ink1318.xml"/><Relationship Id="rId70" Type="http://schemas.openxmlformats.org/officeDocument/2006/relationships/customXml" Target="../ink/ink1291.xml"/><Relationship Id="rId91" Type="http://schemas.openxmlformats.org/officeDocument/2006/relationships/image" Target="../media/image1300.png"/><Relationship Id="rId145" Type="http://schemas.openxmlformats.org/officeDocument/2006/relationships/image" Target="../media/image1327.png"/><Relationship Id="rId166" Type="http://schemas.openxmlformats.org/officeDocument/2006/relationships/customXml" Target="../ink/ink1339.xml"/><Relationship Id="rId187" Type="http://schemas.openxmlformats.org/officeDocument/2006/relationships/image" Target="../media/image1348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1270.xml"/><Relationship Id="rId49" Type="http://schemas.openxmlformats.org/officeDocument/2006/relationships/image" Target="../media/image1279.png"/><Relationship Id="rId114" Type="http://schemas.openxmlformats.org/officeDocument/2006/relationships/customXml" Target="../ink/ink1313.xml"/><Relationship Id="rId60" Type="http://schemas.openxmlformats.org/officeDocument/2006/relationships/customXml" Target="../ink/ink1286.xml"/><Relationship Id="rId81" Type="http://schemas.openxmlformats.org/officeDocument/2006/relationships/image" Target="../media/image1295.png"/><Relationship Id="rId135" Type="http://schemas.openxmlformats.org/officeDocument/2006/relationships/image" Target="../media/image1322.png"/><Relationship Id="rId156" Type="http://schemas.openxmlformats.org/officeDocument/2006/relationships/customXml" Target="../ink/ink1334.xml"/><Relationship Id="rId177" Type="http://schemas.openxmlformats.org/officeDocument/2006/relationships/image" Target="../media/image1343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7.png"/><Relationship Id="rId21" Type="http://schemas.openxmlformats.org/officeDocument/2006/relationships/image" Target="../media/image1359.png"/><Relationship Id="rId42" Type="http://schemas.openxmlformats.org/officeDocument/2006/relationships/customXml" Target="../ink/ink1371.xml"/><Relationship Id="rId63" Type="http://schemas.openxmlformats.org/officeDocument/2006/relationships/image" Target="../media/image1380.png"/><Relationship Id="rId84" Type="http://schemas.openxmlformats.org/officeDocument/2006/relationships/customXml" Target="../ink/ink1392.xml"/><Relationship Id="rId138" Type="http://schemas.openxmlformats.org/officeDocument/2006/relationships/customXml" Target="../ink/ink1419.xml"/><Relationship Id="rId159" Type="http://schemas.openxmlformats.org/officeDocument/2006/relationships/image" Target="../media/image1428.png"/><Relationship Id="rId170" Type="http://schemas.openxmlformats.org/officeDocument/2006/relationships/customXml" Target="../ink/ink1435.xml"/><Relationship Id="rId191" Type="http://schemas.openxmlformats.org/officeDocument/2006/relationships/image" Target="../media/image1444.png"/><Relationship Id="rId205" Type="http://schemas.openxmlformats.org/officeDocument/2006/relationships/image" Target="../media/image1451.png"/><Relationship Id="rId107" Type="http://schemas.openxmlformats.org/officeDocument/2006/relationships/image" Target="../media/image1402.png"/><Relationship Id="rId11" Type="http://schemas.openxmlformats.org/officeDocument/2006/relationships/image" Target="../media/image1354.png"/><Relationship Id="rId32" Type="http://schemas.openxmlformats.org/officeDocument/2006/relationships/customXml" Target="../ink/ink1366.xml"/><Relationship Id="rId53" Type="http://schemas.openxmlformats.org/officeDocument/2006/relationships/image" Target="../media/image1375.png"/><Relationship Id="rId74" Type="http://schemas.openxmlformats.org/officeDocument/2006/relationships/customXml" Target="../ink/ink1387.xml"/><Relationship Id="rId128" Type="http://schemas.openxmlformats.org/officeDocument/2006/relationships/customXml" Target="../ink/ink1414.xml"/><Relationship Id="rId149" Type="http://schemas.openxmlformats.org/officeDocument/2006/relationships/image" Target="../media/image1423.png"/><Relationship Id="rId5" Type="http://schemas.openxmlformats.org/officeDocument/2006/relationships/image" Target="../media/image1351.png"/><Relationship Id="rId95" Type="http://schemas.openxmlformats.org/officeDocument/2006/relationships/image" Target="../media/image1396.png"/><Relationship Id="rId160" Type="http://schemas.openxmlformats.org/officeDocument/2006/relationships/customXml" Target="../ink/ink1430.xml"/><Relationship Id="rId181" Type="http://schemas.openxmlformats.org/officeDocument/2006/relationships/image" Target="../media/image1439.png"/><Relationship Id="rId22" Type="http://schemas.openxmlformats.org/officeDocument/2006/relationships/customXml" Target="../ink/ink1361.xml"/><Relationship Id="rId43" Type="http://schemas.openxmlformats.org/officeDocument/2006/relationships/image" Target="../media/image1370.png"/><Relationship Id="rId64" Type="http://schemas.openxmlformats.org/officeDocument/2006/relationships/customXml" Target="../ink/ink1382.xml"/><Relationship Id="rId118" Type="http://schemas.openxmlformats.org/officeDocument/2006/relationships/customXml" Target="../ink/ink1409.xml"/><Relationship Id="rId139" Type="http://schemas.openxmlformats.org/officeDocument/2006/relationships/image" Target="../media/image1418.png"/><Relationship Id="rId85" Type="http://schemas.openxmlformats.org/officeDocument/2006/relationships/image" Target="../media/image1391.png"/><Relationship Id="rId150" Type="http://schemas.openxmlformats.org/officeDocument/2006/relationships/customXml" Target="../ink/ink1425.xml"/><Relationship Id="rId171" Type="http://schemas.openxmlformats.org/officeDocument/2006/relationships/image" Target="../media/image1434.png"/><Relationship Id="rId192" Type="http://schemas.openxmlformats.org/officeDocument/2006/relationships/customXml" Target="../ink/ink1446.xml"/><Relationship Id="rId206" Type="http://schemas.openxmlformats.org/officeDocument/2006/relationships/customXml" Target="../ink/ink1453.xml"/><Relationship Id="rId12" Type="http://schemas.openxmlformats.org/officeDocument/2006/relationships/customXml" Target="../ink/ink1356.xml"/><Relationship Id="rId33" Type="http://schemas.openxmlformats.org/officeDocument/2006/relationships/image" Target="../media/image1365.png"/><Relationship Id="rId108" Type="http://schemas.openxmlformats.org/officeDocument/2006/relationships/customXml" Target="../ink/ink1404.xml"/><Relationship Id="rId129" Type="http://schemas.openxmlformats.org/officeDocument/2006/relationships/image" Target="../media/image1413.png"/><Relationship Id="rId54" Type="http://schemas.openxmlformats.org/officeDocument/2006/relationships/customXml" Target="../ink/ink1377.xml"/><Relationship Id="rId75" Type="http://schemas.openxmlformats.org/officeDocument/2006/relationships/image" Target="../media/image1386.png"/><Relationship Id="rId96" Type="http://schemas.openxmlformats.org/officeDocument/2006/relationships/customXml" Target="../ink/ink1398.xml"/><Relationship Id="rId140" Type="http://schemas.openxmlformats.org/officeDocument/2006/relationships/customXml" Target="../ink/ink1420.xml"/><Relationship Id="rId161" Type="http://schemas.openxmlformats.org/officeDocument/2006/relationships/image" Target="../media/image1429.png"/><Relationship Id="rId182" Type="http://schemas.openxmlformats.org/officeDocument/2006/relationships/customXml" Target="../ink/ink1441.xml"/><Relationship Id="rId6" Type="http://schemas.openxmlformats.org/officeDocument/2006/relationships/customXml" Target="../ink/ink1353.xml"/><Relationship Id="rId23" Type="http://schemas.openxmlformats.org/officeDocument/2006/relationships/image" Target="../media/image1360.png"/><Relationship Id="rId119" Type="http://schemas.openxmlformats.org/officeDocument/2006/relationships/image" Target="../media/image1408.png"/><Relationship Id="rId44" Type="http://schemas.openxmlformats.org/officeDocument/2006/relationships/customXml" Target="../ink/ink1372.xml"/><Relationship Id="rId65" Type="http://schemas.openxmlformats.org/officeDocument/2006/relationships/image" Target="../media/image1381.png"/><Relationship Id="rId86" Type="http://schemas.openxmlformats.org/officeDocument/2006/relationships/customXml" Target="../ink/ink1393.xml"/><Relationship Id="rId130" Type="http://schemas.openxmlformats.org/officeDocument/2006/relationships/customXml" Target="../ink/ink1415.xml"/><Relationship Id="rId151" Type="http://schemas.openxmlformats.org/officeDocument/2006/relationships/image" Target="../media/image1424.png"/><Relationship Id="rId172" Type="http://schemas.openxmlformats.org/officeDocument/2006/relationships/customXml" Target="../ink/ink1436.xml"/><Relationship Id="rId193" Type="http://schemas.openxmlformats.org/officeDocument/2006/relationships/image" Target="../media/image1445.png"/><Relationship Id="rId207" Type="http://schemas.openxmlformats.org/officeDocument/2006/relationships/image" Target="../media/image1452.png"/><Relationship Id="rId13" Type="http://schemas.openxmlformats.org/officeDocument/2006/relationships/image" Target="../media/image1355.png"/><Relationship Id="rId109" Type="http://schemas.openxmlformats.org/officeDocument/2006/relationships/image" Target="../media/image1403.png"/><Relationship Id="rId34" Type="http://schemas.openxmlformats.org/officeDocument/2006/relationships/customXml" Target="../ink/ink1367.xml"/><Relationship Id="rId55" Type="http://schemas.openxmlformats.org/officeDocument/2006/relationships/image" Target="../media/image1376.png"/><Relationship Id="rId76" Type="http://schemas.openxmlformats.org/officeDocument/2006/relationships/customXml" Target="../ink/ink1388.xml"/><Relationship Id="rId97" Type="http://schemas.openxmlformats.org/officeDocument/2006/relationships/image" Target="../media/image1397.png"/><Relationship Id="rId120" Type="http://schemas.openxmlformats.org/officeDocument/2006/relationships/customXml" Target="../ink/ink1410.xml"/><Relationship Id="rId141" Type="http://schemas.openxmlformats.org/officeDocument/2006/relationships/image" Target="../media/image1419.png"/><Relationship Id="rId7" Type="http://schemas.openxmlformats.org/officeDocument/2006/relationships/image" Target="../media/image1352.png"/><Relationship Id="rId162" Type="http://schemas.openxmlformats.org/officeDocument/2006/relationships/customXml" Target="../ink/ink1431.xml"/><Relationship Id="rId183" Type="http://schemas.openxmlformats.org/officeDocument/2006/relationships/image" Target="../media/image1440.png"/><Relationship Id="rId24" Type="http://schemas.openxmlformats.org/officeDocument/2006/relationships/customXml" Target="../ink/ink1362.xml"/><Relationship Id="rId45" Type="http://schemas.openxmlformats.org/officeDocument/2006/relationships/image" Target="../media/image1371.png"/><Relationship Id="rId66" Type="http://schemas.openxmlformats.org/officeDocument/2006/relationships/customXml" Target="../ink/ink1383.xml"/><Relationship Id="rId87" Type="http://schemas.openxmlformats.org/officeDocument/2006/relationships/image" Target="../media/image1392.png"/><Relationship Id="rId110" Type="http://schemas.openxmlformats.org/officeDocument/2006/relationships/customXml" Target="../ink/ink1405.xml"/><Relationship Id="rId131" Type="http://schemas.openxmlformats.org/officeDocument/2006/relationships/image" Target="../media/image1414.png"/><Relationship Id="rId152" Type="http://schemas.openxmlformats.org/officeDocument/2006/relationships/customXml" Target="../ink/ink1426.xml"/><Relationship Id="rId173" Type="http://schemas.openxmlformats.org/officeDocument/2006/relationships/image" Target="../media/image1435.png"/><Relationship Id="rId194" Type="http://schemas.openxmlformats.org/officeDocument/2006/relationships/customXml" Target="../ink/ink1447.xml"/><Relationship Id="rId208" Type="http://schemas.openxmlformats.org/officeDocument/2006/relationships/customXml" Target="../ink/ink1454.xml"/><Relationship Id="rId19" Type="http://schemas.openxmlformats.org/officeDocument/2006/relationships/image" Target="../media/image1358.png"/><Relationship Id="rId14" Type="http://schemas.openxmlformats.org/officeDocument/2006/relationships/customXml" Target="../ink/ink1357.xml"/><Relationship Id="rId30" Type="http://schemas.openxmlformats.org/officeDocument/2006/relationships/customXml" Target="../ink/ink1365.xml"/><Relationship Id="rId35" Type="http://schemas.openxmlformats.org/officeDocument/2006/relationships/image" Target="../media/image1366.png"/><Relationship Id="rId56" Type="http://schemas.openxmlformats.org/officeDocument/2006/relationships/customXml" Target="../ink/ink1378.xml"/><Relationship Id="rId77" Type="http://schemas.openxmlformats.org/officeDocument/2006/relationships/image" Target="../media/image1387.png"/><Relationship Id="rId100" Type="http://schemas.openxmlformats.org/officeDocument/2006/relationships/customXml" Target="../ink/ink1400.xml"/><Relationship Id="rId105" Type="http://schemas.openxmlformats.org/officeDocument/2006/relationships/image" Target="../media/image1401.png"/><Relationship Id="rId126" Type="http://schemas.openxmlformats.org/officeDocument/2006/relationships/customXml" Target="../ink/ink1413.xml"/><Relationship Id="rId147" Type="http://schemas.openxmlformats.org/officeDocument/2006/relationships/image" Target="../media/image1422.png"/><Relationship Id="rId168" Type="http://schemas.openxmlformats.org/officeDocument/2006/relationships/customXml" Target="../ink/ink1434.xml"/><Relationship Id="rId8" Type="http://schemas.openxmlformats.org/officeDocument/2006/relationships/customXml" Target="../ink/ink1354.xml"/><Relationship Id="rId51" Type="http://schemas.openxmlformats.org/officeDocument/2006/relationships/image" Target="../media/image1374.png"/><Relationship Id="rId72" Type="http://schemas.openxmlformats.org/officeDocument/2006/relationships/customXml" Target="../ink/ink1386.xml"/><Relationship Id="rId93" Type="http://schemas.openxmlformats.org/officeDocument/2006/relationships/image" Target="../media/image1395.png"/><Relationship Id="rId98" Type="http://schemas.openxmlformats.org/officeDocument/2006/relationships/customXml" Target="../ink/ink1399.xml"/><Relationship Id="rId121" Type="http://schemas.openxmlformats.org/officeDocument/2006/relationships/image" Target="../media/image1409.png"/><Relationship Id="rId142" Type="http://schemas.openxmlformats.org/officeDocument/2006/relationships/customXml" Target="../ink/ink1421.xml"/><Relationship Id="rId163" Type="http://schemas.openxmlformats.org/officeDocument/2006/relationships/image" Target="../media/image1430.png"/><Relationship Id="rId184" Type="http://schemas.openxmlformats.org/officeDocument/2006/relationships/customXml" Target="../ink/ink1442.xml"/><Relationship Id="rId189" Type="http://schemas.openxmlformats.org/officeDocument/2006/relationships/image" Target="../media/image1443.png"/><Relationship Id="rId3" Type="http://schemas.openxmlformats.org/officeDocument/2006/relationships/image" Target="../media/image1350.png"/><Relationship Id="rId25" Type="http://schemas.openxmlformats.org/officeDocument/2006/relationships/image" Target="../media/image1361.png"/><Relationship Id="rId46" Type="http://schemas.openxmlformats.org/officeDocument/2006/relationships/customXml" Target="../ink/ink1373.xml"/><Relationship Id="rId67" Type="http://schemas.openxmlformats.org/officeDocument/2006/relationships/image" Target="../media/image1382.png"/><Relationship Id="rId116" Type="http://schemas.openxmlformats.org/officeDocument/2006/relationships/customXml" Target="../ink/ink1408.xml"/><Relationship Id="rId137" Type="http://schemas.openxmlformats.org/officeDocument/2006/relationships/image" Target="../media/image1417.png"/><Relationship Id="rId158" Type="http://schemas.openxmlformats.org/officeDocument/2006/relationships/customXml" Target="../ink/ink1429.xml"/><Relationship Id="rId20" Type="http://schemas.openxmlformats.org/officeDocument/2006/relationships/customXml" Target="../ink/ink1360.xml"/><Relationship Id="rId41" Type="http://schemas.openxmlformats.org/officeDocument/2006/relationships/image" Target="../media/image1369.png"/><Relationship Id="rId62" Type="http://schemas.openxmlformats.org/officeDocument/2006/relationships/customXml" Target="../ink/ink1381.xml"/><Relationship Id="rId83" Type="http://schemas.openxmlformats.org/officeDocument/2006/relationships/image" Target="../media/image1390.png"/><Relationship Id="rId88" Type="http://schemas.openxmlformats.org/officeDocument/2006/relationships/customXml" Target="../ink/ink1394.xml"/><Relationship Id="rId111" Type="http://schemas.openxmlformats.org/officeDocument/2006/relationships/image" Target="../media/image1404.png"/><Relationship Id="rId132" Type="http://schemas.openxmlformats.org/officeDocument/2006/relationships/customXml" Target="../ink/ink1416.xml"/><Relationship Id="rId153" Type="http://schemas.openxmlformats.org/officeDocument/2006/relationships/image" Target="../media/image1425.png"/><Relationship Id="rId174" Type="http://schemas.openxmlformats.org/officeDocument/2006/relationships/customXml" Target="../ink/ink1437.xml"/><Relationship Id="rId179" Type="http://schemas.openxmlformats.org/officeDocument/2006/relationships/image" Target="../media/image1438.png"/><Relationship Id="rId195" Type="http://schemas.openxmlformats.org/officeDocument/2006/relationships/image" Target="../media/image1446.png"/><Relationship Id="rId209" Type="http://schemas.openxmlformats.org/officeDocument/2006/relationships/image" Target="../media/image1453.png"/><Relationship Id="rId190" Type="http://schemas.openxmlformats.org/officeDocument/2006/relationships/customXml" Target="../ink/ink1445.xml"/><Relationship Id="rId204" Type="http://schemas.openxmlformats.org/officeDocument/2006/relationships/customXml" Target="../ink/ink1452.xml"/><Relationship Id="rId15" Type="http://schemas.openxmlformats.org/officeDocument/2006/relationships/image" Target="../media/image1356.png"/><Relationship Id="rId36" Type="http://schemas.openxmlformats.org/officeDocument/2006/relationships/customXml" Target="../ink/ink1368.xml"/><Relationship Id="rId57" Type="http://schemas.openxmlformats.org/officeDocument/2006/relationships/image" Target="../media/image1377.png"/><Relationship Id="rId106" Type="http://schemas.openxmlformats.org/officeDocument/2006/relationships/customXml" Target="../ink/ink1403.xml"/><Relationship Id="rId127" Type="http://schemas.openxmlformats.org/officeDocument/2006/relationships/image" Target="../media/image1412.png"/><Relationship Id="rId10" Type="http://schemas.openxmlformats.org/officeDocument/2006/relationships/customXml" Target="../ink/ink1355.xml"/><Relationship Id="rId31" Type="http://schemas.openxmlformats.org/officeDocument/2006/relationships/image" Target="../media/image1364.png"/><Relationship Id="rId52" Type="http://schemas.openxmlformats.org/officeDocument/2006/relationships/customXml" Target="../ink/ink1376.xml"/><Relationship Id="rId73" Type="http://schemas.openxmlformats.org/officeDocument/2006/relationships/image" Target="../media/image1385.png"/><Relationship Id="rId78" Type="http://schemas.openxmlformats.org/officeDocument/2006/relationships/customXml" Target="../ink/ink1389.xml"/><Relationship Id="rId94" Type="http://schemas.openxmlformats.org/officeDocument/2006/relationships/customXml" Target="../ink/ink1397.xml"/><Relationship Id="rId99" Type="http://schemas.openxmlformats.org/officeDocument/2006/relationships/image" Target="../media/image1398.png"/><Relationship Id="rId101" Type="http://schemas.openxmlformats.org/officeDocument/2006/relationships/image" Target="../media/image1399.png"/><Relationship Id="rId122" Type="http://schemas.openxmlformats.org/officeDocument/2006/relationships/customXml" Target="../ink/ink1411.xml"/><Relationship Id="rId143" Type="http://schemas.openxmlformats.org/officeDocument/2006/relationships/image" Target="../media/image1420.png"/><Relationship Id="rId148" Type="http://schemas.openxmlformats.org/officeDocument/2006/relationships/customXml" Target="../ink/ink1424.xml"/><Relationship Id="rId164" Type="http://schemas.openxmlformats.org/officeDocument/2006/relationships/customXml" Target="../ink/ink1432.xml"/><Relationship Id="rId169" Type="http://schemas.openxmlformats.org/officeDocument/2006/relationships/image" Target="../media/image1433.png"/><Relationship Id="rId185" Type="http://schemas.openxmlformats.org/officeDocument/2006/relationships/image" Target="../media/image1441.png"/><Relationship Id="rId4" Type="http://schemas.openxmlformats.org/officeDocument/2006/relationships/customXml" Target="../ink/ink1352.xml"/><Relationship Id="rId9" Type="http://schemas.openxmlformats.org/officeDocument/2006/relationships/image" Target="../media/image1353.png"/><Relationship Id="rId180" Type="http://schemas.openxmlformats.org/officeDocument/2006/relationships/customXml" Target="../ink/ink1440.xml"/><Relationship Id="rId210" Type="http://schemas.openxmlformats.org/officeDocument/2006/relationships/customXml" Target="../ink/ink1455.xml"/><Relationship Id="rId26" Type="http://schemas.openxmlformats.org/officeDocument/2006/relationships/customXml" Target="../ink/ink1363.xml"/><Relationship Id="rId47" Type="http://schemas.openxmlformats.org/officeDocument/2006/relationships/image" Target="../media/image1372.png"/><Relationship Id="rId68" Type="http://schemas.openxmlformats.org/officeDocument/2006/relationships/customXml" Target="../ink/ink1384.xml"/><Relationship Id="rId89" Type="http://schemas.openxmlformats.org/officeDocument/2006/relationships/image" Target="../media/image1393.png"/><Relationship Id="rId112" Type="http://schemas.openxmlformats.org/officeDocument/2006/relationships/customXml" Target="../ink/ink1406.xml"/><Relationship Id="rId133" Type="http://schemas.openxmlformats.org/officeDocument/2006/relationships/image" Target="../media/image1415.png"/><Relationship Id="rId154" Type="http://schemas.openxmlformats.org/officeDocument/2006/relationships/customXml" Target="../ink/ink1427.xml"/><Relationship Id="rId175" Type="http://schemas.openxmlformats.org/officeDocument/2006/relationships/image" Target="../media/image1436.png"/><Relationship Id="rId196" Type="http://schemas.openxmlformats.org/officeDocument/2006/relationships/customXml" Target="../ink/ink1448.xml"/><Relationship Id="rId200" Type="http://schemas.openxmlformats.org/officeDocument/2006/relationships/customXml" Target="../ink/ink1450.xml"/><Relationship Id="rId16" Type="http://schemas.openxmlformats.org/officeDocument/2006/relationships/customXml" Target="../ink/ink1358.xml"/><Relationship Id="rId37" Type="http://schemas.openxmlformats.org/officeDocument/2006/relationships/image" Target="../media/image1367.png"/><Relationship Id="rId58" Type="http://schemas.openxmlformats.org/officeDocument/2006/relationships/customXml" Target="../ink/ink1379.xml"/><Relationship Id="rId79" Type="http://schemas.openxmlformats.org/officeDocument/2006/relationships/image" Target="../media/image1388.png"/><Relationship Id="rId102" Type="http://schemas.openxmlformats.org/officeDocument/2006/relationships/customXml" Target="../ink/ink1401.xml"/><Relationship Id="rId123" Type="http://schemas.openxmlformats.org/officeDocument/2006/relationships/image" Target="../media/image1410.png"/><Relationship Id="rId144" Type="http://schemas.openxmlformats.org/officeDocument/2006/relationships/customXml" Target="../ink/ink1422.xml"/><Relationship Id="rId90" Type="http://schemas.openxmlformats.org/officeDocument/2006/relationships/customXml" Target="../ink/ink1395.xml"/><Relationship Id="rId165" Type="http://schemas.openxmlformats.org/officeDocument/2006/relationships/image" Target="../media/image1431.png"/><Relationship Id="rId186" Type="http://schemas.openxmlformats.org/officeDocument/2006/relationships/customXml" Target="../ink/ink1443.xml"/><Relationship Id="rId211" Type="http://schemas.openxmlformats.org/officeDocument/2006/relationships/image" Target="../media/image1454.png"/><Relationship Id="rId27" Type="http://schemas.openxmlformats.org/officeDocument/2006/relationships/image" Target="../media/image1362.png"/><Relationship Id="rId48" Type="http://schemas.openxmlformats.org/officeDocument/2006/relationships/customXml" Target="../ink/ink1374.xml"/><Relationship Id="rId69" Type="http://schemas.openxmlformats.org/officeDocument/2006/relationships/image" Target="../media/image1383.png"/><Relationship Id="rId113" Type="http://schemas.openxmlformats.org/officeDocument/2006/relationships/image" Target="../media/image1405.png"/><Relationship Id="rId134" Type="http://schemas.openxmlformats.org/officeDocument/2006/relationships/customXml" Target="../ink/ink1417.xml"/><Relationship Id="rId80" Type="http://schemas.openxmlformats.org/officeDocument/2006/relationships/customXml" Target="../ink/ink1390.xml"/><Relationship Id="rId155" Type="http://schemas.openxmlformats.org/officeDocument/2006/relationships/image" Target="../media/image1426.png"/><Relationship Id="rId176" Type="http://schemas.openxmlformats.org/officeDocument/2006/relationships/customXml" Target="../ink/ink1438.xml"/><Relationship Id="rId197" Type="http://schemas.openxmlformats.org/officeDocument/2006/relationships/image" Target="../media/image1447.png"/><Relationship Id="rId201" Type="http://schemas.openxmlformats.org/officeDocument/2006/relationships/image" Target="../media/image1449.png"/><Relationship Id="rId17" Type="http://schemas.openxmlformats.org/officeDocument/2006/relationships/image" Target="../media/image1357.png"/><Relationship Id="rId38" Type="http://schemas.openxmlformats.org/officeDocument/2006/relationships/customXml" Target="../ink/ink1369.xml"/><Relationship Id="rId59" Type="http://schemas.openxmlformats.org/officeDocument/2006/relationships/image" Target="../media/image1378.png"/><Relationship Id="rId103" Type="http://schemas.openxmlformats.org/officeDocument/2006/relationships/image" Target="../media/image1400.png"/><Relationship Id="rId124" Type="http://schemas.openxmlformats.org/officeDocument/2006/relationships/customXml" Target="../ink/ink1412.xml"/><Relationship Id="rId70" Type="http://schemas.openxmlformats.org/officeDocument/2006/relationships/customXml" Target="../ink/ink1385.xml"/><Relationship Id="rId91" Type="http://schemas.openxmlformats.org/officeDocument/2006/relationships/image" Target="../media/image1394.png"/><Relationship Id="rId145" Type="http://schemas.openxmlformats.org/officeDocument/2006/relationships/image" Target="../media/image1421.png"/><Relationship Id="rId166" Type="http://schemas.openxmlformats.org/officeDocument/2006/relationships/customXml" Target="../ink/ink1433.xml"/><Relationship Id="rId187" Type="http://schemas.openxmlformats.org/officeDocument/2006/relationships/image" Target="../media/image1442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456.xml"/><Relationship Id="rId28" Type="http://schemas.openxmlformats.org/officeDocument/2006/relationships/customXml" Target="../ink/ink1364.xml"/><Relationship Id="rId49" Type="http://schemas.openxmlformats.org/officeDocument/2006/relationships/image" Target="../media/image1373.png"/><Relationship Id="rId114" Type="http://schemas.openxmlformats.org/officeDocument/2006/relationships/customXml" Target="../ink/ink1407.xml"/><Relationship Id="rId60" Type="http://schemas.openxmlformats.org/officeDocument/2006/relationships/customXml" Target="../ink/ink1380.xml"/><Relationship Id="rId81" Type="http://schemas.openxmlformats.org/officeDocument/2006/relationships/image" Target="../media/image1389.png"/><Relationship Id="rId135" Type="http://schemas.openxmlformats.org/officeDocument/2006/relationships/image" Target="../media/image1416.png"/><Relationship Id="rId156" Type="http://schemas.openxmlformats.org/officeDocument/2006/relationships/customXml" Target="../ink/ink1428.xml"/><Relationship Id="rId177" Type="http://schemas.openxmlformats.org/officeDocument/2006/relationships/image" Target="../media/image1437.png"/><Relationship Id="rId198" Type="http://schemas.openxmlformats.org/officeDocument/2006/relationships/customXml" Target="../ink/ink1449.xml"/><Relationship Id="rId202" Type="http://schemas.openxmlformats.org/officeDocument/2006/relationships/customXml" Target="../ink/ink1451.xml"/><Relationship Id="rId18" Type="http://schemas.openxmlformats.org/officeDocument/2006/relationships/customXml" Target="../ink/ink1359.xml"/><Relationship Id="rId39" Type="http://schemas.openxmlformats.org/officeDocument/2006/relationships/image" Target="../media/image1368.png"/><Relationship Id="rId50" Type="http://schemas.openxmlformats.org/officeDocument/2006/relationships/customXml" Target="../ink/ink1375.xml"/><Relationship Id="rId104" Type="http://schemas.openxmlformats.org/officeDocument/2006/relationships/customXml" Target="../ink/ink1402.xml"/><Relationship Id="rId125" Type="http://schemas.openxmlformats.org/officeDocument/2006/relationships/image" Target="../media/image1411.png"/><Relationship Id="rId146" Type="http://schemas.openxmlformats.org/officeDocument/2006/relationships/customXml" Target="../ink/ink1423.xml"/><Relationship Id="rId167" Type="http://schemas.openxmlformats.org/officeDocument/2006/relationships/image" Target="../media/image1432.png"/><Relationship Id="rId188" Type="http://schemas.openxmlformats.org/officeDocument/2006/relationships/customXml" Target="../ink/ink1444.xml"/><Relationship Id="rId71" Type="http://schemas.openxmlformats.org/officeDocument/2006/relationships/image" Target="../media/image1384.png"/><Relationship Id="rId92" Type="http://schemas.openxmlformats.org/officeDocument/2006/relationships/customXml" Target="../ink/ink1396.xml"/><Relationship Id="rId213" Type="http://schemas.openxmlformats.org/officeDocument/2006/relationships/image" Target="../media/image1455.png"/><Relationship Id="rId2" Type="http://schemas.openxmlformats.org/officeDocument/2006/relationships/customXml" Target="../ink/ink1351.xml"/><Relationship Id="rId29" Type="http://schemas.openxmlformats.org/officeDocument/2006/relationships/image" Target="../media/image1363.png"/><Relationship Id="rId40" Type="http://schemas.openxmlformats.org/officeDocument/2006/relationships/customXml" Target="../ink/ink1370.xml"/><Relationship Id="rId115" Type="http://schemas.openxmlformats.org/officeDocument/2006/relationships/image" Target="../media/image1406.png"/><Relationship Id="rId136" Type="http://schemas.openxmlformats.org/officeDocument/2006/relationships/customXml" Target="../ink/ink1418.xml"/><Relationship Id="rId157" Type="http://schemas.openxmlformats.org/officeDocument/2006/relationships/image" Target="../media/image1427.png"/><Relationship Id="rId178" Type="http://schemas.openxmlformats.org/officeDocument/2006/relationships/customXml" Target="../ink/ink1439.xml"/><Relationship Id="rId61" Type="http://schemas.openxmlformats.org/officeDocument/2006/relationships/image" Target="../media/image1379.png"/><Relationship Id="rId82" Type="http://schemas.openxmlformats.org/officeDocument/2006/relationships/customXml" Target="../ink/ink1391.xml"/><Relationship Id="rId199" Type="http://schemas.openxmlformats.org/officeDocument/2006/relationships/image" Target="../media/image1448.png"/><Relationship Id="rId203" Type="http://schemas.openxmlformats.org/officeDocument/2006/relationships/image" Target="../media/image145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13.png"/><Relationship Id="rId21" Type="http://schemas.openxmlformats.org/officeDocument/2006/relationships/image" Target="../media/image1465.png"/><Relationship Id="rId42" Type="http://schemas.openxmlformats.org/officeDocument/2006/relationships/customXml" Target="../ink/ink1477.xml"/><Relationship Id="rId63" Type="http://schemas.openxmlformats.org/officeDocument/2006/relationships/image" Target="../media/image1486.png"/><Relationship Id="rId84" Type="http://schemas.openxmlformats.org/officeDocument/2006/relationships/customXml" Target="../ink/ink1498.xml"/><Relationship Id="rId138" Type="http://schemas.openxmlformats.org/officeDocument/2006/relationships/customXml" Target="../ink/ink1525.xml"/><Relationship Id="rId159" Type="http://schemas.openxmlformats.org/officeDocument/2006/relationships/image" Target="../media/image1533.png"/><Relationship Id="rId170" Type="http://schemas.openxmlformats.org/officeDocument/2006/relationships/customXml" Target="../ink/ink1541.xml"/><Relationship Id="rId191" Type="http://schemas.openxmlformats.org/officeDocument/2006/relationships/image" Target="../media/image1549.png"/><Relationship Id="rId107" Type="http://schemas.openxmlformats.org/officeDocument/2006/relationships/image" Target="../media/image1508.png"/><Relationship Id="rId11" Type="http://schemas.openxmlformats.org/officeDocument/2006/relationships/image" Target="../media/image1460.png"/><Relationship Id="rId32" Type="http://schemas.openxmlformats.org/officeDocument/2006/relationships/customXml" Target="../ink/ink1472.xml"/><Relationship Id="rId53" Type="http://schemas.openxmlformats.org/officeDocument/2006/relationships/image" Target="../media/image1481.png"/><Relationship Id="rId74" Type="http://schemas.openxmlformats.org/officeDocument/2006/relationships/customXml" Target="../ink/ink1493.xml"/><Relationship Id="rId128" Type="http://schemas.openxmlformats.org/officeDocument/2006/relationships/customXml" Target="../ink/ink1520.xml"/><Relationship Id="rId149" Type="http://schemas.openxmlformats.org/officeDocument/2006/relationships/image" Target="../media/image1528.png"/><Relationship Id="rId5" Type="http://schemas.openxmlformats.org/officeDocument/2006/relationships/image" Target="../media/image1457.png"/><Relationship Id="rId95" Type="http://schemas.openxmlformats.org/officeDocument/2006/relationships/image" Target="../media/image1502.png"/><Relationship Id="rId160" Type="http://schemas.openxmlformats.org/officeDocument/2006/relationships/customXml" Target="../ink/ink1536.xml"/><Relationship Id="rId181" Type="http://schemas.openxmlformats.org/officeDocument/2006/relationships/image" Target="../media/image1544.png"/><Relationship Id="rId22" Type="http://schemas.openxmlformats.org/officeDocument/2006/relationships/customXml" Target="../ink/ink1467.xml"/><Relationship Id="rId43" Type="http://schemas.openxmlformats.org/officeDocument/2006/relationships/image" Target="../media/image1476.png"/><Relationship Id="rId64" Type="http://schemas.openxmlformats.org/officeDocument/2006/relationships/customXml" Target="../ink/ink1488.xml"/><Relationship Id="rId118" Type="http://schemas.openxmlformats.org/officeDocument/2006/relationships/customXml" Target="../ink/ink1515.xml"/><Relationship Id="rId139" Type="http://schemas.openxmlformats.org/officeDocument/2006/relationships/image" Target="../media/image1523.png"/><Relationship Id="rId85" Type="http://schemas.openxmlformats.org/officeDocument/2006/relationships/image" Target="../media/image1497.png"/><Relationship Id="rId150" Type="http://schemas.openxmlformats.org/officeDocument/2006/relationships/customXml" Target="../ink/ink1531.xml"/><Relationship Id="rId171" Type="http://schemas.openxmlformats.org/officeDocument/2006/relationships/image" Target="../media/image1539.png"/><Relationship Id="rId192" Type="http://schemas.openxmlformats.org/officeDocument/2006/relationships/customXml" Target="../ink/ink1552.xml"/><Relationship Id="rId12" Type="http://schemas.openxmlformats.org/officeDocument/2006/relationships/customXml" Target="../ink/ink1462.xml"/><Relationship Id="rId33" Type="http://schemas.openxmlformats.org/officeDocument/2006/relationships/image" Target="../media/image1471.png"/><Relationship Id="rId108" Type="http://schemas.openxmlformats.org/officeDocument/2006/relationships/customXml" Target="../ink/ink1510.xml"/><Relationship Id="rId129" Type="http://schemas.openxmlformats.org/officeDocument/2006/relationships/image" Target="../media/image1518.png"/><Relationship Id="rId54" Type="http://schemas.openxmlformats.org/officeDocument/2006/relationships/customXml" Target="../ink/ink1483.xml"/><Relationship Id="rId75" Type="http://schemas.openxmlformats.org/officeDocument/2006/relationships/image" Target="../media/image1492.png"/><Relationship Id="rId96" Type="http://schemas.openxmlformats.org/officeDocument/2006/relationships/customXml" Target="../ink/ink1504.xml"/><Relationship Id="rId140" Type="http://schemas.openxmlformats.org/officeDocument/2006/relationships/customXml" Target="../ink/ink1526.xml"/><Relationship Id="rId161" Type="http://schemas.openxmlformats.org/officeDocument/2006/relationships/image" Target="../media/image1534.png"/><Relationship Id="rId182" Type="http://schemas.openxmlformats.org/officeDocument/2006/relationships/customXml" Target="../ink/ink1547.xml"/><Relationship Id="rId6" Type="http://schemas.openxmlformats.org/officeDocument/2006/relationships/customXml" Target="../ink/ink1459.xml"/><Relationship Id="rId23" Type="http://schemas.openxmlformats.org/officeDocument/2006/relationships/image" Target="../media/image1466.png"/><Relationship Id="rId119" Type="http://schemas.openxmlformats.org/officeDocument/2006/relationships/image" Target="../media/image1514.png"/><Relationship Id="rId44" Type="http://schemas.openxmlformats.org/officeDocument/2006/relationships/customXml" Target="../ink/ink1478.xml"/><Relationship Id="rId65" Type="http://schemas.openxmlformats.org/officeDocument/2006/relationships/image" Target="../media/image1487.png"/><Relationship Id="rId86" Type="http://schemas.openxmlformats.org/officeDocument/2006/relationships/customXml" Target="../ink/ink1499.xml"/><Relationship Id="rId130" Type="http://schemas.openxmlformats.org/officeDocument/2006/relationships/customXml" Target="../ink/ink1521.xml"/><Relationship Id="rId151" Type="http://schemas.openxmlformats.org/officeDocument/2006/relationships/image" Target="../media/image1529.png"/><Relationship Id="rId172" Type="http://schemas.openxmlformats.org/officeDocument/2006/relationships/customXml" Target="../ink/ink1542.xml"/><Relationship Id="rId193" Type="http://schemas.openxmlformats.org/officeDocument/2006/relationships/image" Target="../media/image1550.png"/><Relationship Id="rId13" Type="http://schemas.openxmlformats.org/officeDocument/2006/relationships/image" Target="../media/image1461.png"/><Relationship Id="rId109" Type="http://schemas.openxmlformats.org/officeDocument/2006/relationships/image" Target="../media/image1509.png"/><Relationship Id="rId34" Type="http://schemas.openxmlformats.org/officeDocument/2006/relationships/customXml" Target="../ink/ink1473.xml"/><Relationship Id="rId55" Type="http://schemas.openxmlformats.org/officeDocument/2006/relationships/image" Target="../media/image1482.png"/><Relationship Id="rId76" Type="http://schemas.openxmlformats.org/officeDocument/2006/relationships/customXml" Target="../ink/ink1494.xml"/><Relationship Id="rId97" Type="http://schemas.openxmlformats.org/officeDocument/2006/relationships/image" Target="../media/image1503.png"/><Relationship Id="rId120" Type="http://schemas.openxmlformats.org/officeDocument/2006/relationships/customXml" Target="../ink/ink1516.xml"/><Relationship Id="rId141" Type="http://schemas.openxmlformats.org/officeDocument/2006/relationships/image" Target="../media/image1524.png"/><Relationship Id="rId7" Type="http://schemas.openxmlformats.org/officeDocument/2006/relationships/image" Target="../media/image1458.png"/><Relationship Id="rId71" Type="http://schemas.openxmlformats.org/officeDocument/2006/relationships/image" Target="../media/image1490.png"/><Relationship Id="rId92" Type="http://schemas.openxmlformats.org/officeDocument/2006/relationships/customXml" Target="../ink/ink1502.xml"/><Relationship Id="rId162" Type="http://schemas.openxmlformats.org/officeDocument/2006/relationships/customXml" Target="../ink/ink1537.xml"/><Relationship Id="rId183" Type="http://schemas.openxmlformats.org/officeDocument/2006/relationships/image" Target="../media/image1545.png"/><Relationship Id="rId2" Type="http://schemas.openxmlformats.org/officeDocument/2006/relationships/customXml" Target="../ink/ink1457.xml"/><Relationship Id="rId29" Type="http://schemas.openxmlformats.org/officeDocument/2006/relationships/image" Target="../media/image1469.png"/><Relationship Id="rId24" Type="http://schemas.openxmlformats.org/officeDocument/2006/relationships/customXml" Target="../ink/ink1468.xml"/><Relationship Id="rId40" Type="http://schemas.openxmlformats.org/officeDocument/2006/relationships/customXml" Target="../ink/ink1476.xml"/><Relationship Id="rId45" Type="http://schemas.openxmlformats.org/officeDocument/2006/relationships/image" Target="../media/image1477.png"/><Relationship Id="rId66" Type="http://schemas.openxmlformats.org/officeDocument/2006/relationships/customXml" Target="../ink/ink1489.xml"/><Relationship Id="rId87" Type="http://schemas.openxmlformats.org/officeDocument/2006/relationships/image" Target="../media/image1498.png"/><Relationship Id="rId110" Type="http://schemas.openxmlformats.org/officeDocument/2006/relationships/customXml" Target="../ink/ink1511.xml"/><Relationship Id="rId115" Type="http://schemas.openxmlformats.org/officeDocument/2006/relationships/image" Target="../media/image1512.png"/><Relationship Id="rId131" Type="http://schemas.openxmlformats.org/officeDocument/2006/relationships/image" Target="../media/image1519.png"/><Relationship Id="rId136" Type="http://schemas.openxmlformats.org/officeDocument/2006/relationships/customXml" Target="../ink/ink1524.xml"/><Relationship Id="rId157" Type="http://schemas.openxmlformats.org/officeDocument/2006/relationships/image" Target="../media/image1532.png"/><Relationship Id="rId178" Type="http://schemas.openxmlformats.org/officeDocument/2006/relationships/customXml" Target="../ink/ink1545.xml"/><Relationship Id="rId61" Type="http://schemas.openxmlformats.org/officeDocument/2006/relationships/image" Target="../media/image1485.png"/><Relationship Id="rId82" Type="http://schemas.openxmlformats.org/officeDocument/2006/relationships/customXml" Target="../ink/ink1497.xml"/><Relationship Id="rId152" Type="http://schemas.openxmlformats.org/officeDocument/2006/relationships/customXml" Target="../ink/ink1532.xml"/><Relationship Id="rId173" Type="http://schemas.openxmlformats.org/officeDocument/2006/relationships/image" Target="../media/image1540.png"/><Relationship Id="rId194" Type="http://schemas.openxmlformats.org/officeDocument/2006/relationships/customXml" Target="../ink/ink1553.xml"/><Relationship Id="rId19" Type="http://schemas.openxmlformats.org/officeDocument/2006/relationships/image" Target="../media/image1464.png"/><Relationship Id="rId14" Type="http://schemas.openxmlformats.org/officeDocument/2006/relationships/customXml" Target="../ink/ink1463.xml"/><Relationship Id="rId30" Type="http://schemas.openxmlformats.org/officeDocument/2006/relationships/customXml" Target="../ink/ink1471.xml"/><Relationship Id="rId35" Type="http://schemas.openxmlformats.org/officeDocument/2006/relationships/image" Target="../media/image1472.png"/><Relationship Id="rId56" Type="http://schemas.openxmlformats.org/officeDocument/2006/relationships/customXml" Target="../ink/ink1484.xml"/><Relationship Id="rId77" Type="http://schemas.openxmlformats.org/officeDocument/2006/relationships/image" Target="../media/image1493.png"/><Relationship Id="rId100" Type="http://schemas.openxmlformats.org/officeDocument/2006/relationships/customXml" Target="../ink/ink1506.xml"/><Relationship Id="rId105" Type="http://schemas.openxmlformats.org/officeDocument/2006/relationships/image" Target="../media/image1507.png"/><Relationship Id="rId126" Type="http://schemas.openxmlformats.org/officeDocument/2006/relationships/customXml" Target="../ink/ink1519.xml"/><Relationship Id="rId147" Type="http://schemas.openxmlformats.org/officeDocument/2006/relationships/image" Target="../media/image1527.png"/><Relationship Id="rId168" Type="http://schemas.openxmlformats.org/officeDocument/2006/relationships/customXml" Target="../ink/ink1540.xml"/><Relationship Id="rId8" Type="http://schemas.openxmlformats.org/officeDocument/2006/relationships/customXml" Target="../ink/ink1460.xml"/><Relationship Id="rId51" Type="http://schemas.openxmlformats.org/officeDocument/2006/relationships/image" Target="../media/image1480.png"/><Relationship Id="rId72" Type="http://schemas.openxmlformats.org/officeDocument/2006/relationships/customXml" Target="../ink/ink1492.xml"/><Relationship Id="rId93" Type="http://schemas.openxmlformats.org/officeDocument/2006/relationships/image" Target="../media/image1501.png"/><Relationship Id="rId98" Type="http://schemas.openxmlformats.org/officeDocument/2006/relationships/customXml" Target="../ink/ink1505.xml"/><Relationship Id="rId121" Type="http://schemas.openxmlformats.org/officeDocument/2006/relationships/image" Target="../media/image1515.png"/><Relationship Id="rId142" Type="http://schemas.openxmlformats.org/officeDocument/2006/relationships/customXml" Target="../ink/ink1527.xml"/><Relationship Id="rId163" Type="http://schemas.openxmlformats.org/officeDocument/2006/relationships/image" Target="../media/image1535.png"/><Relationship Id="rId184" Type="http://schemas.openxmlformats.org/officeDocument/2006/relationships/customXml" Target="../ink/ink1548.xml"/><Relationship Id="rId189" Type="http://schemas.openxmlformats.org/officeDocument/2006/relationships/image" Target="../media/image1548.png"/><Relationship Id="rId3" Type="http://schemas.openxmlformats.org/officeDocument/2006/relationships/image" Target="../media/image1456.png"/><Relationship Id="rId25" Type="http://schemas.openxmlformats.org/officeDocument/2006/relationships/image" Target="../media/image1467.png"/><Relationship Id="rId46" Type="http://schemas.openxmlformats.org/officeDocument/2006/relationships/customXml" Target="../ink/ink1479.xml"/><Relationship Id="rId67" Type="http://schemas.openxmlformats.org/officeDocument/2006/relationships/image" Target="../media/image1488.png"/><Relationship Id="rId116" Type="http://schemas.openxmlformats.org/officeDocument/2006/relationships/customXml" Target="../ink/ink1514.xml"/><Relationship Id="rId137" Type="http://schemas.openxmlformats.org/officeDocument/2006/relationships/image" Target="../media/image1522.png"/><Relationship Id="rId158" Type="http://schemas.openxmlformats.org/officeDocument/2006/relationships/customXml" Target="../ink/ink1535.xml"/><Relationship Id="rId20" Type="http://schemas.openxmlformats.org/officeDocument/2006/relationships/customXml" Target="../ink/ink1466.xml"/><Relationship Id="rId41" Type="http://schemas.openxmlformats.org/officeDocument/2006/relationships/image" Target="../media/image1475.png"/><Relationship Id="rId62" Type="http://schemas.openxmlformats.org/officeDocument/2006/relationships/customXml" Target="../ink/ink1487.xml"/><Relationship Id="rId83" Type="http://schemas.openxmlformats.org/officeDocument/2006/relationships/image" Target="../media/image1496.png"/><Relationship Id="rId88" Type="http://schemas.openxmlformats.org/officeDocument/2006/relationships/customXml" Target="../ink/ink1500.xml"/><Relationship Id="rId111" Type="http://schemas.openxmlformats.org/officeDocument/2006/relationships/image" Target="../media/image1510.png"/><Relationship Id="rId132" Type="http://schemas.openxmlformats.org/officeDocument/2006/relationships/customXml" Target="../ink/ink1522.xml"/><Relationship Id="rId153" Type="http://schemas.openxmlformats.org/officeDocument/2006/relationships/image" Target="../media/image1530.png"/><Relationship Id="rId174" Type="http://schemas.openxmlformats.org/officeDocument/2006/relationships/customXml" Target="../ink/ink1543.xml"/><Relationship Id="rId179" Type="http://schemas.openxmlformats.org/officeDocument/2006/relationships/image" Target="../media/image1543.png"/><Relationship Id="rId195" Type="http://schemas.openxmlformats.org/officeDocument/2006/relationships/image" Target="../media/image1551.png"/><Relationship Id="rId190" Type="http://schemas.openxmlformats.org/officeDocument/2006/relationships/customXml" Target="../ink/ink1551.xml"/><Relationship Id="rId15" Type="http://schemas.openxmlformats.org/officeDocument/2006/relationships/image" Target="../media/image1462.png"/><Relationship Id="rId36" Type="http://schemas.openxmlformats.org/officeDocument/2006/relationships/customXml" Target="../ink/ink1474.xml"/><Relationship Id="rId57" Type="http://schemas.openxmlformats.org/officeDocument/2006/relationships/image" Target="../media/image1483.png"/><Relationship Id="rId106" Type="http://schemas.openxmlformats.org/officeDocument/2006/relationships/customXml" Target="../ink/ink1509.xml"/><Relationship Id="rId127" Type="http://schemas.openxmlformats.org/officeDocument/2006/relationships/image" Target="../media/image1517.png"/><Relationship Id="rId10" Type="http://schemas.openxmlformats.org/officeDocument/2006/relationships/customXml" Target="../ink/ink1461.xml"/><Relationship Id="rId31" Type="http://schemas.openxmlformats.org/officeDocument/2006/relationships/image" Target="../media/image1470.png"/><Relationship Id="rId52" Type="http://schemas.openxmlformats.org/officeDocument/2006/relationships/customXml" Target="../ink/ink1482.xml"/><Relationship Id="rId73" Type="http://schemas.openxmlformats.org/officeDocument/2006/relationships/image" Target="../media/image1491.png"/><Relationship Id="rId78" Type="http://schemas.openxmlformats.org/officeDocument/2006/relationships/customXml" Target="../ink/ink1495.xml"/><Relationship Id="rId94" Type="http://schemas.openxmlformats.org/officeDocument/2006/relationships/customXml" Target="../ink/ink1503.xml"/><Relationship Id="rId99" Type="http://schemas.openxmlformats.org/officeDocument/2006/relationships/image" Target="../media/image1504.png"/><Relationship Id="rId101" Type="http://schemas.openxmlformats.org/officeDocument/2006/relationships/image" Target="../media/image1505.png"/><Relationship Id="rId122" Type="http://schemas.openxmlformats.org/officeDocument/2006/relationships/customXml" Target="../ink/ink1517.xml"/><Relationship Id="rId143" Type="http://schemas.openxmlformats.org/officeDocument/2006/relationships/image" Target="../media/image1525.png"/><Relationship Id="rId148" Type="http://schemas.openxmlformats.org/officeDocument/2006/relationships/customXml" Target="../ink/ink1530.xml"/><Relationship Id="rId164" Type="http://schemas.openxmlformats.org/officeDocument/2006/relationships/customXml" Target="../ink/ink1538.xml"/><Relationship Id="rId169" Type="http://schemas.openxmlformats.org/officeDocument/2006/relationships/image" Target="../media/image1538.png"/><Relationship Id="rId185" Type="http://schemas.openxmlformats.org/officeDocument/2006/relationships/image" Target="../media/image1546.png"/><Relationship Id="rId4" Type="http://schemas.openxmlformats.org/officeDocument/2006/relationships/customXml" Target="../ink/ink1458.xml"/><Relationship Id="rId9" Type="http://schemas.openxmlformats.org/officeDocument/2006/relationships/image" Target="../media/image1459.png"/><Relationship Id="rId180" Type="http://schemas.openxmlformats.org/officeDocument/2006/relationships/customXml" Target="../ink/ink1546.xml"/><Relationship Id="rId26" Type="http://schemas.openxmlformats.org/officeDocument/2006/relationships/customXml" Target="../ink/ink1469.xml"/><Relationship Id="rId47" Type="http://schemas.openxmlformats.org/officeDocument/2006/relationships/image" Target="../media/image1478.png"/><Relationship Id="rId68" Type="http://schemas.openxmlformats.org/officeDocument/2006/relationships/customXml" Target="../ink/ink1490.xml"/><Relationship Id="rId89" Type="http://schemas.openxmlformats.org/officeDocument/2006/relationships/image" Target="../media/image1499.png"/><Relationship Id="rId112" Type="http://schemas.openxmlformats.org/officeDocument/2006/relationships/customXml" Target="../ink/ink1512.xml"/><Relationship Id="rId133" Type="http://schemas.openxmlformats.org/officeDocument/2006/relationships/image" Target="../media/image1520.png"/><Relationship Id="rId154" Type="http://schemas.openxmlformats.org/officeDocument/2006/relationships/customXml" Target="../ink/ink1533.xml"/><Relationship Id="rId175" Type="http://schemas.openxmlformats.org/officeDocument/2006/relationships/image" Target="../media/image1541.png"/><Relationship Id="rId196" Type="http://schemas.openxmlformats.org/officeDocument/2006/relationships/customXml" Target="../ink/ink1554.xml"/><Relationship Id="rId16" Type="http://schemas.openxmlformats.org/officeDocument/2006/relationships/customXml" Target="../ink/ink1464.xml"/><Relationship Id="rId37" Type="http://schemas.openxmlformats.org/officeDocument/2006/relationships/image" Target="../media/image1473.png"/><Relationship Id="rId58" Type="http://schemas.openxmlformats.org/officeDocument/2006/relationships/customXml" Target="../ink/ink1485.xml"/><Relationship Id="rId79" Type="http://schemas.openxmlformats.org/officeDocument/2006/relationships/image" Target="../media/image1494.png"/><Relationship Id="rId102" Type="http://schemas.openxmlformats.org/officeDocument/2006/relationships/customXml" Target="../ink/ink1507.xml"/><Relationship Id="rId123" Type="http://schemas.openxmlformats.org/officeDocument/2006/relationships/image" Target="../media/image1516.png"/><Relationship Id="rId144" Type="http://schemas.openxmlformats.org/officeDocument/2006/relationships/customXml" Target="../ink/ink1528.xml"/><Relationship Id="rId90" Type="http://schemas.openxmlformats.org/officeDocument/2006/relationships/customXml" Target="../ink/ink1501.xml"/><Relationship Id="rId165" Type="http://schemas.openxmlformats.org/officeDocument/2006/relationships/image" Target="../media/image1536.png"/><Relationship Id="rId186" Type="http://schemas.openxmlformats.org/officeDocument/2006/relationships/customXml" Target="../ink/ink1549.xml"/><Relationship Id="rId27" Type="http://schemas.openxmlformats.org/officeDocument/2006/relationships/image" Target="../media/image1468.png"/><Relationship Id="rId48" Type="http://schemas.openxmlformats.org/officeDocument/2006/relationships/customXml" Target="../ink/ink1480.xml"/><Relationship Id="rId69" Type="http://schemas.openxmlformats.org/officeDocument/2006/relationships/image" Target="../media/image1489.png"/><Relationship Id="rId113" Type="http://schemas.openxmlformats.org/officeDocument/2006/relationships/image" Target="../media/image1511.png"/><Relationship Id="rId134" Type="http://schemas.openxmlformats.org/officeDocument/2006/relationships/customXml" Target="../ink/ink1523.xml"/><Relationship Id="rId80" Type="http://schemas.openxmlformats.org/officeDocument/2006/relationships/customXml" Target="../ink/ink1496.xml"/><Relationship Id="rId155" Type="http://schemas.openxmlformats.org/officeDocument/2006/relationships/image" Target="../media/image1531.png"/><Relationship Id="rId176" Type="http://schemas.openxmlformats.org/officeDocument/2006/relationships/customXml" Target="../ink/ink1544.xml"/><Relationship Id="rId197" Type="http://schemas.openxmlformats.org/officeDocument/2006/relationships/image" Target="../media/image1552.png"/><Relationship Id="rId17" Type="http://schemas.openxmlformats.org/officeDocument/2006/relationships/image" Target="../media/image1463.png"/><Relationship Id="rId38" Type="http://schemas.openxmlformats.org/officeDocument/2006/relationships/customXml" Target="../ink/ink1475.xml"/><Relationship Id="rId59" Type="http://schemas.openxmlformats.org/officeDocument/2006/relationships/image" Target="../media/image1484.png"/><Relationship Id="rId103" Type="http://schemas.openxmlformats.org/officeDocument/2006/relationships/image" Target="../media/image1506.png"/><Relationship Id="rId124" Type="http://schemas.openxmlformats.org/officeDocument/2006/relationships/customXml" Target="../ink/ink1518.xml"/><Relationship Id="rId70" Type="http://schemas.openxmlformats.org/officeDocument/2006/relationships/customXml" Target="../ink/ink1491.xml"/><Relationship Id="rId91" Type="http://schemas.openxmlformats.org/officeDocument/2006/relationships/image" Target="../media/image1500.png"/><Relationship Id="rId145" Type="http://schemas.openxmlformats.org/officeDocument/2006/relationships/image" Target="../media/image1526.png"/><Relationship Id="rId166" Type="http://schemas.openxmlformats.org/officeDocument/2006/relationships/customXml" Target="../ink/ink1539.xml"/><Relationship Id="rId187" Type="http://schemas.openxmlformats.org/officeDocument/2006/relationships/image" Target="../media/image1547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1470.xml"/><Relationship Id="rId49" Type="http://schemas.openxmlformats.org/officeDocument/2006/relationships/image" Target="../media/image1479.png"/><Relationship Id="rId114" Type="http://schemas.openxmlformats.org/officeDocument/2006/relationships/customXml" Target="../ink/ink1513.xml"/><Relationship Id="rId60" Type="http://schemas.openxmlformats.org/officeDocument/2006/relationships/customXml" Target="../ink/ink1486.xml"/><Relationship Id="rId81" Type="http://schemas.openxmlformats.org/officeDocument/2006/relationships/image" Target="../media/image1495.png"/><Relationship Id="rId135" Type="http://schemas.openxmlformats.org/officeDocument/2006/relationships/image" Target="../media/image1521.png"/><Relationship Id="rId156" Type="http://schemas.openxmlformats.org/officeDocument/2006/relationships/customXml" Target="../ink/ink1534.xml"/><Relationship Id="rId177" Type="http://schemas.openxmlformats.org/officeDocument/2006/relationships/image" Target="../media/image1542.png"/><Relationship Id="rId18" Type="http://schemas.openxmlformats.org/officeDocument/2006/relationships/customXml" Target="../ink/ink1465.xml"/><Relationship Id="rId39" Type="http://schemas.openxmlformats.org/officeDocument/2006/relationships/image" Target="../media/image1474.png"/><Relationship Id="rId50" Type="http://schemas.openxmlformats.org/officeDocument/2006/relationships/customXml" Target="../ink/ink1481.xml"/><Relationship Id="rId104" Type="http://schemas.openxmlformats.org/officeDocument/2006/relationships/customXml" Target="../ink/ink1508.xml"/><Relationship Id="rId125" Type="http://schemas.openxmlformats.org/officeDocument/2006/relationships/image" Target="../media/image668.png"/><Relationship Id="rId146" Type="http://schemas.openxmlformats.org/officeDocument/2006/relationships/customXml" Target="../ink/ink1529.xml"/><Relationship Id="rId167" Type="http://schemas.openxmlformats.org/officeDocument/2006/relationships/image" Target="../media/image1537.png"/><Relationship Id="rId188" Type="http://schemas.openxmlformats.org/officeDocument/2006/relationships/customXml" Target="../ink/ink1550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10.png"/><Relationship Id="rId299" Type="http://schemas.openxmlformats.org/officeDocument/2006/relationships/image" Target="../media/image1701.png"/><Relationship Id="rId21" Type="http://schemas.openxmlformats.org/officeDocument/2006/relationships/image" Target="../media/image1562.png"/><Relationship Id="rId63" Type="http://schemas.openxmlformats.org/officeDocument/2006/relationships/image" Target="../media/image1583.png"/><Relationship Id="rId159" Type="http://schemas.openxmlformats.org/officeDocument/2006/relationships/image" Target="../media/image1631.png"/><Relationship Id="rId170" Type="http://schemas.openxmlformats.org/officeDocument/2006/relationships/customXml" Target="../ink/ink1639.xml"/><Relationship Id="rId226" Type="http://schemas.openxmlformats.org/officeDocument/2006/relationships/customXml" Target="../ink/ink1667.xml"/><Relationship Id="rId268" Type="http://schemas.openxmlformats.org/officeDocument/2006/relationships/customXml" Target="../ink/ink1688.xml"/><Relationship Id="rId32" Type="http://schemas.openxmlformats.org/officeDocument/2006/relationships/customXml" Target="../ink/ink1570.xml"/><Relationship Id="rId74" Type="http://schemas.openxmlformats.org/officeDocument/2006/relationships/customXml" Target="../ink/ink1591.xml"/><Relationship Id="rId128" Type="http://schemas.openxmlformats.org/officeDocument/2006/relationships/customXml" Target="../ink/ink1618.xml"/><Relationship Id="rId5" Type="http://schemas.openxmlformats.org/officeDocument/2006/relationships/image" Target="../media/image1554.png"/><Relationship Id="rId181" Type="http://schemas.openxmlformats.org/officeDocument/2006/relationships/image" Target="../media/image1642.png"/><Relationship Id="rId237" Type="http://schemas.openxmlformats.org/officeDocument/2006/relationships/image" Target="../media/image1670.png"/><Relationship Id="rId279" Type="http://schemas.openxmlformats.org/officeDocument/2006/relationships/image" Target="../media/image1691.png"/><Relationship Id="rId43" Type="http://schemas.openxmlformats.org/officeDocument/2006/relationships/image" Target="../media/image1573.png"/><Relationship Id="rId139" Type="http://schemas.openxmlformats.org/officeDocument/2006/relationships/image" Target="../media/image1621.png"/><Relationship Id="rId290" Type="http://schemas.openxmlformats.org/officeDocument/2006/relationships/customXml" Target="../ink/ink1699.xml"/><Relationship Id="rId304" Type="http://schemas.openxmlformats.org/officeDocument/2006/relationships/customXml" Target="../ink/ink1706.xml"/><Relationship Id="rId85" Type="http://schemas.openxmlformats.org/officeDocument/2006/relationships/image" Target="../media/image1594.png"/><Relationship Id="rId150" Type="http://schemas.openxmlformats.org/officeDocument/2006/relationships/customXml" Target="../ink/ink1629.xml"/><Relationship Id="rId192" Type="http://schemas.openxmlformats.org/officeDocument/2006/relationships/customXml" Target="../ink/ink1650.xml"/><Relationship Id="rId206" Type="http://schemas.openxmlformats.org/officeDocument/2006/relationships/customXml" Target="../ink/ink1657.xml"/><Relationship Id="rId248" Type="http://schemas.openxmlformats.org/officeDocument/2006/relationships/customXml" Target="../ink/ink1678.xml"/><Relationship Id="rId12" Type="http://schemas.openxmlformats.org/officeDocument/2006/relationships/customXml" Target="../ink/ink1560.xml"/><Relationship Id="rId108" Type="http://schemas.openxmlformats.org/officeDocument/2006/relationships/customXml" Target="../ink/ink1608.xml"/><Relationship Id="rId315" Type="http://schemas.openxmlformats.org/officeDocument/2006/relationships/image" Target="../media/image1709.png"/><Relationship Id="rId54" Type="http://schemas.openxmlformats.org/officeDocument/2006/relationships/customXml" Target="../ink/ink1581.xml"/><Relationship Id="rId96" Type="http://schemas.openxmlformats.org/officeDocument/2006/relationships/customXml" Target="../ink/ink1602.xml"/><Relationship Id="rId161" Type="http://schemas.openxmlformats.org/officeDocument/2006/relationships/image" Target="../media/image1632.png"/><Relationship Id="rId217" Type="http://schemas.openxmlformats.org/officeDocument/2006/relationships/image" Target="../media/image1660.png"/><Relationship Id="rId259" Type="http://schemas.openxmlformats.org/officeDocument/2006/relationships/image" Target="../media/image1681.png"/><Relationship Id="rId23" Type="http://schemas.openxmlformats.org/officeDocument/2006/relationships/image" Target="../media/image1563.png"/><Relationship Id="rId119" Type="http://schemas.openxmlformats.org/officeDocument/2006/relationships/image" Target="../media/image1611.png"/><Relationship Id="rId270" Type="http://schemas.openxmlformats.org/officeDocument/2006/relationships/customXml" Target="../ink/ink1689.xml"/><Relationship Id="rId65" Type="http://schemas.openxmlformats.org/officeDocument/2006/relationships/image" Target="../media/image1584.png"/><Relationship Id="rId130" Type="http://schemas.openxmlformats.org/officeDocument/2006/relationships/customXml" Target="../ink/ink1619.xml"/><Relationship Id="rId172" Type="http://schemas.openxmlformats.org/officeDocument/2006/relationships/customXml" Target="../ink/ink1640.xml"/><Relationship Id="rId193" Type="http://schemas.openxmlformats.org/officeDocument/2006/relationships/image" Target="../media/image1648.png"/><Relationship Id="rId207" Type="http://schemas.openxmlformats.org/officeDocument/2006/relationships/image" Target="../media/image1655.png"/><Relationship Id="rId228" Type="http://schemas.openxmlformats.org/officeDocument/2006/relationships/customXml" Target="../ink/ink1668.xml"/><Relationship Id="rId249" Type="http://schemas.openxmlformats.org/officeDocument/2006/relationships/image" Target="../media/image1676.png"/><Relationship Id="rId13" Type="http://schemas.openxmlformats.org/officeDocument/2006/relationships/image" Target="../media/image1558.png"/><Relationship Id="rId109" Type="http://schemas.openxmlformats.org/officeDocument/2006/relationships/image" Target="../media/image1606.png"/><Relationship Id="rId260" Type="http://schemas.openxmlformats.org/officeDocument/2006/relationships/customXml" Target="../ink/ink1684.xml"/><Relationship Id="rId281" Type="http://schemas.openxmlformats.org/officeDocument/2006/relationships/image" Target="../media/image1692.png"/><Relationship Id="rId34" Type="http://schemas.openxmlformats.org/officeDocument/2006/relationships/customXml" Target="../ink/ink1571.xml"/><Relationship Id="rId55" Type="http://schemas.openxmlformats.org/officeDocument/2006/relationships/image" Target="../media/image1579.png"/><Relationship Id="rId76" Type="http://schemas.openxmlformats.org/officeDocument/2006/relationships/customXml" Target="../ink/ink1592.xml"/><Relationship Id="rId97" Type="http://schemas.openxmlformats.org/officeDocument/2006/relationships/image" Target="../media/image1600.png"/><Relationship Id="rId120" Type="http://schemas.openxmlformats.org/officeDocument/2006/relationships/customXml" Target="../ink/ink1614.xml"/><Relationship Id="rId141" Type="http://schemas.openxmlformats.org/officeDocument/2006/relationships/image" Target="../media/image1622.png"/><Relationship Id="rId7" Type="http://schemas.openxmlformats.org/officeDocument/2006/relationships/image" Target="../media/image1555.png"/><Relationship Id="rId162" Type="http://schemas.openxmlformats.org/officeDocument/2006/relationships/customXml" Target="../ink/ink1635.xml"/><Relationship Id="rId183" Type="http://schemas.openxmlformats.org/officeDocument/2006/relationships/image" Target="../media/image1643.png"/><Relationship Id="rId218" Type="http://schemas.openxmlformats.org/officeDocument/2006/relationships/customXml" Target="../ink/ink1663.xml"/><Relationship Id="rId239" Type="http://schemas.openxmlformats.org/officeDocument/2006/relationships/image" Target="../media/image1671.png"/><Relationship Id="rId250" Type="http://schemas.openxmlformats.org/officeDocument/2006/relationships/customXml" Target="../ink/ink1679.xml"/><Relationship Id="rId271" Type="http://schemas.openxmlformats.org/officeDocument/2006/relationships/image" Target="../media/image1687.png"/><Relationship Id="rId292" Type="http://schemas.openxmlformats.org/officeDocument/2006/relationships/customXml" Target="../ink/ink1700.xml"/><Relationship Id="rId306" Type="http://schemas.openxmlformats.org/officeDocument/2006/relationships/customXml" Target="../ink/ink1707.xml"/><Relationship Id="rId24" Type="http://schemas.openxmlformats.org/officeDocument/2006/relationships/customXml" Target="../ink/ink1566.xml"/><Relationship Id="rId45" Type="http://schemas.openxmlformats.org/officeDocument/2006/relationships/image" Target="../media/image1574.png"/><Relationship Id="rId66" Type="http://schemas.openxmlformats.org/officeDocument/2006/relationships/customXml" Target="../ink/ink1587.xml"/><Relationship Id="rId87" Type="http://schemas.openxmlformats.org/officeDocument/2006/relationships/image" Target="../media/image1595.png"/><Relationship Id="rId110" Type="http://schemas.openxmlformats.org/officeDocument/2006/relationships/customXml" Target="../ink/ink1609.xml"/><Relationship Id="rId131" Type="http://schemas.openxmlformats.org/officeDocument/2006/relationships/image" Target="../media/image1617.png"/><Relationship Id="rId152" Type="http://schemas.openxmlformats.org/officeDocument/2006/relationships/customXml" Target="../ink/ink1630.xml"/><Relationship Id="rId173" Type="http://schemas.openxmlformats.org/officeDocument/2006/relationships/image" Target="../media/image1638.png"/><Relationship Id="rId194" Type="http://schemas.openxmlformats.org/officeDocument/2006/relationships/customXml" Target="../ink/ink1651.xml"/><Relationship Id="rId208" Type="http://schemas.openxmlformats.org/officeDocument/2006/relationships/customXml" Target="../ink/ink1658.xml"/><Relationship Id="rId229" Type="http://schemas.openxmlformats.org/officeDocument/2006/relationships/image" Target="../media/image1666.png"/><Relationship Id="rId240" Type="http://schemas.openxmlformats.org/officeDocument/2006/relationships/customXml" Target="../ink/ink1674.xml"/><Relationship Id="rId261" Type="http://schemas.openxmlformats.org/officeDocument/2006/relationships/image" Target="../media/image1682.png"/><Relationship Id="rId14" Type="http://schemas.openxmlformats.org/officeDocument/2006/relationships/customXml" Target="../ink/ink1561.xml"/><Relationship Id="rId35" Type="http://schemas.openxmlformats.org/officeDocument/2006/relationships/image" Target="../media/image1569.png"/><Relationship Id="rId56" Type="http://schemas.openxmlformats.org/officeDocument/2006/relationships/customXml" Target="../ink/ink1582.xml"/><Relationship Id="rId77" Type="http://schemas.openxmlformats.org/officeDocument/2006/relationships/image" Target="../media/image1590.png"/><Relationship Id="rId100" Type="http://schemas.openxmlformats.org/officeDocument/2006/relationships/customXml" Target="../ink/ink1604.xml"/><Relationship Id="rId282" Type="http://schemas.openxmlformats.org/officeDocument/2006/relationships/customXml" Target="../ink/ink1695.xml"/><Relationship Id="rId8" Type="http://schemas.openxmlformats.org/officeDocument/2006/relationships/customXml" Target="../ink/ink1558.xml"/><Relationship Id="rId98" Type="http://schemas.openxmlformats.org/officeDocument/2006/relationships/customXml" Target="../ink/ink1603.xml"/><Relationship Id="rId121" Type="http://schemas.openxmlformats.org/officeDocument/2006/relationships/image" Target="../media/image1612.png"/><Relationship Id="rId142" Type="http://schemas.openxmlformats.org/officeDocument/2006/relationships/customXml" Target="../ink/ink1625.xml"/><Relationship Id="rId163" Type="http://schemas.openxmlformats.org/officeDocument/2006/relationships/image" Target="../media/image1633.png"/><Relationship Id="rId184" Type="http://schemas.openxmlformats.org/officeDocument/2006/relationships/customXml" Target="../ink/ink1646.xml"/><Relationship Id="rId219" Type="http://schemas.openxmlformats.org/officeDocument/2006/relationships/image" Target="../media/image1661.png"/><Relationship Id="rId230" Type="http://schemas.openxmlformats.org/officeDocument/2006/relationships/customXml" Target="../ink/ink1669.xml"/><Relationship Id="rId251" Type="http://schemas.openxmlformats.org/officeDocument/2006/relationships/image" Target="../media/image1677.png"/><Relationship Id="rId25" Type="http://schemas.openxmlformats.org/officeDocument/2006/relationships/image" Target="../media/image1564.png"/><Relationship Id="rId46" Type="http://schemas.openxmlformats.org/officeDocument/2006/relationships/customXml" Target="../ink/ink1577.xml"/><Relationship Id="rId67" Type="http://schemas.openxmlformats.org/officeDocument/2006/relationships/image" Target="../media/image1585.png"/><Relationship Id="rId272" Type="http://schemas.openxmlformats.org/officeDocument/2006/relationships/customXml" Target="../ink/ink1690.xml"/><Relationship Id="rId293" Type="http://schemas.openxmlformats.org/officeDocument/2006/relationships/image" Target="../media/image1698.png"/><Relationship Id="rId307" Type="http://schemas.openxmlformats.org/officeDocument/2006/relationships/image" Target="../media/image1705.png"/><Relationship Id="rId88" Type="http://schemas.openxmlformats.org/officeDocument/2006/relationships/customXml" Target="../ink/ink1598.xml"/><Relationship Id="rId111" Type="http://schemas.openxmlformats.org/officeDocument/2006/relationships/image" Target="../media/image1607.png"/><Relationship Id="rId132" Type="http://schemas.openxmlformats.org/officeDocument/2006/relationships/customXml" Target="../ink/ink1620.xml"/><Relationship Id="rId153" Type="http://schemas.openxmlformats.org/officeDocument/2006/relationships/image" Target="../media/image1628.png"/><Relationship Id="rId174" Type="http://schemas.openxmlformats.org/officeDocument/2006/relationships/customXml" Target="../ink/ink1641.xml"/><Relationship Id="rId195" Type="http://schemas.openxmlformats.org/officeDocument/2006/relationships/image" Target="../media/image1649.png"/><Relationship Id="rId209" Type="http://schemas.openxmlformats.org/officeDocument/2006/relationships/image" Target="../media/image1656.png"/><Relationship Id="rId220" Type="http://schemas.openxmlformats.org/officeDocument/2006/relationships/customXml" Target="../ink/ink1664.xml"/><Relationship Id="rId241" Type="http://schemas.openxmlformats.org/officeDocument/2006/relationships/image" Target="../media/image1672.png"/><Relationship Id="rId15" Type="http://schemas.openxmlformats.org/officeDocument/2006/relationships/image" Target="../media/image1559.png"/><Relationship Id="rId36" Type="http://schemas.openxmlformats.org/officeDocument/2006/relationships/customXml" Target="../ink/ink1572.xml"/><Relationship Id="rId57" Type="http://schemas.openxmlformats.org/officeDocument/2006/relationships/image" Target="../media/image1580.png"/><Relationship Id="rId262" Type="http://schemas.openxmlformats.org/officeDocument/2006/relationships/customXml" Target="../ink/ink1685.xml"/><Relationship Id="rId283" Type="http://schemas.openxmlformats.org/officeDocument/2006/relationships/image" Target="../media/image1693.png"/><Relationship Id="rId78" Type="http://schemas.openxmlformats.org/officeDocument/2006/relationships/customXml" Target="../ink/ink1593.xml"/><Relationship Id="rId99" Type="http://schemas.openxmlformats.org/officeDocument/2006/relationships/image" Target="../media/image1601.png"/><Relationship Id="rId101" Type="http://schemas.openxmlformats.org/officeDocument/2006/relationships/image" Target="../media/image1602.png"/><Relationship Id="rId122" Type="http://schemas.openxmlformats.org/officeDocument/2006/relationships/customXml" Target="../ink/ink1615.xml"/><Relationship Id="rId143" Type="http://schemas.openxmlformats.org/officeDocument/2006/relationships/image" Target="../media/image1623.png"/><Relationship Id="rId164" Type="http://schemas.openxmlformats.org/officeDocument/2006/relationships/customXml" Target="../ink/ink1636.xml"/><Relationship Id="rId185" Type="http://schemas.openxmlformats.org/officeDocument/2006/relationships/image" Target="../media/image1644.png"/><Relationship Id="rId9" Type="http://schemas.openxmlformats.org/officeDocument/2006/relationships/image" Target="../media/image1556.png"/><Relationship Id="rId210" Type="http://schemas.openxmlformats.org/officeDocument/2006/relationships/customXml" Target="../ink/ink1659.xml"/><Relationship Id="rId26" Type="http://schemas.openxmlformats.org/officeDocument/2006/relationships/customXml" Target="../ink/ink1567.xml"/><Relationship Id="rId231" Type="http://schemas.openxmlformats.org/officeDocument/2006/relationships/image" Target="../media/image1667.png"/><Relationship Id="rId252" Type="http://schemas.openxmlformats.org/officeDocument/2006/relationships/customXml" Target="../ink/ink1680.xml"/><Relationship Id="rId273" Type="http://schemas.openxmlformats.org/officeDocument/2006/relationships/image" Target="../media/image1688.png"/><Relationship Id="rId294" Type="http://schemas.openxmlformats.org/officeDocument/2006/relationships/customXml" Target="../ink/ink1701.xml"/><Relationship Id="rId308" Type="http://schemas.openxmlformats.org/officeDocument/2006/relationships/customXml" Target="../ink/ink1708.xml"/><Relationship Id="rId47" Type="http://schemas.openxmlformats.org/officeDocument/2006/relationships/image" Target="../media/image1575.png"/><Relationship Id="rId68" Type="http://schemas.openxmlformats.org/officeDocument/2006/relationships/customXml" Target="../ink/ink1588.xml"/><Relationship Id="rId89" Type="http://schemas.openxmlformats.org/officeDocument/2006/relationships/image" Target="../media/image1596.png"/><Relationship Id="rId112" Type="http://schemas.openxmlformats.org/officeDocument/2006/relationships/customXml" Target="../ink/ink1610.xml"/><Relationship Id="rId133" Type="http://schemas.openxmlformats.org/officeDocument/2006/relationships/image" Target="../media/image1618.png"/><Relationship Id="rId154" Type="http://schemas.openxmlformats.org/officeDocument/2006/relationships/customXml" Target="../ink/ink1631.xml"/><Relationship Id="rId175" Type="http://schemas.openxmlformats.org/officeDocument/2006/relationships/image" Target="../media/image1639.png"/><Relationship Id="rId196" Type="http://schemas.openxmlformats.org/officeDocument/2006/relationships/customXml" Target="../ink/ink1652.xml"/><Relationship Id="rId200" Type="http://schemas.openxmlformats.org/officeDocument/2006/relationships/customXml" Target="../ink/ink1654.xml"/><Relationship Id="rId16" Type="http://schemas.openxmlformats.org/officeDocument/2006/relationships/customXml" Target="../ink/ink1562.xml"/><Relationship Id="rId221" Type="http://schemas.openxmlformats.org/officeDocument/2006/relationships/image" Target="../media/image1662.png"/><Relationship Id="rId242" Type="http://schemas.openxmlformats.org/officeDocument/2006/relationships/customXml" Target="../ink/ink1675.xml"/><Relationship Id="rId263" Type="http://schemas.openxmlformats.org/officeDocument/2006/relationships/image" Target="../media/image1683.png"/><Relationship Id="rId284" Type="http://schemas.openxmlformats.org/officeDocument/2006/relationships/customXml" Target="../ink/ink1696.xml"/><Relationship Id="rId37" Type="http://schemas.openxmlformats.org/officeDocument/2006/relationships/image" Target="../media/image1570.png"/><Relationship Id="rId58" Type="http://schemas.openxmlformats.org/officeDocument/2006/relationships/customXml" Target="../ink/ink1583.xml"/><Relationship Id="rId79" Type="http://schemas.openxmlformats.org/officeDocument/2006/relationships/image" Target="../media/image1591.png"/><Relationship Id="rId102" Type="http://schemas.openxmlformats.org/officeDocument/2006/relationships/customXml" Target="../ink/ink1605.xml"/><Relationship Id="rId123" Type="http://schemas.openxmlformats.org/officeDocument/2006/relationships/image" Target="../media/image1613.png"/><Relationship Id="rId144" Type="http://schemas.openxmlformats.org/officeDocument/2006/relationships/customXml" Target="../ink/ink1626.xml"/><Relationship Id="rId90" Type="http://schemas.openxmlformats.org/officeDocument/2006/relationships/customXml" Target="../ink/ink1599.xml"/><Relationship Id="rId165" Type="http://schemas.openxmlformats.org/officeDocument/2006/relationships/image" Target="../media/image1634.png"/><Relationship Id="rId186" Type="http://schemas.openxmlformats.org/officeDocument/2006/relationships/customXml" Target="../ink/ink1647.xml"/><Relationship Id="rId211" Type="http://schemas.openxmlformats.org/officeDocument/2006/relationships/image" Target="../media/image1657.png"/><Relationship Id="rId232" Type="http://schemas.openxmlformats.org/officeDocument/2006/relationships/customXml" Target="../ink/ink1670.xml"/><Relationship Id="rId253" Type="http://schemas.openxmlformats.org/officeDocument/2006/relationships/image" Target="../media/image1678.png"/><Relationship Id="rId274" Type="http://schemas.openxmlformats.org/officeDocument/2006/relationships/customXml" Target="../ink/ink1691.xml"/><Relationship Id="rId295" Type="http://schemas.openxmlformats.org/officeDocument/2006/relationships/image" Target="../media/image1699.png"/><Relationship Id="rId309" Type="http://schemas.openxmlformats.org/officeDocument/2006/relationships/image" Target="../media/image1706.png"/><Relationship Id="rId27" Type="http://schemas.openxmlformats.org/officeDocument/2006/relationships/image" Target="../media/image1565.png"/><Relationship Id="rId48" Type="http://schemas.openxmlformats.org/officeDocument/2006/relationships/customXml" Target="../ink/ink1578.xml"/><Relationship Id="rId69" Type="http://schemas.openxmlformats.org/officeDocument/2006/relationships/image" Target="../media/image1586.png"/><Relationship Id="rId113" Type="http://schemas.openxmlformats.org/officeDocument/2006/relationships/image" Target="../media/image1608.png"/><Relationship Id="rId134" Type="http://schemas.openxmlformats.org/officeDocument/2006/relationships/customXml" Target="../ink/ink1621.xml"/><Relationship Id="rId80" Type="http://schemas.openxmlformats.org/officeDocument/2006/relationships/customXml" Target="../ink/ink1594.xml"/><Relationship Id="rId155" Type="http://schemas.openxmlformats.org/officeDocument/2006/relationships/image" Target="../media/image1629.png"/><Relationship Id="rId176" Type="http://schemas.openxmlformats.org/officeDocument/2006/relationships/customXml" Target="../ink/ink1642.xml"/><Relationship Id="rId197" Type="http://schemas.openxmlformats.org/officeDocument/2006/relationships/image" Target="../media/image1650.png"/><Relationship Id="rId201" Type="http://schemas.openxmlformats.org/officeDocument/2006/relationships/image" Target="../media/image1652.png"/><Relationship Id="rId222" Type="http://schemas.openxmlformats.org/officeDocument/2006/relationships/customXml" Target="../ink/ink1665.xml"/><Relationship Id="rId243" Type="http://schemas.openxmlformats.org/officeDocument/2006/relationships/image" Target="../media/image1673.png"/><Relationship Id="rId264" Type="http://schemas.openxmlformats.org/officeDocument/2006/relationships/customXml" Target="../ink/ink1686.xml"/><Relationship Id="rId285" Type="http://schemas.openxmlformats.org/officeDocument/2006/relationships/image" Target="../media/image1694.png"/><Relationship Id="rId17" Type="http://schemas.openxmlformats.org/officeDocument/2006/relationships/image" Target="../media/image1560.png"/><Relationship Id="rId38" Type="http://schemas.openxmlformats.org/officeDocument/2006/relationships/customXml" Target="../ink/ink1573.xml"/><Relationship Id="rId59" Type="http://schemas.openxmlformats.org/officeDocument/2006/relationships/image" Target="../media/image1581.png"/><Relationship Id="rId103" Type="http://schemas.openxmlformats.org/officeDocument/2006/relationships/image" Target="../media/image1603.png"/><Relationship Id="rId124" Type="http://schemas.openxmlformats.org/officeDocument/2006/relationships/customXml" Target="../ink/ink1616.xml"/><Relationship Id="rId310" Type="http://schemas.openxmlformats.org/officeDocument/2006/relationships/customXml" Target="../ink/ink1709.xml"/><Relationship Id="rId70" Type="http://schemas.openxmlformats.org/officeDocument/2006/relationships/customXml" Target="../ink/ink1589.xml"/><Relationship Id="rId91" Type="http://schemas.openxmlformats.org/officeDocument/2006/relationships/image" Target="../media/image1597.png"/><Relationship Id="rId145" Type="http://schemas.openxmlformats.org/officeDocument/2006/relationships/image" Target="../media/image1624.png"/><Relationship Id="rId166" Type="http://schemas.openxmlformats.org/officeDocument/2006/relationships/customXml" Target="../ink/ink1637.xml"/><Relationship Id="rId187" Type="http://schemas.openxmlformats.org/officeDocument/2006/relationships/image" Target="../media/image164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660.xml"/><Relationship Id="rId233" Type="http://schemas.openxmlformats.org/officeDocument/2006/relationships/image" Target="../media/image1668.png"/><Relationship Id="rId254" Type="http://schemas.openxmlformats.org/officeDocument/2006/relationships/customXml" Target="../ink/ink1681.xml"/><Relationship Id="rId28" Type="http://schemas.openxmlformats.org/officeDocument/2006/relationships/customXml" Target="../ink/ink1568.xml"/><Relationship Id="rId49" Type="http://schemas.openxmlformats.org/officeDocument/2006/relationships/image" Target="../media/image1576.png"/><Relationship Id="rId114" Type="http://schemas.openxmlformats.org/officeDocument/2006/relationships/customXml" Target="../ink/ink1611.xml"/><Relationship Id="rId275" Type="http://schemas.openxmlformats.org/officeDocument/2006/relationships/image" Target="../media/image1689.png"/><Relationship Id="rId296" Type="http://schemas.openxmlformats.org/officeDocument/2006/relationships/customXml" Target="../ink/ink1702.xml"/><Relationship Id="rId300" Type="http://schemas.openxmlformats.org/officeDocument/2006/relationships/customXml" Target="../ink/ink1704.xml"/><Relationship Id="rId60" Type="http://schemas.openxmlformats.org/officeDocument/2006/relationships/customXml" Target="../ink/ink1584.xml"/><Relationship Id="rId81" Type="http://schemas.openxmlformats.org/officeDocument/2006/relationships/image" Target="../media/image1592.png"/><Relationship Id="rId135" Type="http://schemas.openxmlformats.org/officeDocument/2006/relationships/image" Target="../media/image1619.png"/><Relationship Id="rId156" Type="http://schemas.openxmlformats.org/officeDocument/2006/relationships/customXml" Target="../ink/ink1632.xml"/><Relationship Id="rId177" Type="http://schemas.openxmlformats.org/officeDocument/2006/relationships/image" Target="../media/image1640.png"/><Relationship Id="rId198" Type="http://schemas.openxmlformats.org/officeDocument/2006/relationships/customXml" Target="../ink/ink1653.xml"/><Relationship Id="rId202" Type="http://schemas.openxmlformats.org/officeDocument/2006/relationships/customXml" Target="../ink/ink1655.xml"/><Relationship Id="rId223" Type="http://schemas.openxmlformats.org/officeDocument/2006/relationships/image" Target="../media/image1663.png"/><Relationship Id="rId244" Type="http://schemas.openxmlformats.org/officeDocument/2006/relationships/customXml" Target="../ink/ink1676.xml"/><Relationship Id="rId18" Type="http://schemas.openxmlformats.org/officeDocument/2006/relationships/customXml" Target="../ink/ink1563.xml"/><Relationship Id="rId39" Type="http://schemas.openxmlformats.org/officeDocument/2006/relationships/image" Target="../media/image1571.png"/><Relationship Id="rId265" Type="http://schemas.openxmlformats.org/officeDocument/2006/relationships/image" Target="../media/image1684.png"/><Relationship Id="rId286" Type="http://schemas.openxmlformats.org/officeDocument/2006/relationships/customXml" Target="../ink/ink1697.xml"/><Relationship Id="rId50" Type="http://schemas.openxmlformats.org/officeDocument/2006/relationships/customXml" Target="../ink/ink1579.xml"/><Relationship Id="rId104" Type="http://schemas.openxmlformats.org/officeDocument/2006/relationships/customXml" Target="../ink/ink1606.xml"/><Relationship Id="rId125" Type="http://schemas.openxmlformats.org/officeDocument/2006/relationships/image" Target="../media/image1614.png"/><Relationship Id="rId146" Type="http://schemas.openxmlformats.org/officeDocument/2006/relationships/customXml" Target="../ink/ink1627.xml"/><Relationship Id="rId167" Type="http://schemas.openxmlformats.org/officeDocument/2006/relationships/image" Target="../media/image1635.png"/><Relationship Id="rId188" Type="http://schemas.openxmlformats.org/officeDocument/2006/relationships/customXml" Target="../ink/ink1648.xml"/><Relationship Id="rId311" Type="http://schemas.openxmlformats.org/officeDocument/2006/relationships/image" Target="../media/image1707.png"/><Relationship Id="rId71" Type="http://schemas.openxmlformats.org/officeDocument/2006/relationships/image" Target="../media/image1587.png"/><Relationship Id="rId92" Type="http://schemas.openxmlformats.org/officeDocument/2006/relationships/customXml" Target="../ink/ink1600.xml"/><Relationship Id="rId213" Type="http://schemas.openxmlformats.org/officeDocument/2006/relationships/image" Target="../media/image1658.png"/><Relationship Id="rId234" Type="http://schemas.openxmlformats.org/officeDocument/2006/relationships/customXml" Target="../ink/ink1671.xml"/><Relationship Id="rId2" Type="http://schemas.openxmlformats.org/officeDocument/2006/relationships/customXml" Target="../ink/ink1555.xml"/><Relationship Id="rId29" Type="http://schemas.openxmlformats.org/officeDocument/2006/relationships/image" Target="../media/image1566.png"/><Relationship Id="rId255" Type="http://schemas.openxmlformats.org/officeDocument/2006/relationships/image" Target="../media/image1679.png"/><Relationship Id="rId276" Type="http://schemas.openxmlformats.org/officeDocument/2006/relationships/customXml" Target="../ink/ink1692.xml"/><Relationship Id="rId297" Type="http://schemas.openxmlformats.org/officeDocument/2006/relationships/image" Target="../media/image1700.png"/><Relationship Id="rId40" Type="http://schemas.openxmlformats.org/officeDocument/2006/relationships/customXml" Target="../ink/ink1574.xml"/><Relationship Id="rId115" Type="http://schemas.openxmlformats.org/officeDocument/2006/relationships/image" Target="../media/image1609.png"/><Relationship Id="rId136" Type="http://schemas.openxmlformats.org/officeDocument/2006/relationships/customXml" Target="../ink/ink1622.xml"/><Relationship Id="rId157" Type="http://schemas.openxmlformats.org/officeDocument/2006/relationships/image" Target="../media/image1630.png"/><Relationship Id="rId178" Type="http://schemas.openxmlformats.org/officeDocument/2006/relationships/customXml" Target="../ink/ink1643.xml"/><Relationship Id="rId301" Type="http://schemas.openxmlformats.org/officeDocument/2006/relationships/image" Target="../media/image1702.png"/><Relationship Id="rId61" Type="http://schemas.openxmlformats.org/officeDocument/2006/relationships/image" Target="../media/image1582.png"/><Relationship Id="rId82" Type="http://schemas.openxmlformats.org/officeDocument/2006/relationships/customXml" Target="../ink/ink1595.xml"/><Relationship Id="rId199" Type="http://schemas.openxmlformats.org/officeDocument/2006/relationships/image" Target="../media/image1651.png"/><Relationship Id="rId203" Type="http://schemas.openxmlformats.org/officeDocument/2006/relationships/image" Target="../media/image1653.png"/><Relationship Id="rId19" Type="http://schemas.openxmlformats.org/officeDocument/2006/relationships/image" Target="../media/image1561.png"/><Relationship Id="rId224" Type="http://schemas.openxmlformats.org/officeDocument/2006/relationships/customXml" Target="../ink/ink1666.xml"/><Relationship Id="rId245" Type="http://schemas.openxmlformats.org/officeDocument/2006/relationships/image" Target="../media/image1674.png"/><Relationship Id="rId266" Type="http://schemas.openxmlformats.org/officeDocument/2006/relationships/customXml" Target="../ink/ink1687.xml"/><Relationship Id="rId287" Type="http://schemas.openxmlformats.org/officeDocument/2006/relationships/image" Target="../media/image1695.png"/><Relationship Id="rId30" Type="http://schemas.openxmlformats.org/officeDocument/2006/relationships/customXml" Target="../ink/ink1569.xml"/><Relationship Id="rId105" Type="http://schemas.openxmlformats.org/officeDocument/2006/relationships/image" Target="../media/image1604.png"/><Relationship Id="rId126" Type="http://schemas.openxmlformats.org/officeDocument/2006/relationships/customXml" Target="../ink/ink1617.xml"/><Relationship Id="rId147" Type="http://schemas.openxmlformats.org/officeDocument/2006/relationships/image" Target="../media/image1625.png"/><Relationship Id="rId168" Type="http://schemas.openxmlformats.org/officeDocument/2006/relationships/customXml" Target="../ink/ink1638.xml"/><Relationship Id="rId312" Type="http://schemas.openxmlformats.org/officeDocument/2006/relationships/customXml" Target="../ink/ink1710.xml"/><Relationship Id="rId51" Type="http://schemas.openxmlformats.org/officeDocument/2006/relationships/image" Target="../media/image1577.png"/><Relationship Id="rId72" Type="http://schemas.openxmlformats.org/officeDocument/2006/relationships/customXml" Target="../ink/ink1590.xml"/><Relationship Id="rId93" Type="http://schemas.openxmlformats.org/officeDocument/2006/relationships/image" Target="../media/image1598.png"/><Relationship Id="rId189" Type="http://schemas.openxmlformats.org/officeDocument/2006/relationships/image" Target="../media/image1646.png"/><Relationship Id="rId3" Type="http://schemas.openxmlformats.org/officeDocument/2006/relationships/image" Target="../media/image1553.png"/><Relationship Id="rId214" Type="http://schemas.openxmlformats.org/officeDocument/2006/relationships/customXml" Target="../ink/ink1661.xml"/><Relationship Id="rId235" Type="http://schemas.openxmlformats.org/officeDocument/2006/relationships/image" Target="../media/image1669.png"/><Relationship Id="rId256" Type="http://schemas.openxmlformats.org/officeDocument/2006/relationships/customXml" Target="../ink/ink1682.xml"/><Relationship Id="rId277" Type="http://schemas.openxmlformats.org/officeDocument/2006/relationships/image" Target="../media/image1690.png"/><Relationship Id="rId298" Type="http://schemas.openxmlformats.org/officeDocument/2006/relationships/customXml" Target="../ink/ink1703.xml"/><Relationship Id="rId116" Type="http://schemas.openxmlformats.org/officeDocument/2006/relationships/customXml" Target="../ink/ink1612.xml"/><Relationship Id="rId137" Type="http://schemas.openxmlformats.org/officeDocument/2006/relationships/image" Target="../media/image1620.png"/><Relationship Id="rId158" Type="http://schemas.openxmlformats.org/officeDocument/2006/relationships/customXml" Target="../ink/ink1633.xml"/><Relationship Id="rId302" Type="http://schemas.openxmlformats.org/officeDocument/2006/relationships/customXml" Target="../ink/ink1705.xml"/><Relationship Id="rId20" Type="http://schemas.openxmlformats.org/officeDocument/2006/relationships/customXml" Target="../ink/ink1564.xml"/><Relationship Id="rId41" Type="http://schemas.openxmlformats.org/officeDocument/2006/relationships/image" Target="../media/image1572.png"/><Relationship Id="rId62" Type="http://schemas.openxmlformats.org/officeDocument/2006/relationships/customXml" Target="../ink/ink1585.xml"/><Relationship Id="rId83" Type="http://schemas.openxmlformats.org/officeDocument/2006/relationships/image" Target="../media/image1593.png"/><Relationship Id="rId179" Type="http://schemas.openxmlformats.org/officeDocument/2006/relationships/image" Target="../media/image1641.png"/><Relationship Id="rId190" Type="http://schemas.openxmlformats.org/officeDocument/2006/relationships/customXml" Target="../ink/ink1649.xml"/><Relationship Id="rId204" Type="http://schemas.openxmlformats.org/officeDocument/2006/relationships/customXml" Target="../ink/ink1656.xml"/><Relationship Id="rId225" Type="http://schemas.openxmlformats.org/officeDocument/2006/relationships/image" Target="../media/image1664.png"/><Relationship Id="rId246" Type="http://schemas.openxmlformats.org/officeDocument/2006/relationships/customXml" Target="../ink/ink1677.xml"/><Relationship Id="rId267" Type="http://schemas.openxmlformats.org/officeDocument/2006/relationships/image" Target="../media/image1685.png"/><Relationship Id="rId288" Type="http://schemas.openxmlformats.org/officeDocument/2006/relationships/customXml" Target="../ink/ink1698.xml"/><Relationship Id="rId106" Type="http://schemas.openxmlformats.org/officeDocument/2006/relationships/customXml" Target="../ink/ink1607.xml"/><Relationship Id="rId127" Type="http://schemas.openxmlformats.org/officeDocument/2006/relationships/image" Target="../media/image1615.png"/><Relationship Id="rId313" Type="http://schemas.openxmlformats.org/officeDocument/2006/relationships/image" Target="../media/image1708.png"/><Relationship Id="rId10" Type="http://schemas.openxmlformats.org/officeDocument/2006/relationships/customXml" Target="../ink/ink1559.xml"/><Relationship Id="rId31" Type="http://schemas.openxmlformats.org/officeDocument/2006/relationships/image" Target="../media/image1567.png"/><Relationship Id="rId52" Type="http://schemas.openxmlformats.org/officeDocument/2006/relationships/customXml" Target="../ink/ink1580.xml"/><Relationship Id="rId73" Type="http://schemas.openxmlformats.org/officeDocument/2006/relationships/image" Target="../media/image1588.png"/><Relationship Id="rId94" Type="http://schemas.openxmlformats.org/officeDocument/2006/relationships/customXml" Target="../ink/ink1601.xml"/><Relationship Id="rId148" Type="http://schemas.openxmlformats.org/officeDocument/2006/relationships/customXml" Target="../ink/ink1628.xml"/><Relationship Id="rId169" Type="http://schemas.openxmlformats.org/officeDocument/2006/relationships/image" Target="../media/image1636.png"/><Relationship Id="rId4" Type="http://schemas.openxmlformats.org/officeDocument/2006/relationships/customXml" Target="../ink/ink1556.xml"/><Relationship Id="rId180" Type="http://schemas.openxmlformats.org/officeDocument/2006/relationships/customXml" Target="../ink/ink1644.xml"/><Relationship Id="rId215" Type="http://schemas.openxmlformats.org/officeDocument/2006/relationships/image" Target="../media/image1659.png"/><Relationship Id="rId236" Type="http://schemas.openxmlformats.org/officeDocument/2006/relationships/customXml" Target="../ink/ink1672.xml"/><Relationship Id="rId257" Type="http://schemas.openxmlformats.org/officeDocument/2006/relationships/image" Target="../media/image1680.png"/><Relationship Id="rId278" Type="http://schemas.openxmlformats.org/officeDocument/2006/relationships/customXml" Target="../ink/ink1693.xml"/><Relationship Id="rId303" Type="http://schemas.openxmlformats.org/officeDocument/2006/relationships/image" Target="../media/image1703.png"/><Relationship Id="rId42" Type="http://schemas.openxmlformats.org/officeDocument/2006/relationships/customXml" Target="../ink/ink1575.xml"/><Relationship Id="rId84" Type="http://schemas.openxmlformats.org/officeDocument/2006/relationships/customXml" Target="../ink/ink1596.xml"/><Relationship Id="rId138" Type="http://schemas.openxmlformats.org/officeDocument/2006/relationships/customXml" Target="../ink/ink1623.xml"/><Relationship Id="rId191" Type="http://schemas.openxmlformats.org/officeDocument/2006/relationships/image" Target="../media/image1647.png"/><Relationship Id="rId205" Type="http://schemas.openxmlformats.org/officeDocument/2006/relationships/image" Target="../media/image1654.png"/><Relationship Id="rId247" Type="http://schemas.openxmlformats.org/officeDocument/2006/relationships/image" Target="../media/image1675.png"/><Relationship Id="rId107" Type="http://schemas.openxmlformats.org/officeDocument/2006/relationships/image" Target="../media/image1605.png"/><Relationship Id="rId289" Type="http://schemas.openxmlformats.org/officeDocument/2006/relationships/image" Target="../media/image1696.png"/><Relationship Id="rId11" Type="http://schemas.openxmlformats.org/officeDocument/2006/relationships/image" Target="../media/image1557.png"/><Relationship Id="rId53" Type="http://schemas.openxmlformats.org/officeDocument/2006/relationships/image" Target="../media/image1578.png"/><Relationship Id="rId149" Type="http://schemas.openxmlformats.org/officeDocument/2006/relationships/image" Target="../media/image1626.png"/><Relationship Id="rId314" Type="http://schemas.openxmlformats.org/officeDocument/2006/relationships/customXml" Target="../ink/ink1711.xml"/><Relationship Id="rId95" Type="http://schemas.openxmlformats.org/officeDocument/2006/relationships/image" Target="../media/image1599.png"/><Relationship Id="rId160" Type="http://schemas.openxmlformats.org/officeDocument/2006/relationships/customXml" Target="../ink/ink1634.xml"/><Relationship Id="rId216" Type="http://schemas.openxmlformats.org/officeDocument/2006/relationships/customXml" Target="../ink/ink1662.xml"/><Relationship Id="rId258" Type="http://schemas.openxmlformats.org/officeDocument/2006/relationships/customXml" Target="../ink/ink1683.xml"/><Relationship Id="rId22" Type="http://schemas.openxmlformats.org/officeDocument/2006/relationships/customXml" Target="../ink/ink1565.xml"/><Relationship Id="rId64" Type="http://schemas.openxmlformats.org/officeDocument/2006/relationships/customXml" Target="../ink/ink1586.xml"/><Relationship Id="rId118" Type="http://schemas.openxmlformats.org/officeDocument/2006/relationships/customXml" Target="../ink/ink1613.xml"/><Relationship Id="rId171" Type="http://schemas.openxmlformats.org/officeDocument/2006/relationships/image" Target="../media/image1637.png"/><Relationship Id="rId227" Type="http://schemas.openxmlformats.org/officeDocument/2006/relationships/image" Target="../media/image1665.png"/><Relationship Id="rId269" Type="http://schemas.openxmlformats.org/officeDocument/2006/relationships/image" Target="../media/image1686.png"/><Relationship Id="rId33" Type="http://schemas.openxmlformats.org/officeDocument/2006/relationships/image" Target="../media/image1568.png"/><Relationship Id="rId129" Type="http://schemas.openxmlformats.org/officeDocument/2006/relationships/image" Target="../media/image1616.png"/><Relationship Id="rId280" Type="http://schemas.openxmlformats.org/officeDocument/2006/relationships/customXml" Target="../ink/ink1694.xml"/><Relationship Id="rId75" Type="http://schemas.openxmlformats.org/officeDocument/2006/relationships/image" Target="../media/image1589.png"/><Relationship Id="rId140" Type="http://schemas.openxmlformats.org/officeDocument/2006/relationships/customXml" Target="../ink/ink1624.xml"/><Relationship Id="rId182" Type="http://schemas.openxmlformats.org/officeDocument/2006/relationships/customXml" Target="../ink/ink1645.xml"/><Relationship Id="rId6" Type="http://schemas.openxmlformats.org/officeDocument/2006/relationships/customXml" Target="../ink/ink1557.xml"/><Relationship Id="rId238" Type="http://schemas.openxmlformats.org/officeDocument/2006/relationships/customXml" Target="../ink/ink1673.xml"/><Relationship Id="rId291" Type="http://schemas.openxmlformats.org/officeDocument/2006/relationships/image" Target="../media/image1697.png"/><Relationship Id="rId305" Type="http://schemas.openxmlformats.org/officeDocument/2006/relationships/image" Target="../media/image1704.png"/><Relationship Id="rId44" Type="http://schemas.openxmlformats.org/officeDocument/2006/relationships/customXml" Target="../ink/ink1576.xml"/><Relationship Id="rId86" Type="http://schemas.openxmlformats.org/officeDocument/2006/relationships/customXml" Target="../ink/ink1597.xml"/><Relationship Id="rId151" Type="http://schemas.openxmlformats.org/officeDocument/2006/relationships/image" Target="../media/image1627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67.png"/><Relationship Id="rId299" Type="http://schemas.openxmlformats.org/officeDocument/2006/relationships/image" Target="../media/image1858.png"/><Relationship Id="rId21" Type="http://schemas.openxmlformats.org/officeDocument/2006/relationships/image" Target="../media/image1719.png"/><Relationship Id="rId63" Type="http://schemas.openxmlformats.org/officeDocument/2006/relationships/image" Target="../media/image1740.png"/><Relationship Id="rId159" Type="http://schemas.openxmlformats.org/officeDocument/2006/relationships/image" Target="../media/image1788.png"/><Relationship Id="rId324" Type="http://schemas.openxmlformats.org/officeDocument/2006/relationships/customXml" Target="../ink/ink1873.xml"/><Relationship Id="rId366" Type="http://schemas.openxmlformats.org/officeDocument/2006/relationships/customXml" Target="../ink/ink1894.xml"/><Relationship Id="rId170" Type="http://schemas.openxmlformats.org/officeDocument/2006/relationships/customXml" Target="../ink/ink1796.xml"/><Relationship Id="rId226" Type="http://schemas.openxmlformats.org/officeDocument/2006/relationships/customXml" Target="../ink/ink1824.xml"/><Relationship Id="rId268" Type="http://schemas.openxmlformats.org/officeDocument/2006/relationships/customXml" Target="../ink/ink1845.xml"/><Relationship Id="rId32" Type="http://schemas.openxmlformats.org/officeDocument/2006/relationships/customXml" Target="../ink/ink1727.xml"/><Relationship Id="rId74" Type="http://schemas.openxmlformats.org/officeDocument/2006/relationships/customXml" Target="../ink/ink1748.xml"/><Relationship Id="rId128" Type="http://schemas.openxmlformats.org/officeDocument/2006/relationships/customXml" Target="../ink/ink1775.xml"/><Relationship Id="rId335" Type="http://schemas.openxmlformats.org/officeDocument/2006/relationships/image" Target="../media/image1876.png"/><Relationship Id="rId377" Type="http://schemas.openxmlformats.org/officeDocument/2006/relationships/image" Target="../media/image1897.png"/><Relationship Id="rId5" Type="http://schemas.openxmlformats.org/officeDocument/2006/relationships/image" Target="../media/image1711.png"/><Relationship Id="rId181" Type="http://schemas.openxmlformats.org/officeDocument/2006/relationships/image" Target="../media/image1799.png"/><Relationship Id="rId237" Type="http://schemas.openxmlformats.org/officeDocument/2006/relationships/image" Target="../media/image1827.png"/><Relationship Id="rId279" Type="http://schemas.openxmlformats.org/officeDocument/2006/relationships/image" Target="../media/image1848.png"/><Relationship Id="rId43" Type="http://schemas.openxmlformats.org/officeDocument/2006/relationships/image" Target="../media/image1730.png"/><Relationship Id="rId139" Type="http://schemas.openxmlformats.org/officeDocument/2006/relationships/image" Target="../media/image1778.png"/><Relationship Id="rId290" Type="http://schemas.openxmlformats.org/officeDocument/2006/relationships/customXml" Target="../ink/ink1856.xml"/><Relationship Id="rId304" Type="http://schemas.openxmlformats.org/officeDocument/2006/relationships/customXml" Target="../ink/ink1863.xml"/><Relationship Id="rId346" Type="http://schemas.openxmlformats.org/officeDocument/2006/relationships/customXml" Target="../ink/ink1884.xml"/><Relationship Id="rId388" Type="http://schemas.openxmlformats.org/officeDocument/2006/relationships/customXml" Target="../ink/ink1905.xml"/><Relationship Id="rId85" Type="http://schemas.openxmlformats.org/officeDocument/2006/relationships/image" Target="../media/image1751.png"/><Relationship Id="rId150" Type="http://schemas.openxmlformats.org/officeDocument/2006/relationships/customXml" Target="../ink/ink1786.xml"/><Relationship Id="rId192" Type="http://schemas.openxmlformats.org/officeDocument/2006/relationships/customXml" Target="../ink/ink1807.xml"/><Relationship Id="rId206" Type="http://schemas.openxmlformats.org/officeDocument/2006/relationships/customXml" Target="../ink/ink1814.xml"/><Relationship Id="rId248" Type="http://schemas.openxmlformats.org/officeDocument/2006/relationships/customXml" Target="../ink/ink1835.xml"/><Relationship Id="rId12" Type="http://schemas.openxmlformats.org/officeDocument/2006/relationships/customXml" Target="../ink/ink1717.xml"/><Relationship Id="rId108" Type="http://schemas.openxmlformats.org/officeDocument/2006/relationships/customXml" Target="../ink/ink1765.xml"/><Relationship Id="rId315" Type="http://schemas.openxmlformats.org/officeDocument/2006/relationships/image" Target="../media/image1866.png"/><Relationship Id="rId357" Type="http://schemas.openxmlformats.org/officeDocument/2006/relationships/image" Target="../media/image1887.png"/><Relationship Id="rId54" Type="http://schemas.openxmlformats.org/officeDocument/2006/relationships/customXml" Target="../ink/ink1738.xml"/><Relationship Id="rId96" Type="http://schemas.openxmlformats.org/officeDocument/2006/relationships/customXml" Target="../ink/ink1759.xml"/><Relationship Id="rId161" Type="http://schemas.openxmlformats.org/officeDocument/2006/relationships/image" Target="../media/image1789.png"/><Relationship Id="rId217" Type="http://schemas.openxmlformats.org/officeDocument/2006/relationships/image" Target="../media/image1817.png"/><Relationship Id="rId259" Type="http://schemas.openxmlformats.org/officeDocument/2006/relationships/image" Target="../media/image1838.png"/><Relationship Id="rId23" Type="http://schemas.openxmlformats.org/officeDocument/2006/relationships/image" Target="../media/image1720.png"/><Relationship Id="rId119" Type="http://schemas.openxmlformats.org/officeDocument/2006/relationships/image" Target="../media/image1768.png"/><Relationship Id="rId270" Type="http://schemas.openxmlformats.org/officeDocument/2006/relationships/customXml" Target="../ink/ink1846.xml"/><Relationship Id="rId326" Type="http://schemas.openxmlformats.org/officeDocument/2006/relationships/customXml" Target="../ink/ink1874.xml"/><Relationship Id="rId65" Type="http://schemas.openxmlformats.org/officeDocument/2006/relationships/image" Target="../media/image1741.png"/><Relationship Id="rId130" Type="http://schemas.openxmlformats.org/officeDocument/2006/relationships/customXml" Target="../ink/ink1776.xml"/><Relationship Id="rId368" Type="http://schemas.openxmlformats.org/officeDocument/2006/relationships/customXml" Target="../ink/ink1895.xml"/><Relationship Id="rId172" Type="http://schemas.openxmlformats.org/officeDocument/2006/relationships/customXml" Target="../ink/ink1797.xml"/><Relationship Id="rId228" Type="http://schemas.openxmlformats.org/officeDocument/2006/relationships/customXml" Target="../ink/ink1825.xml"/><Relationship Id="rId281" Type="http://schemas.openxmlformats.org/officeDocument/2006/relationships/image" Target="../media/image1849.png"/><Relationship Id="rId337" Type="http://schemas.openxmlformats.org/officeDocument/2006/relationships/image" Target="../media/image1877.png"/><Relationship Id="rId34" Type="http://schemas.openxmlformats.org/officeDocument/2006/relationships/customXml" Target="../ink/ink1728.xml"/><Relationship Id="rId76" Type="http://schemas.openxmlformats.org/officeDocument/2006/relationships/customXml" Target="../ink/ink1749.xml"/><Relationship Id="rId141" Type="http://schemas.openxmlformats.org/officeDocument/2006/relationships/image" Target="../media/image1779.png"/><Relationship Id="rId379" Type="http://schemas.openxmlformats.org/officeDocument/2006/relationships/image" Target="../media/image1898.png"/><Relationship Id="rId7" Type="http://schemas.openxmlformats.org/officeDocument/2006/relationships/image" Target="../media/image1712.png"/><Relationship Id="rId183" Type="http://schemas.openxmlformats.org/officeDocument/2006/relationships/image" Target="../media/image1800.png"/><Relationship Id="rId239" Type="http://schemas.openxmlformats.org/officeDocument/2006/relationships/image" Target="../media/image1828.png"/><Relationship Id="rId250" Type="http://schemas.openxmlformats.org/officeDocument/2006/relationships/customXml" Target="../ink/ink1836.xml"/><Relationship Id="rId292" Type="http://schemas.openxmlformats.org/officeDocument/2006/relationships/customXml" Target="../ink/ink1857.xml"/><Relationship Id="rId306" Type="http://schemas.openxmlformats.org/officeDocument/2006/relationships/customXml" Target="../ink/ink1864.xml"/><Relationship Id="rId45" Type="http://schemas.openxmlformats.org/officeDocument/2006/relationships/image" Target="../media/image1731.png"/><Relationship Id="rId87" Type="http://schemas.openxmlformats.org/officeDocument/2006/relationships/image" Target="../media/image1752.png"/><Relationship Id="rId110" Type="http://schemas.openxmlformats.org/officeDocument/2006/relationships/customXml" Target="../ink/ink1766.xml"/><Relationship Id="rId348" Type="http://schemas.openxmlformats.org/officeDocument/2006/relationships/customXml" Target="../ink/ink1885.xml"/><Relationship Id="rId152" Type="http://schemas.openxmlformats.org/officeDocument/2006/relationships/customXml" Target="../ink/ink1787.xml"/><Relationship Id="rId194" Type="http://schemas.openxmlformats.org/officeDocument/2006/relationships/customXml" Target="../ink/ink1808.xml"/><Relationship Id="rId208" Type="http://schemas.openxmlformats.org/officeDocument/2006/relationships/customXml" Target="../ink/ink1815.xml"/><Relationship Id="rId261" Type="http://schemas.openxmlformats.org/officeDocument/2006/relationships/image" Target="../media/image1839.png"/><Relationship Id="rId14" Type="http://schemas.openxmlformats.org/officeDocument/2006/relationships/customXml" Target="../ink/ink1718.xml"/><Relationship Id="rId56" Type="http://schemas.openxmlformats.org/officeDocument/2006/relationships/customXml" Target="../ink/ink1739.xml"/><Relationship Id="rId317" Type="http://schemas.openxmlformats.org/officeDocument/2006/relationships/image" Target="../media/image1867.png"/><Relationship Id="rId359" Type="http://schemas.openxmlformats.org/officeDocument/2006/relationships/image" Target="../media/image1888.png"/><Relationship Id="rId98" Type="http://schemas.openxmlformats.org/officeDocument/2006/relationships/customXml" Target="../ink/ink1760.xml"/><Relationship Id="rId121" Type="http://schemas.openxmlformats.org/officeDocument/2006/relationships/image" Target="../media/image1769.png"/><Relationship Id="rId163" Type="http://schemas.openxmlformats.org/officeDocument/2006/relationships/image" Target="../media/image1790.png"/><Relationship Id="rId219" Type="http://schemas.openxmlformats.org/officeDocument/2006/relationships/image" Target="../media/image1818.png"/><Relationship Id="rId370" Type="http://schemas.openxmlformats.org/officeDocument/2006/relationships/customXml" Target="../ink/ink1896.xml"/><Relationship Id="rId230" Type="http://schemas.openxmlformats.org/officeDocument/2006/relationships/customXml" Target="../ink/ink1826.xml"/><Relationship Id="rId25" Type="http://schemas.openxmlformats.org/officeDocument/2006/relationships/image" Target="../media/image1721.png"/><Relationship Id="rId67" Type="http://schemas.openxmlformats.org/officeDocument/2006/relationships/image" Target="../media/image1742.png"/><Relationship Id="rId272" Type="http://schemas.openxmlformats.org/officeDocument/2006/relationships/customXml" Target="../ink/ink1847.xml"/><Relationship Id="rId328" Type="http://schemas.openxmlformats.org/officeDocument/2006/relationships/customXml" Target="../ink/ink1875.xml"/><Relationship Id="rId132" Type="http://schemas.openxmlformats.org/officeDocument/2006/relationships/customXml" Target="../ink/ink1777.xml"/><Relationship Id="rId174" Type="http://schemas.openxmlformats.org/officeDocument/2006/relationships/customXml" Target="../ink/ink1798.xml"/><Relationship Id="rId381" Type="http://schemas.openxmlformats.org/officeDocument/2006/relationships/image" Target="../media/image1899.png"/><Relationship Id="rId241" Type="http://schemas.openxmlformats.org/officeDocument/2006/relationships/image" Target="../media/image1829.png"/><Relationship Id="rId36" Type="http://schemas.openxmlformats.org/officeDocument/2006/relationships/customXml" Target="../ink/ink1729.xml"/><Relationship Id="rId283" Type="http://schemas.openxmlformats.org/officeDocument/2006/relationships/image" Target="../media/image1850.png"/><Relationship Id="rId339" Type="http://schemas.openxmlformats.org/officeDocument/2006/relationships/image" Target="../media/image1878.png"/><Relationship Id="rId78" Type="http://schemas.openxmlformats.org/officeDocument/2006/relationships/customXml" Target="../ink/ink1750.xml"/><Relationship Id="rId101" Type="http://schemas.openxmlformats.org/officeDocument/2006/relationships/image" Target="../media/image1759.png"/><Relationship Id="rId143" Type="http://schemas.openxmlformats.org/officeDocument/2006/relationships/image" Target="../media/image1780.png"/><Relationship Id="rId185" Type="http://schemas.openxmlformats.org/officeDocument/2006/relationships/image" Target="../media/image1801.png"/><Relationship Id="rId350" Type="http://schemas.openxmlformats.org/officeDocument/2006/relationships/customXml" Target="../ink/ink1886.xml"/><Relationship Id="rId9" Type="http://schemas.openxmlformats.org/officeDocument/2006/relationships/image" Target="../media/image1713.png"/><Relationship Id="rId210" Type="http://schemas.openxmlformats.org/officeDocument/2006/relationships/customXml" Target="../ink/ink1816.xml"/><Relationship Id="rId252" Type="http://schemas.openxmlformats.org/officeDocument/2006/relationships/customXml" Target="../ink/ink1837.xml"/><Relationship Id="rId294" Type="http://schemas.openxmlformats.org/officeDocument/2006/relationships/customXml" Target="../ink/ink1858.xml"/><Relationship Id="rId308" Type="http://schemas.openxmlformats.org/officeDocument/2006/relationships/customXml" Target="../ink/ink1865.xml"/><Relationship Id="rId47" Type="http://schemas.openxmlformats.org/officeDocument/2006/relationships/image" Target="../media/image1732.png"/><Relationship Id="rId89" Type="http://schemas.openxmlformats.org/officeDocument/2006/relationships/image" Target="../media/image1753.png"/><Relationship Id="rId112" Type="http://schemas.openxmlformats.org/officeDocument/2006/relationships/customXml" Target="../ink/ink1767.xml"/><Relationship Id="rId154" Type="http://schemas.openxmlformats.org/officeDocument/2006/relationships/customXml" Target="../ink/ink1788.xml"/><Relationship Id="rId361" Type="http://schemas.openxmlformats.org/officeDocument/2006/relationships/image" Target="../media/image1889.png"/><Relationship Id="rId196" Type="http://schemas.openxmlformats.org/officeDocument/2006/relationships/customXml" Target="../ink/ink1809.xml"/><Relationship Id="rId200" Type="http://schemas.openxmlformats.org/officeDocument/2006/relationships/customXml" Target="../ink/ink1811.xml"/><Relationship Id="rId382" Type="http://schemas.openxmlformats.org/officeDocument/2006/relationships/customXml" Target="../ink/ink1902.xml"/><Relationship Id="rId16" Type="http://schemas.openxmlformats.org/officeDocument/2006/relationships/customXml" Target="../ink/ink1719.xml"/><Relationship Id="rId221" Type="http://schemas.openxmlformats.org/officeDocument/2006/relationships/image" Target="../media/image1819.png"/><Relationship Id="rId242" Type="http://schemas.openxmlformats.org/officeDocument/2006/relationships/customXml" Target="../ink/ink1832.xml"/><Relationship Id="rId263" Type="http://schemas.openxmlformats.org/officeDocument/2006/relationships/image" Target="../media/image1840.png"/><Relationship Id="rId284" Type="http://schemas.openxmlformats.org/officeDocument/2006/relationships/customXml" Target="../ink/ink1853.xml"/><Relationship Id="rId319" Type="http://schemas.openxmlformats.org/officeDocument/2006/relationships/image" Target="../media/image1868.png"/><Relationship Id="rId37" Type="http://schemas.openxmlformats.org/officeDocument/2006/relationships/image" Target="../media/image1727.png"/><Relationship Id="rId58" Type="http://schemas.openxmlformats.org/officeDocument/2006/relationships/customXml" Target="../ink/ink1740.xml"/><Relationship Id="rId79" Type="http://schemas.openxmlformats.org/officeDocument/2006/relationships/image" Target="../media/image1748.png"/><Relationship Id="rId102" Type="http://schemas.openxmlformats.org/officeDocument/2006/relationships/customXml" Target="../ink/ink1762.xml"/><Relationship Id="rId123" Type="http://schemas.openxmlformats.org/officeDocument/2006/relationships/image" Target="../media/image1770.png"/><Relationship Id="rId144" Type="http://schemas.openxmlformats.org/officeDocument/2006/relationships/customXml" Target="../ink/ink1783.xml"/><Relationship Id="rId330" Type="http://schemas.openxmlformats.org/officeDocument/2006/relationships/customXml" Target="../ink/ink1876.xml"/><Relationship Id="rId90" Type="http://schemas.openxmlformats.org/officeDocument/2006/relationships/customXml" Target="../ink/ink1756.xml"/><Relationship Id="rId165" Type="http://schemas.openxmlformats.org/officeDocument/2006/relationships/image" Target="../media/image1791.png"/><Relationship Id="rId186" Type="http://schemas.openxmlformats.org/officeDocument/2006/relationships/customXml" Target="../ink/ink1804.xml"/><Relationship Id="rId351" Type="http://schemas.openxmlformats.org/officeDocument/2006/relationships/image" Target="../media/image1884.png"/><Relationship Id="rId372" Type="http://schemas.openxmlformats.org/officeDocument/2006/relationships/customXml" Target="../ink/ink1897.xml"/><Relationship Id="rId211" Type="http://schemas.openxmlformats.org/officeDocument/2006/relationships/image" Target="../media/image1814.png"/><Relationship Id="rId232" Type="http://schemas.openxmlformats.org/officeDocument/2006/relationships/customXml" Target="../ink/ink1827.xml"/><Relationship Id="rId253" Type="http://schemas.openxmlformats.org/officeDocument/2006/relationships/image" Target="../media/image1835.png"/><Relationship Id="rId274" Type="http://schemas.openxmlformats.org/officeDocument/2006/relationships/customXml" Target="../ink/ink1848.xml"/><Relationship Id="rId295" Type="http://schemas.openxmlformats.org/officeDocument/2006/relationships/image" Target="../media/image1856.png"/><Relationship Id="rId309" Type="http://schemas.openxmlformats.org/officeDocument/2006/relationships/image" Target="../media/image1863.png"/><Relationship Id="rId27" Type="http://schemas.openxmlformats.org/officeDocument/2006/relationships/image" Target="../media/image1722.png"/><Relationship Id="rId48" Type="http://schemas.openxmlformats.org/officeDocument/2006/relationships/customXml" Target="../ink/ink1735.xml"/><Relationship Id="rId69" Type="http://schemas.openxmlformats.org/officeDocument/2006/relationships/image" Target="../media/image1743.png"/><Relationship Id="rId113" Type="http://schemas.openxmlformats.org/officeDocument/2006/relationships/image" Target="../media/image1765.png"/><Relationship Id="rId134" Type="http://schemas.openxmlformats.org/officeDocument/2006/relationships/customXml" Target="../ink/ink1778.xml"/><Relationship Id="rId320" Type="http://schemas.openxmlformats.org/officeDocument/2006/relationships/customXml" Target="../ink/ink1871.xml"/><Relationship Id="rId80" Type="http://schemas.openxmlformats.org/officeDocument/2006/relationships/customXml" Target="../ink/ink1751.xml"/><Relationship Id="rId155" Type="http://schemas.openxmlformats.org/officeDocument/2006/relationships/image" Target="../media/image1786.png"/><Relationship Id="rId176" Type="http://schemas.openxmlformats.org/officeDocument/2006/relationships/customXml" Target="../ink/ink1799.xml"/><Relationship Id="rId197" Type="http://schemas.openxmlformats.org/officeDocument/2006/relationships/image" Target="../media/image1807.png"/><Relationship Id="rId341" Type="http://schemas.openxmlformats.org/officeDocument/2006/relationships/image" Target="../media/image1879.png"/><Relationship Id="rId362" Type="http://schemas.openxmlformats.org/officeDocument/2006/relationships/customXml" Target="../ink/ink1892.xml"/><Relationship Id="rId383" Type="http://schemas.openxmlformats.org/officeDocument/2006/relationships/image" Target="../media/image1900.png"/><Relationship Id="rId201" Type="http://schemas.openxmlformats.org/officeDocument/2006/relationships/image" Target="../media/image1809.png"/><Relationship Id="rId222" Type="http://schemas.openxmlformats.org/officeDocument/2006/relationships/customXml" Target="../ink/ink1822.xml"/><Relationship Id="rId243" Type="http://schemas.openxmlformats.org/officeDocument/2006/relationships/image" Target="../media/image1830.png"/><Relationship Id="rId264" Type="http://schemas.openxmlformats.org/officeDocument/2006/relationships/customXml" Target="../ink/ink1843.xml"/><Relationship Id="rId285" Type="http://schemas.openxmlformats.org/officeDocument/2006/relationships/image" Target="../media/image1851.png"/><Relationship Id="rId17" Type="http://schemas.openxmlformats.org/officeDocument/2006/relationships/image" Target="../media/image1717.png"/><Relationship Id="rId38" Type="http://schemas.openxmlformats.org/officeDocument/2006/relationships/customXml" Target="../ink/ink1730.xml"/><Relationship Id="rId59" Type="http://schemas.openxmlformats.org/officeDocument/2006/relationships/image" Target="../media/image1738.png"/><Relationship Id="rId103" Type="http://schemas.openxmlformats.org/officeDocument/2006/relationships/image" Target="../media/image1760.png"/><Relationship Id="rId124" Type="http://schemas.openxmlformats.org/officeDocument/2006/relationships/customXml" Target="../ink/ink1773.xml"/><Relationship Id="rId310" Type="http://schemas.openxmlformats.org/officeDocument/2006/relationships/customXml" Target="../ink/ink1866.xml"/><Relationship Id="rId70" Type="http://schemas.openxmlformats.org/officeDocument/2006/relationships/customXml" Target="../ink/ink1746.xml"/><Relationship Id="rId91" Type="http://schemas.openxmlformats.org/officeDocument/2006/relationships/image" Target="../media/image1754.png"/><Relationship Id="rId145" Type="http://schemas.openxmlformats.org/officeDocument/2006/relationships/image" Target="../media/image1781.png"/><Relationship Id="rId166" Type="http://schemas.openxmlformats.org/officeDocument/2006/relationships/customXml" Target="../ink/ink1794.xml"/><Relationship Id="rId187" Type="http://schemas.openxmlformats.org/officeDocument/2006/relationships/image" Target="../media/image1802.png"/><Relationship Id="rId331" Type="http://schemas.openxmlformats.org/officeDocument/2006/relationships/image" Target="../media/image1874.png"/><Relationship Id="rId352" Type="http://schemas.openxmlformats.org/officeDocument/2006/relationships/customXml" Target="../ink/ink1887.xml"/><Relationship Id="rId373" Type="http://schemas.openxmlformats.org/officeDocument/2006/relationships/image" Target="../media/image189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817.xml"/><Relationship Id="rId233" Type="http://schemas.openxmlformats.org/officeDocument/2006/relationships/image" Target="../media/image1825.png"/><Relationship Id="rId254" Type="http://schemas.openxmlformats.org/officeDocument/2006/relationships/customXml" Target="../ink/ink1838.xml"/><Relationship Id="rId28" Type="http://schemas.openxmlformats.org/officeDocument/2006/relationships/customXml" Target="../ink/ink1725.xml"/><Relationship Id="rId49" Type="http://schemas.openxmlformats.org/officeDocument/2006/relationships/image" Target="../media/image1733.png"/><Relationship Id="rId114" Type="http://schemas.openxmlformats.org/officeDocument/2006/relationships/customXml" Target="../ink/ink1768.xml"/><Relationship Id="rId275" Type="http://schemas.openxmlformats.org/officeDocument/2006/relationships/image" Target="../media/image1846.png"/><Relationship Id="rId296" Type="http://schemas.openxmlformats.org/officeDocument/2006/relationships/customXml" Target="../ink/ink1859.xml"/><Relationship Id="rId300" Type="http://schemas.openxmlformats.org/officeDocument/2006/relationships/customXml" Target="../ink/ink1861.xml"/><Relationship Id="rId60" Type="http://schemas.openxmlformats.org/officeDocument/2006/relationships/customXml" Target="../ink/ink1741.xml"/><Relationship Id="rId81" Type="http://schemas.openxmlformats.org/officeDocument/2006/relationships/image" Target="../media/image1749.png"/><Relationship Id="rId135" Type="http://schemas.openxmlformats.org/officeDocument/2006/relationships/image" Target="../media/image1776.png"/><Relationship Id="rId156" Type="http://schemas.openxmlformats.org/officeDocument/2006/relationships/customXml" Target="../ink/ink1789.xml"/><Relationship Id="rId177" Type="http://schemas.openxmlformats.org/officeDocument/2006/relationships/image" Target="../media/image1797.png"/><Relationship Id="rId198" Type="http://schemas.openxmlformats.org/officeDocument/2006/relationships/customXml" Target="../ink/ink1810.xml"/><Relationship Id="rId321" Type="http://schemas.openxmlformats.org/officeDocument/2006/relationships/image" Target="../media/image1869.png"/><Relationship Id="rId342" Type="http://schemas.openxmlformats.org/officeDocument/2006/relationships/customXml" Target="../ink/ink1882.xml"/><Relationship Id="rId363" Type="http://schemas.openxmlformats.org/officeDocument/2006/relationships/image" Target="../media/image1890.png"/><Relationship Id="rId384" Type="http://schemas.openxmlformats.org/officeDocument/2006/relationships/customXml" Target="../ink/ink1903.xml"/><Relationship Id="rId202" Type="http://schemas.openxmlformats.org/officeDocument/2006/relationships/customXml" Target="../ink/ink1812.xml"/><Relationship Id="rId223" Type="http://schemas.openxmlformats.org/officeDocument/2006/relationships/image" Target="../media/image1820.png"/><Relationship Id="rId244" Type="http://schemas.openxmlformats.org/officeDocument/2006/relationships/customXml" Target="../ink/ink1833.xml"/><Relationship Id="rId18" Type="http://schemas.openxmlformats.org/officeDocument/2006/relationships/customXml" Target="../ink/ink1720.xml"/><Relationship Id="rId39" Type="http://schemas.openxmlformats.org/officeDocument/2006/relationships/image" Target="../media/image1728.png"/><Relationship Id="rId265" Type="http://schemas.openxmlformats.org/officeDocument/2006/relationships/image" Target="../media/image1841.png"/><Relationship Id="rId286" Type="http://schemas.openxmlformats.org/officeDocument/2006/relationships/customXml" Target="../ink/ink1854.xml"/><Relationship Id="rId50" Type="http://schemas.openxmlformats.org/officeDocument/2006/relationships/customXml" Target="../ink/ink1736.xml"/><Relationship Id="rId104" Type="http://schemas.openxmlformats.org/officeDocument/2006/relationships/customXml" Target="../ink/ink1763.xml"/><Relationship Id="rId125" Type="http://schemas.openxmlformats.org/officeDocument/2006/relationships/image" Target="../media/image1771.png"/><Relationship Id="rId146" Type="http://schemas.openxmlformats.org/officeDocument/2006/relationships/customXml" Target="../ink/ink1784.xml"/><Relationship Id="rId167" Type="http://schemas.openxmlformats.org/officeDocument/2006/relationships/image" Target="../media/image1792.png"/><Relationship Id="rId188" Type="http://schemas.openxmlformats.org/officeDocument/2006/relationships/customXml" Target="../ink/ink1805.xml"/><Relationship Id="rId311" Type="http://schemas.openxmlformats.org/officeDocument/2006/relationships/image" Target="../media/image1864.png"/><Relationship Id="rId332" Type="http://schemas.openxmlformats.org/officeDocument/2006/relationships/customXml" Target="../ink/ink1877.xml"/><Relationship Id="rId353" Type="http://schemas.openxmlformats.org/officeDocument/2006/relationships/image" Target="../media/image1885.png"/><Relationship Id="rId374" Type="http://schemas.openxmlformats.org/officeDocument/2006/relationships/customXml" Target="../ink/ink1898.xml"/><Relationship Id="rId71" Type="http://schemas.openxmlformats.org/officeDocument/2006/relationships/image" Target="../media/image1744.png"/><Relationship Id="rId92" Type="http://schemas.openxmlformats.org/officeDocument/2006/relationships/customXml" Target="../ink/ink1757.xml"/><Relationship Id="rId213" Type="http://schemas.openxmlformats.org/officeDocument/2006/relationships/image" Target="../media/image1815.png"/><Relationship Id="rId234" Type="http://schemas.openxmlformats.org/officeDocument/2006/relationships/customXml" Target="../ink/ink1828.xml"/><Relationship Id="rId2" Type="http://schemas.openxmlformats.org/officeDocument/2006/relationships/customXml" Target="../ink/ink1712.xml"/><Relationship Id="rId29" Type="http://schemas.openxmlformats.org/officeDocument/2006/relationships/image" Target="../media/image1723.png"/><Relationship Id="rId255" Type="http://schemas.openxmlformats.org/officeDocument/2006/relationships/image" Target="../media/image1836.png"/><Relationship Id="rId276" Type="http://schemas.openxmlformats.org/officeDocument/2006/relationships/customXml" Target="../ink/ink1849.xml"/><Relationship Id="rId297" Type="http://schemas.openxmlformats.org/officeDocument/2006/relationships/image" Target="../media/image1857.png"/><Relationship Id="rId40" Type="http://schemas.openxmlformats.org/officeDocument/2006/relationships/customXml" Target="../ink/ink1731.xml"/><Relationship Id="rId115" Type="http://schemas.openxmlformats.org/officeDocument/2006/relationships/image" Target="../media/image1766.png"/><Relationship Id="rId136" Type="http://schemas.openxmlformats.org/officeDocument/2006/relationships/customXml" Target="../ink/ink1779.xml"/><Relationship Id="rId157" Type="http://schemas.openxmlformats.org/officeDocument/2006/relationships/image" Target="../media/image1787.png"/><Relationship Id="rId178" Type="http://schemas.openxmlformats.org/officeDocument/2006/relationships/customXml" Target="../ink/ink1800.xml"/><Relationship Id="rId301" Type="http://schemas.openxmlformats.org/officeDocument/2006/relationships/image" Target="../media/image1859.png"/><Relationship Id="rId322" Type="http://schemas.openxmlformats.org/officeDocument/2006/relationships/customXml" Target="../ink/ink1872.xml"/><Relationship Id="rId343" Type="http://schemas.openxmlformats.org/officeDocument/2006/relationships/image" Target="../media/image1880.png"/><Relationship Id="rId364" Type="http://schemas.openxmlformats.org/officeDocument/2006/relationships/customXml" Target="../ink/ink1893.xml"/><Relationship Id="rId61" Type="http://schemas.openxmlformats.org/officeDocument/2006/relationships/image" Target="../media/image1739.png"/><Relationship Id="rId82" Type="http://schemas.openxmlformats.org/officeDocument/2006/relationships/customXml" Target="../ink/ink1752.xml"/><Relationship Id="rId199" Type="http://schemas.openxmlformats.org/officeDocument/2006/relationships/image" Target="../media/image1808.png"/><Relationship Id="rId203" Type="http://schemas.openxmlformats.org/officeDocument/2006/relationships/image" Target="../media/image1810.png"/><Relationship Id="rId385" Type="http://schemas.openxmlformats.org/officeDocument/2006/relationships/image" Target="../media/image1901.png"/><Relationship Id="rId19" Type="http://schemas.openxmlformats.org/officeDocument/2006/relationships/image" Target="../media/image1718.png"/><Relationship Id="rId224" Type="http://schemas.openxmlformats.org/officeDocument/2006/relationships/customXml" Target="../ink/ink1823.xml"/><Relationship Id="rId245" Type="http://schemas.openxmlformats.org/officeDocument/2006/relationships/image" Target="../media/image1831.png"/><Relationship Id="rId266" Type="http://schemas.openxmlformats.org/officeDocument/2006/relationships/customXml" Target="../ink/ink1844.xml"/><Relationship Id="rId287" Type="http://schemas.openxmlformats.org/officeDocument/2006/relationships/image" Target="../media/image1852.png"/><Relationship Id="rId30" Type="http://schemas.openxmlformats.org/officeDocument/2006/relationships/customXml" Target="../ink/ink1726.xml"/><Relationship Id="rId105" Type="http://schemas.openxmlformats.org/officeDocument/2006/relationships/image" Target="../media/image1761.png"/><Relationship Id="rId126" Type="http://schemas.openxmlformats.org/officeDocument/2006/relationships/customXml" Target="../ink/ink1774.xml"/><Relationship Id="rId147" Type="http://schemas.openxmlformats.org/officeDocument/2006/relationships/image" Target="../media/image1782.png"/><Relationship Id="rId168" Type="http://schemas.openxmlformats.org/officeDocument/2006/relationships/customXml" Target="../ink/ink1795.xml"/><Relationship Id="rId312" Type="http://schemas.openxmlformats.org/officeDocument/2006/relationships/customXml" Target="../ink/ink1867.xml"/><Relationship Id="rId333" Type="http://schemas.openxmlformats.org/officeDocument/2006/relationships/image" Target="../media/image1875.png"/><Relationship Id="rId354" Type="http://schemas.openxmlformats.org/officeDocument/2006/relationships/customXml" Target="../ink/ink1888.xml"/><Relationship Id="rId51" Type="http://schemas.openxmlformats.org/officeDocument/2006/relationships/image" Target="../media/image1734.png"/><Relationship Id="rId72" Type="http://schemas.openxmlformats.org/officeDocument/2006/relationships/customXml" Target="../ink/ink1747.xml"/><Relationship Id="rId93" Type="http://schemas.openxmlformats.org/officeDocument/2006/relationships/image" Target="../media/image1755.png"/><Relationship Id="rId189" Type="http://schemas.openxmlformats.org/officeDocument/2006/relationships/image" Target="../media/image1803.png"/><Relationship Id="rId375" Type="http://schemas.openxmlformats.org/officeDocument/2006/relationships/image" Target="../media/image1896.png"/><Relationship Id="rId3" Type="http://schemas.openxmlformats.org/officeDocument/2006/relationships/image" Target="../media/image1710.png"/><Relationship Id="rId214" Type="http://schemas.openxmlformats.org/officeDocument/2006/relationships/customXml" Target="../ink/ink1818.xml"/><Relationship Id="rId235" Type="http://schemas.openxmlformats.org/officeDocument/2006/relationships/image" Target="../media/image1826.png"/><Relationship Id="rId256" Type="http://schemas.openxmlformats.org/officeDocument/2006/relationships/customXml" Target="../ink/ink1839.xml"/><Relationship Id="rId277" Type="http://schemas.openxmlformats.org/officeDocument/2006/relationships/image" Target="../media/image1847.png"/><Relationship Id="rId298" Type="http://schemas.openxmlformats.org/officeDocument/2006/relationships/customXml" Target="../ink/ink1860.xml"/><Relationship Id="rId116" Type="http://schemas.openxmlformats.org/officeDocument/2006/relationships/customXml" Target="../ink/ink1769.xml"/><Relationship Id="rId137" Type="http://schemas.openxmlformats.org/officeDocument/2006/relationships/image" Target="../media/image1777.png"/><Relationship Id="rId158" Type="http://schemas.openxmlformats.org/officeDocument/2006/relationships/customXml" Target="../ink/ink1790.xml"/><Relationship Id="rId302" Type="http://schemas.openxmlformats.org/officeDocument/2006/relationships/customXml" Target="../ink/ink1862.xml"/><Relationship Id="rId323" Type="http://schemas.openxmlformats.org/officeDocument/2006/relationships/image" Target="../media/image1870.png"/><Relationship Id="rId344" Type="http://schemas.openxmlformats.org/officeDocument/2006/relationships/customXml" Target="../ink/ink1883.xml"/><Relationship Id="rId20" Type="http://schemas.openxmlformats.org/officeDocument/2006/relationships/customXml" Target="../ink/ink1721.xml"/><Relationship Id="rId41" Type="http://schemas.openxmlformats.org/officeDocument/2006/relationships/image" Target="../media/image1729.png"/><Relationship Id="rId62" Type="http://schemas.openxmlformats.org/officeDocument/2006/relationships/customXml" Target="../ink/ink1742.xml"/><Relationship Id="rId83" Type="http://schemas.openxmlformats.org/officeDocument/2006/relationships/image" Target="../media/image1750.png"/><Relationship Id="rId179" Type="http://schemas.openxmlformats.org/officeDocument/2006/relationships/image" Target="../media/image1798.png"/><Relationship Id="rId365" Type="http://schemas.openxmlformats.org/officeDocument/2006/relationships/image" Target="../media/image1891.png"/><Relationship Id="rId386" Type="http://schemas.openxmlformats.org/officeDocument/2006/relationships/customXml" Target="../ink/ink1904.xml"/><Relationship Id="rId190" Type="http://schemas.openxmlformats.org/officeDocument/2006/relationships/customXml" Target="../ink/ink1806.xml"/><Relationship Id="rId204" Type="http://schemas.openxmlformats.org/officeDocument/2006/relationships/customXml" Target="../ink/ink1813.xml"/><Relationship Id="rId225" Type="http://schemas.openxmlformats.org/officeDocument/2006/relationships/image" Target="../media/image1821.png"/><Relationship Id="rId246" Type="http://schemas.openxmlformats.org/officeDocument/2006/relationships/customXml" Target="../ink/ink1834.xml"/><Relationship Id="rId267" Type="http://schemas.openxmlformats.org/officeDocument/2006/relationships/image" Target="../media/image1842.png"/><Relationship Id="rId288" Type="http://schemas.openxmlformats.org/officeDocument/2006/relationships/customXml" Target="../ink/ink1855.xml"/><Relationship Id="rId106" Type="http://schemas.openxmlformats.org/officeDocument/2006/relationships/customXml" Target="../ink/ink1764.xml"/><Relationship Id="rId127" Type="http://schemas.openxmlformats.org/officeDocument/2006/relationships/image" Target="../media/image1772.png"/><Relationship Id="rId313" Type="http://schemas.openxmlformats.org/officeDocument/2006/relationships/image" Target="../media/image1865.png"/><Relationship Id="rId10" Type="http://schemas.openxmlformats.org/officeDocument/2006/relationships/customXml" Target="../ink/ink1716.xml"/><Relationship Id="rId31" Type="http://schemas.openxmlformats.org/officeDocument/2006/relationships/image" Target="../media/image1724.png"/><Relationship Id="rId52" Type="http://schemas.openxmlformats.org/officeDocument/2006/relationships/customXml" Target="../ink/ink1737.xml"/><Relationship Id="rId73" Type="http://schemas.openxmlformats.org/officeDocument/2006/relationships/image" Target="../media/image1745.png"/><Relationship Id="rId94" Type="http://schemas.openxmlformats.org/officeDocument/2006/relationships/customXml" Target="../ink/ink1758.xml"/><Relationship Id="rId148" Type="http://schemas.openxmlformats.org/officeDocument/2006/relationships/customXml" Target="../ink/ink1785.xml"/><Relationship Id="rId169" Type="http://schemas.openxmlformats.org/officeDocument/2006/relationships/image" Target="../media/image1793.png"/><Relationship Id="rId334" Type="http://schemas.openxmlformats.org/officeDocument/2006/relationships/customXml" Target="../ink/ink1878.xml"/><Relationship Id="rId355" Type="http://schemas.openxmlformats.org/officeDocument/2006/relationships/image" Target="../media/image1886.png"/><Relationship Id="rId376" Type="http://schemas.openxmlformats.org/officeDocument/2006/relationships/customXml" Target="../ink/ink1899.xml"/><Relationship Id="rId4" Type="http://schemas.openxmlformats.org/officeDocument/2006/relationships/customXml" Target="../ink/ink1713.xml"/><Relationship Id="rId180" Type="http://schemas.openxmlformats.org/officeDocument/2006/relationships/customXml" Target="../ink/ink1801.xml"/><Relationship Id="rId215" Type="http://schemas.openxmlformats.org/officeDocument/2006/relationships/image" Target="../media/image1816.png"/><Relationship Id="rId236" Type="http://schemas.openxmlformats.org/officeDocument/2006/relationships/customXml" Target="../ink/ink1829.xml"/><Relationship Id="rId257" Type="http://schemas.openxmlformats.org/officeDocument/2006/relationships/image" Target="../media/image1837.png"/><Relationship Id="rId278" Type="http://schemas.openxmlformats.org/officeDocument/2006/relationships/customXml" Target="../ink/ink1850.xml"/><Relationship Id="rId303" Type="http://schemas.openxmlformats.org/officeDocument/2006/relationships/image" Target="../media/image1860.png"/><Relationship Id="rId42" Type="http://schemas.openxmlformats.org/officeDocument/2006/relationships/customXml" Target="../ink/ink1732.xml"/><Relationship Id="rId84" Type="http://schemas.openxmlformats.org/officeDocument/2006/relationships/customXml" Target="../ink/ink1753.xml"/><Relationship Id="rId138" Type="http://schemas.openxmlformats.org/officeDocument/2006/relationships/customXml" Target="../ink/ink1780.xml"/><Relationship Id="rId345" Type="http://schemas.openxmlformats.org/officeDocument/2006/relationships/image" Target="../media/image1881.png"/><Relationship Id="rId387" Type="http://schemas.openxmlformats.org/officeDocument/2006/relationships/image" Target="../media/image1902.png"/><Relationship Id="rId191" Type="http://schemas.openxmlformats.org/officeDocument/2006/relationships/image" Target="../media/image1804.png"/><Relationship Id="rId205" Type="http://schemas.openxmlformats.org/officeDocument/2006/relationships/image" Target="../media/image1811.png"/><Relationship Id="rId247" Type="http://schemas.openxmlformats.org/officeDocument/2006/relationships/image" Target="../media/image1832.png"/><Relationship Id="rId107" Type="http://schemas.openxmlformats.org/officeDocument/2006/relationships/image" Target="../media/image1762.png"/><Relationship Id="rId289" Type="http://schemas.openxmlformats.org/officeDocument/2006/relationships/image" Target="../media/image1853.png"/><Relationship Id="rId11" Type="http://schemas.openxmlformats.org/officeDocument/2006/relationships/image" Target="../media/image1714.png"/><Relationship Id="rId53" Type="http://schemas.openxmlformats.org/officeDocument/2006/relationships/image" Target="../media/image1735.png"/><Relationship Id="rId149" Type="http://schemas.openxmlformats.org/officeDocument/2006/relationships/image" Target="../media/image1783.png"/><Relationship Id="rId314" Type="http://schemas.openxmlformats.org/officeDocument/2006/relationships/customXml" Target="../ink/ink1868.xml"/><Relationship Id="rId356" Type="http://schemas.openxmlformats.org/officeDocument/2006/relationships/customXml" Target="../ink/ink1889.xml"/><Relationship Id="rId95" Type="http://schemas.openxmlformats.org/officeDocument/2006/relationships/image" Target="../media/image1756.png"/><Relationship Id="rId160" Type="http://schemas.openxmlformats.org/officeDocument/2006/relationships/customXml" Target="../ink/ink1791.xml"/><Relationship Id="rId216" Type="http://schemas.openxmlformats.org/officeDocument/2006/relationships/customXml" Target="../ink/ink1819.xml"/><Relationship Id="rId258" Type="http://schemas.openxmlformats.org/officeDocument/2006/relationships/customXml" Target="../ink/ink1840.xml"/><Relationship Id="rId22" Type="http://schemas.openxmlformats.org/officeDocument/2006/relationships/customXml" Target="../ink/ink1722.xml"/><Relationship Id="rId64" Type="http://schemas.openxmlformats.org/officeDocument/2006/relationships/customXml" Target="../ink/ink1743.xml"/><Relationship Id="rId118" Type="http://schemas.openxmlformats.org/officeDocument/2006/relationships/customXml" Target="../ink/ink1770.xml"/><Relationship Id="rId325" Type="http://schemas.openxmlformats.org/officeDocument/2006/relationships/image" Target="../media/image1871.png"/><Relationship Id="rId367" Type="http://schemas.openxmlformats.org/officeDocument/2006/relationships/image" Target="../media/image1892.png"/><Relationship Id="rId171" Type="http://schemas.openxmlformats.org/officeDocument/2006/relationships/image" Target="../media/image1794.png"/><Relationship Id="rId227" Type="http://schemas.openxmlformats.org/officeDocument/2006/relationships/image" Target="../media/image1822.png"/><Relationship Id="rId269" Type="http://schemas.openxmlformats.org/officeDocument/2006/relationships/image" Target="../media/image1843.png"/><Relationship Id="rId33" Type="http://schemas.openxmlformats.org/officeDocument/2006/relationships/image" Target="../media/image1725.png"/><Relationship Id="rId129" Type="http://schemas.openxmlformats.org/officeDocument/2006/relationships/image" Target="../media/image1773.png"/><Relationship Id="rId280" Type="http://schemas.openxmlformats.org/officeDocument/2006/relationships/customXml" Target="../ink/ink1851.xml"/><Relationship Id="rId336" Type="http://schemas.openxmlformats.org/officeDocument/2006/relationships/customXml" Target="../ink/ink1879.xml"/><Relationship Id="rId75" Type="http://schemas.openxmlformats.org/officeDocument/2006/relationships/image" Target="../media/image1746.png"/><Relationship Id="rId140" Type="http://schemas.openxmlformats.org/officeDocument/2006/relationships/customXml" Target="../ink/ink1781.xml"/><Relationship Id="rId182" Type="http://schemas.openxmlformats.org/officeDocument/2006/relationships/customXml" Target="../ink/ink1802.xml"/><Relationship Id="rId378" Type="http://schemas.openxmlformats.org/officeDocument/2006/relationships/customXml" Target="../ink/ink1900.xml"/><Relationship Id="rId6" Type="http://schemas.openxmlformats.org/officeDocument/2006/relationships/customXml" Target="../ink/ink1714.xml"/><Relationship Id="rId238" Type="http://schemas.openxmlformats.org/officeDocument/2006/relationships/customXml" Target="../ink/ink1830.xml"/><Relationship Id="rId291" Type="http://schemas.openxmlformats.org/officeDocument/2006/relationships/image" Target="../media/image1854.png"/><Relationship Id="rId305" Type="http://schemas.openxmlformats.org/officeDocument/2006/relationships/image" Target="../media/image1861.png"/><Relationship Id="rId347" Type="http://schemas.openxmlformats.org/officeDocument/2006/relationships/image" Target="../media/image1882.png"/><Relationship Id="rId44" Type="http://schemas.openxmlformats.org/officeDocument/2006/relationships/customXml" Target="../ink/ink1733.xml"/><Relationship Id="rId86" Type="http://schemas.openxmlformats.org/officeDocument/2006/relationships/customXml" Target="../ink/ink1754.xml"/><Relationship Id="rId151" Type="http://schemas.openxmlformats.org/officeDocument/2006/relationships/image" Target="../media/image1784.png"/><Relationship Id="rId389" Type="http://schemas.openxmlformats.org/officeDocument/2006/relationships/image" Target="../media/image1903.png"/><Relationship Id="rId193" Type="http://schemas.openxmlformats.org/officeDocument/2006/relationships/image" Target="../media/image1805.png"/><Relationship Id="rId207" Type="http://schemas.openxmlformats.org/officeDocument/2006/relationships/image" Target="../media/image1812.png"/><Relationship Id="rId249" Type="http://schemas.openxmlformats.org/officeDocument/2006/relationships/image" Target="../media/image1833.png"/><Relationship Id="rId13" Type="http://schemas.openxmlformats.org/officeDocument/2006/relationships/image" Target="../media/image1715.png"/><Relationship Id="rId109" Type="http://schemas.openxmlformats.org/officeDocument/2006/relationships/image" Target="../media/image1763.png"/><Relationship Id="rId260" Type="http://schemas.openxmlformats.org/officeDocument/2006/relationships/customXml" Target="../ink/ink1841.xml"/><Relationship Id="rId316" Type="http://schemas.openxmlformats.org/officeDocument/2006/relationships/customXml" Target="../ink/ink1869.xml"/><Relationship Id="rId55" Type="http://schemas.openxmlformats.org/officeDocument/2006/relationships/image" Target="../media/image1736.png"/><Relationship Id="rId97" Type="http://schemas.openxmlformats.org/officeDocument/2006/relationships/image" Target="../media/image1757.png"/><Relationship Id="rId120" Type="http://schemas.openxmlformats.org/officeDocument/2006/relationships/customXml" Target="../ink/ink1771.xml"/><Relationship Id="rId358" Type="http://schemas.openxmlformats.org/officeDocument/2006/relationships/customXml" Target="../ink/ink1890.xml"/><Relationship Id="rId162" Type="http://schemas.openxmlformats.org/officeDocument/2006/relationships/customXml" Target="../ink/ink1792.xml"/><Relationship Id="rId218" Type="http://schemas.openxmlformats.org/officeDocument/2006/relationships/customXml" Target="../ink/ink1820.xml"/><Relationship Id="rId271" Type="http://schemas.openxmlformats.org/officeDocument/2006/relationships/image" Target="../media/image1844.png"/><Relationship Id="rId24" Type="http://schemas.openxmlformats.org/officeDocument/2006/relationships/customXml" Target="../ink/ink1723.xml"/><Relationship Id="rId66" Type="http://schemas.openxmlformats.org/officeDocument/2006/relationships/customXml" Target="../ink/ink1744.xml"/><Relationship Id="rId131" Type="http://schemas.openxmlformats.org/officeDocument/2006/relationships/image" Target="../media/image1774.png"/><Relationship Id="rId327" Type="http://schemas.openxmlformats.org/officeDocument/2006/relationships/image" Target="../media/image1872.png"/><Relationship Id="rId369" Type="http://schemas.openxmlformats.org/officeDocument/2006/relationships/image" Target="../media/image1893.png"/><Relationship Id="rId173" Type="http://schemas.openxmlformats.org/officeDocument/2006/relationships/image" Target="../media/image1795.png"/><Relationship Id="rId229" Type="http://schemas.openxmlformats.org/officeDocument/2006/relationships/image" Target="../media/image1823.png"/><Relationship Id="rId380" Type="http://schemas.openxmlformats.org/officeDocument/2006/relationships/customXml" Target="../ink/ink1901.xml"/><Relationship Id="rId240" Type="http://schemas.openxmlformats.org/officeDocument/2006/relationships/customXml" Target="../ink/ink1831.xml"/><Relationship Id="rId35" Type="http://schemas.openxmlformats.org/officeDocument/2006/relationships/image" Target="../media/image1726.png"/><Relationship Id="rId77" Type="http://schemas.openxmlformats.org/officeDocument/2006/relationships/image" Target="../media/image1747.png"/><Relationship Id="rId100" Type="http://schemas.openxmlformats.org/officeDocument/2006/relationships/customXml" Target="../ink/ink1761.xml"/><Relationship Id="rId282" Type="http://schemas.openxmlformats.org/officeDocument/2006/relationships/customXml" Target="../ink/ink1852.xml"/><Relationship Id="rId338" Type="http://schemas.openxmlformats.org/officeDocument/2006/relationships/customXml" Target="../ink/ink1880.xml"/><Relationship Id="rId8" Type="http://schemas.openxmlformats.org/officeDocument/2006/relationships/customXml" Target="../ink/ink1715.xml"/><Relationship Id="rId142" Type="http://schemas.openxmlformats.org/officeDocument/2006/relationships/customXml" Target="../ink/ink1782.xml"/><Relationship Id="rId184" Type="http://schemas.openxmlformats.org/officeDocument/2006/relationships/customXml" Target="../ink/ink1803.xml"/><Relationship Id="rId251" Type="http://schemas.openxmlformats.org/officeDocument/2006/relationships/image" Target="../media/image1834.png"/><Relationship Id="rId46" Type="http://schemas.openxmlformats.org/officeDocument/2006/relationships/customXml" Target="../ink/ink1734.xml"/><Relationship Id="rId293" Type="http://schemas.openxmlformats.org/officeDocument/2006/relationships/image" Target="../media/image1855.png"/><Relationship Id="rId307" Type="http://schemas.openxmlformats.org/officeDocument/2006/relationships/image" Target="../media/image1862.png"/><Relationship Id="rId349" Type="http://schemas.openxmlformats.org/officeDocument/2006/relationships/image" Target="../media/image1883.png"/><Relationship Id="rId88" Type="http://schemas.openxmlformats.org/officeDocument/2006/relationships/customXml" Target="../ink/ink1755.xml"/><Relationship Id="rId111" Type="http://schemas.openxmlformats.org/officeDocument/2006/relationships/image" Target="../media/image1764.png"/><Relationship Id="rId153" Type="http://schemas.openxmlformats.org/officeDocument/2006/relationships/image" Target="../media/image1785.png"/><Relationship Id="rId195" Type="http://schemas.openxmlformats.org/officeDocument/2006/relationships/image" Target="../media/image1806.png"/><Relationship Id="rId209" Type="http://schemas.openxmlformats.org/officeDocument/2006/relationships/image" Target="../media/image1813.png"/><Relationship Id="rId360" Type="http://schemas.openxmlformats.org/officeDocument/2006/relationships/customXml" Target="../ink/ink1891.xml"/><Relationship Id="rId220" Type="http://schemas.openxmlformats.org/officeDocument/2006/relationships/customXml" Target="../ink/ink1821.xml"/><Relationship Id="rId15" Type="http://schemas.openxmlformats.org/officeDocument/2006/relationships/image" Target="../media/image1716.png"/><Relationship Id="rId57" Type="http://schemas.openxmlformats.org/officeDocument/2006/relationships/image" Target="../media/image1737.png"/><Relationship Id="rId262" Type="http://schemas.openxmlformats.org/officeDocument/2006/relationships/customXml" Target="../ink/ink1842.xml"/><Relationship Id="rId318" Type="http://schemas.openxmlformats.org/officeDocument/2006/relationships/customXml" Target="../ink/ink1870.xml"/><Relationship Id="rId99" Type="http://schemas.openxmlformats.org/officeDocument/2006/relationships/image" Target="../media/image1758.png"/><Relationship Id="rId122" Type="http://schemas.openxmlformats.org/officeDocument/2006/relationships/customXml" Target="../ink/ink1772.xml"/><Relationship Id="rId164" Type="http://schemas.openxmlformats.org/officeDocument/2006/relationships/customXml" Target="../ink/ink1793.xml"/><Relationship Id="rId371" Type="http://schemas.openxmlformats.org/officeDocument/2006/relationships/image" Target="../media/image1894.png"/><Relationship Id="rId26" Type="http://schemas.openxmlformats.org/officeDocument/2006/relationships/customXml" Target="../ink/ink1724.xml"/><Relationship Id="rId231" Type="http://schemas.openxmlformats.org/officeDocument/2006/relationships/image" Target="../media/image1824.png"/><Relationship Id="rId273" Type="http://schemas.openxmlformats.org/officeDocument/2006/relationships/image" Target="../media/image1845.png"/><Relationship Id="rId329" Type="http://schemas.openxmlformats.org/officeDocument/2006/relationships/image" Target="../media/image1873.png"/><Relationship Id="rId68" Type="http://schemas.openxmlformats.org/officeDocument/2006/relationships/customXml" Target="../ink/ink1745.xml"/><Relationship Id="rId133" Type="http://schemas.openxmlformats.org/officeDocument/2006/relationships/image" Target="../media/image1775.png"/><Relationship Id="rId175" Type="http://schemas.openxmlformats.org/officeDocument/2006/relationships/image" Target="../media/image1796.png"/><Relationship Id="rId340" Type="http://schemas.openxmlformats.org/officeDocument/2006/relationships/customXml" Target="../ink/ink1881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61.png"/><Relationship Id="rId21" Type="http://schemas.openxmlformats.org/officeDocument/2006/relationships/image" Target="../media/image1913.png"/><Relationship Id="rId42" Type="http://schemas.openxmlformats.org/officeDocument/2006/relationships/customXml" Target="../ink/ink1926.xml"/><Relationship Id="rId63" Type="http://schemas.openxmlformats.org/officeDocument/2006/relationships/image" Target="../media/image1934.png"/><Relationship Id="rId84" Type="http://schemas.openxmlformats.org/officeDocument/2006/relationships/customXml" Target="../ink/ink1947.xml"/><Relationship Id="rId138" Type="http://schemas.openxmlformats.org/officeDocument/2006/relationships/customXml" Target="../ink/ink1974.xml"/><Relationship Id="rId159" Type="http://schemas.openxmlformats.org/officeDocument/2006/relationships/image" Target="../media/image1982.png"/><Relationship Id="rId170" Type="http://schemas.openxmlformats.org/officeDocument/2006/relationships/customXml" Target="../ink/ink1990.xml"/><Relationship Id="rId191" Type="http://schemas.openxmlformats.org/officeDocument/2006/relationships/image" Target="../media/image1998.png"/><Relationship Id="rId205" Type="http://schemas.openxmlformats.org/officeDocument/2006/relationships/image" Target="../media/image2005.png"/><Relationship Id="rId107" Type="http://schemas.openxmlformats.org/officeDocument/2006/relationships/image" Target="../media/image1956.png"/><Relationship Id="rId11" Type="http://schemas.openxmlformats.org/officeDocument/2006/relationships/image" Target="../media/image1908.png"/><Relationship Id="rId32" Type="http://schemas.openxmlformats.org/officeDocument/2006/relationships/customXml" Target="../ink/ink1921.xml"/><Relationship Id="rId53" Type="http://schemas.openxmlformats.org/officeDocument/2006/relationships/image" Target="../media/image1929.png"/><Relationship Id="rId74" Type="http://schemas.openxmlformats.org/officeDocument/2006/relationships/customXml" Target="../ink/ink1942.xml"/><Relationship Id="rId128" Type="http://schemas.openxmlformats.org/officeDocument/2006/relationships/customXml" Target="../ink/ink1969.xml"/><Relationship Id="rId149" Type="http://schemas.openxmlformats.org/officeDocument/2006/relationships/image" Target="../media/image1977.png"/><Relationship Id="rId5" Type="http://schemas.openxmlformats.org/officeDocument/2006/relationships/image" Target="../media/image1905.png"/><Relationship Id="rId95" Type="http://schemas.openxmlformats.org/officeDocument/2006/relationships/image" Target="../media/image1950.png"/><Relationship Id="rId160" Type="http://schemas.openxmlformats.org/officeDocument/2006/relationships/customXml" Target="../ink/ink1985.xml"/><Relationship Id="rId181" Type="http://schemas.openxmlformats.org/officeDocument/2006/relationships/image" Target="../media/image1993.png"/><Relationship Id="rId216" Type="http://schemas.openxmlformats.org/officeDocument/2006/relationships/customXml" Target="../ink/ink2013.xml"/><Relationship Id="rId22" Type="http://schemas.openxmlformats.org/officeDocument/2006/relationships/customXml" Target="../ink/ink1916.xml"/><Relationship Id="rId43" Type="http://schemas.openxmlformats.org/officeDocument/2006/relationships/image" Target="../media/image1924.png"/><Relationship Id="rId64" Type="http://schemas.openxmlformats.org/officeDocument/2006/relationships/customXml" Target="../ink/ink1937.xml"/><Relationship Id="rId118" Type="http://schemas.openxmlformats.org/officeDocument/2006/relationships/customXml" Target="../ink/ink1964.xml"/><Relationship Id="rId139" Type="http://schemas.openxmlformats.org/officeDocument/2006/relationships/image" Target="../media/image1972.png"/><Relationship Id="rId85" Type="http://schemas.openxmlformats.org/officeDocument/2006/relationships/image" Target="../media/image1945.png"/><Relationship Id="rId150" Type="http://schemas.openxmlformats.org/officeDocument/2006/relationships/customXml" Target="../ink/ink1980.xml"/><Relationship Id="rId171" Type="http://schemas.openxmlformats.org/officeDocument/2006/relationships/image" Target="../media/image1988.png"/><Relationship Id="rId192" Type="http://schemas.openxmlformats.org/officeDocument/2006/relationships/customXml" Target="../ink/ink2001.xml"/><Relationship Id="rId206" Type="http://schemas.openxmlformats.org/officeDocument/2006/relationships/customXml" Target="../ink/ink2008.xml"/><Relationship Id="rId12" Type="http://schemas.openxmlformats.org/officeDocument/2006/relationships/customXml" Target="../ink/ink1911.xml"/><Relationship Id="rId33" Type="http://schemas.openxmlformats.org/officeDocument/2006/relationships/image" Target="../media/image1919.png"/><Relationship Id="rId108" Type="http://schemas.openxmlformats.org/officeDocument/2006/relationships/customXml" Target="../ink/ink1959.xml"/><Relationship Id="rId129" Type="http://schemas.openxmlformats.org/officeDocument/2006/relationships/image" Target="../media/image1967.png"/><Relationship Id="rId54" Type="http://schemas.openxmlformats.org/officeDocument/2006/relationships/customXml" Target="../ink/ink1932.xml"/><Relationship Id="rId75" Type="http://schemas.openxmlformats.org/officeDocument/2006/relationships/image" Target="../media/image1940.png"/><Relationship Id="rId96" Type="http://schemas.openxmlformats.org/officeDocument/2006/relationships/customXml" Target="../ink/ink1953.xml"/><Relationship Id="rId140" Type="http://schemas.openxmlformats.org/officeDocument/2006/relationships/customXml" Target="../ink/ink1975.xml"/><Relationship Id="rId161" Type="http://schemas.openxmlformats.org/officeDocument/2006/relationships/image" Target="../media/image1983.png"/><Relationship Id="rId182" Type="http://schemas.openxmlformats.org/officeDocument/2006/relationships/customXml" Target="../ink/ink1996.xml"/><Relationship Id="rId217" Type="http://schemas.openxmlformats.org/officeDocument/2006/relationships/image" Target="../media/image2011.png"/><Relationship Id="rId6" Type="http://schemas.openxmlformats.org/officeDocument/2006/relationships/customXml" Target="../ink/ink1908.xml"/><Relationship Id="rId23" Type="http://schemas.openxmlformats.org/officeDocument/2006/relationships/image" Target="../media/image1914.png"/><Relationship Id="rId119" Type="http://schemas.openxmlformats.org/officeDocument/2006/relationships/image" Target="../media/image1962.png"/><Relationship Id="rId44" Type="http://schemas.openxmlformats.org/officeDocument/2006/relationships/customXml" Target="../ink/ink1927.xml"/><Relationship Id="rId65" Type="http://schemas.openxmlformats.org/officeDocument/2006/relationships/image" Target="../media/image1935.png"/><Relationship Id="rId86" Type="http://schemas.openxmlformats.org/officeDocument/2006/relationships/customXml" Target="../ink/ink1948.xml"/><Relationship Id="rId130" Type="http://schemas.openxmlformats.org/officeDocument/2006/relationships/customXml" Target="../ink/ink1970.xml"/><Relationship Id="rId151" Type="http://schemas.openxmlformats.org/officeDocument/2006/relationships/image" Target="../media/image1978.png"/><Relationship Id="rId172" Type="http://schemas.openxmlformats.org/officeDocument/2006/relationships/customXml" Target="../ink/ink1991.xml"/><Relationship Id="rId193" Type="http://schemas.openxmlformats.org/officeDocument/2006/relationships/image" Target="../media/image1999.png"/><Relationship Id="rId207" Type="http://schemas.openxmlformats.org/officeDocument/2006/relationships/image" Target="../media/image2006.png"/><Relationship Id="rId13" Type="http://schemas.openxmlformats.org/officeDocument/2006/relationships/image" Target="../media/image1909.png"/><Relationship Id="rId109" Type="http://schemas.openxmlformats.org/officeDocument/2006/relationships/image" Target="../media/image1957.png"/><Relationship Id="rId34" Type="http://schemas.openxmlformats.org/officeDocument/2006/relationships/customXml" Target="../ink/ink1922.xml"/><Relationship Id="rId55" Type="http://schemas.openxmlformats.org/officeDocument/2006/relationships/image" Target="../media/image1930.png"/><Relationship Id="rId76" Type="http://schemas.openxmlformats.org/officeDocument/2006/relationships/customXml" Target="../ink/ink1943.xml"/><Relationship Id="rId97" Type="http://schemas.openxmlformats.org/officeDocument/2006/relationships/image" Target="../media/image1951.png"/><Relationship Id="rId120" Type="http://schemas.openxmlformats.org/officeDocument/2006/relationships/customXml" Target="../ink/ink1965.xml"/><Relationship Id="rId141" Type="http://schemas.openxmlformats.org/officeDocument/2006/relationships/image" Target="../media/image1973.png"/><Relationship Id="rId7" Type="http://schemas.openxmlformats.org/officeDocument/2006/relationships/image" Target="../media/image1906.png"/><Relationship Id="rId162" Type="http://schemas.openxmlformats.org/officeDocument/2006/relationships/customXml" Target="../ink/ink1986.xml"/><Relationship Id="rId183" Type="http://schemas.openxmlformats.org/officeDocument/2006/relationships/image" Target="../media/image1994.png"/><Relationship Id="rId24" Type="http://schemas.openxmlformats.org/officeDocument/2006/relationships/customXml" Target="../ink/ink1917.xml"/><Relationship Id="rId45" Type="http://schemas.openxmlformats.org/officeDocument/2006/relationships/image" Target="../media/image1925.png"/><Relationship Id="rId66" Type="http://schemas.openxmlformats.org/officeDocument/2006/relationships/customXml" Target="../ink/ink1938.xml"/><Relationship Id="rId87" Type="http://schemas.openxmlformats.org/officeDocument/2006/relationships/image" Target="../media/image1946.png"/><Relationship Id="rId110" Type="http://schemas.openxmlformats.org/officeDocument/2006/relationships/customXml" Target="../ink/ink1960.xml"/><Relationship Id="rId131" Type="http://schemas.openxmlformats.org/officeDocument/2006/relationships/image" Target="../media/image1968.png"/><Relationship Id="rId152" Type="http://schemas.openxmlformats.org/officeDocument/2006/relationships/customXml" Target="../ink/ink1981.xml"/><Relationship Id="rId173" Type="http://schemas.openxmlformats.org/officeDocument/2006/relationships/image" Target="../media/image1989.png"/><Relationship Id="rId194" Type="http://schemas.openxmlformats.org/officeDocument/2006/relationships/customXml" Target="../ink/ink2002.xml"/><Relationship Id="rId208" Type="http://schemas.openxmlformats.org/officeDocument/2006/relationships/customXml" Target="../ink/ink2009.xml"/><Relationship Id="rId14" Type="http://schemas.openxmlformats.org/officeDocument/2006/relationships/customXml" Target="../ink/ink1912.xml"/><Relationship Id="rId30" Type="http://schemas.openxmlformats.org/officeDocument/2006/relationships/customXml" Target="../ink/ink1920.xml"/><Relationship Id="rId35" Type="http://schemas.openxmlformats.org/officeDocument/2006/relationships/image" Target="../media/image1920.png"/><Relationship Id="rId56" Type="http://schemas.openxmlformats.org/officeDocument/2006/relationships/customXml" Target="../ink/ink1933.xml"/><Relationship Id="rId77" Type="http://schemas.openxmlformats.org/officeDocument/2006/relationships/image" Target="../media/image1941.png"/><Relationship Id="rId100" Type="http://schemas.openxmlformats.org/officeDocument/2006/relationships/customXml" Target="../ink/ink1955.xml"/><Relationship Id="rId105" Type="http://schemas.openxmlformats.org/officeDocument/2006/relationships/image" Target="../media/image1955.png"/><Relationship Id="rId126" Type="http://schemas.openxmlformats.org/officeDocument/2006/relationships/customXml" Target="../ink/ink1968.xml"/><Relationship Id="rId147" Type="http://schemas.openxmlformats.org/officeDocument/2006/relationships/image" Target="../media/image1976.png"/><Relationship Id="rId168" Type="http://schemas.openxmlformats.org/officeDocument/2006/relationships/customXml" Target="../ink/ink1989.xml"/><Relationship Id="rId8" Type="http://schemas.openxmlformats.org/officeDocument/2006/relationships/customXml" Target="../ink/ink1909.xml"/><Relationship Id="rId51" Type="http://schemas.openxmlformats.org/officeDocument/2006/relationships/image" Target="../media/image1928.png"/><Relationship Id="rId72" Type="http://schemas.openxmlformats.org/officeDocument/2006/relationships/customXml" Target="../ink/ink1941.xml"/><Relationship Id="rId93" Type="http://schemas.openxmlformats.org/officeDocument/2006/relationships/image" Target="../media/image1949.png"/><Relationship Id="rId98" Type="http://schemas.openxmlformats.org/officeDocument/2006/relationships/customXml" Target="../ink/ink1954.xml"/><Relationship Id="rId121" Type="http://schemas.openxmlformats.org/officeDocument/2006/relationships/image" Target="../media/image1963.png"/><Relationship Id="rId142" Type="http://schemas.openxmlformats.org/officeDocument/2006/relationships/customXml" Target="../ink/ink1976.xml"/><Relationship Id="rId163" Type="http://schemas.openxmlformats.org/officeDocument/2006/relationships/image" Target="../media/image1984.png"/><Relationship Id="rId184" Type="http://schemas.openxmlformats.org/officeDocument/2006/relationships/customXml" Target="../ink/ink1997.xml"/><Relationship Id="rId189" Type="http://schemas.openxmlformats.org/officeDocument/2006/relationships/image" Target="../media/image1997.png"/><Relationship Id="rId3" Type="http://schemas.openxmlformats.org/officeDocument/2006/relationships/image" Target="../media/image1904.png"/><Relationship Id="rId214" Type="http://schemas.openxmlformats.org/officeDocument/2006/relationships/customXml" Target="../ink/ink2012.xml"/><Relationship Id="rId25" Type="http://schemas.openxmlformats.org/officeDocument/2006/relationships/image" Target="../media/image1915.png"/><Relationship Id="rId46" Type="http://schemas.openxmlformats.org/officeDocument/2006/relationships/customXml" Target="../ink/ink1928.xml"/><Relationship Id="rId67" Type="http://schemas.openxmlformats.org/officeDocument/2006/relationships/image" Target="../media/image1936.png"/><Relationship Id="rId116" Type="http://schemas.openxmlformats.org/officeDocument/2006/relationships/customXml" Target="../ink/ink1963.xml"/><Relationship Id="rId137" Type="http://schemas.openxmlformats.org/officeDocument/2006/relationships/image" Target="../media/image1971.png"/><Relationship Id="rId158" Type="http://schemas.openxmlformats.org/officeDocument/2006/relationships/customXml" Target="../ink/ink1984.xml"/><Relationship Id="rId20" Type="http://schemas.openxmlformats.org/officeDocument/2006/relationships/customXml" Target="../ink/ink1915.xml"/><Relationship Id="rId41" Type="http://schemas.openxmlformats.org/officeDocument/2006/relationships/image" Target="../media/image1923.png"/><Relationship Id="rId62" Type="http://schemas.openxmlformats.org/officeDocument/2006/relationships/customXml" Target="../ink/ink1936.xml"/><Relationship Id="rId83" Type="http://schemas.openxmlformats.org/officeDocument/2006/relationships/image" Target="../media/image1944.png"/><Relationship Id="rId88" Type="http://schemas.openxmlformats.org/officeDocument/2006/relationships/customXml" Target="../ink/ink1949.xml"/><Relationship Id="rId111" Type="http://schemas.openxmlformats.org/officeDocument/2006/relationships/image" Target="../media/image1958.png"/><Relationship Id="rId132" Type="http://schemas.openxmlformats.org/officeDocument/2006/relationships/customXml" Target="../ink/ink1971.xml"/><Relationship Id="rId153" Type="http://schemas.openxmlformats.org/officeDocument/2006/relationships/image" Target="../media/image1979.png"/><Relationship Id="rId174" Type="http://schemas.openxmlformats.org/officeDocument/2006/relationships/customXml" Target="../ink/ink1992.xml"/><Relationship Id="rId179" Type="http://schemas.openxmlformats.org/officeDocument/2006/relationships/image" Target="../media/image1992.png"/><Relationship Id="rId195" Type="http://schemas.openxmlformats.org/officeDocument/2006/relationships/image" Target="../media/image2000.png"/><Relationship Id="rId209" Type="http://schemas.openxmlformats.org/officeDocument/2006/relationships/image" Target="../media/image2007.png"/><Relationship Id="rId190" Type="http://schemas.openxmlformats.org/officeDocument/2006/relationships/customXml" Target="../ink/ink2000.xml"/><Relationship Id="rId204" Type="http://schemas.openxmlformats.org/officeDocument/2006/relationships/customXml" Target="../ink/ink2007.xml"/><Relationship Id="rId15" Type="http://schemas.openxmlformats.org/officeDocument/2006/relationships/image" Target="../media/image1910.png"/><Relationship Id="rId36" Type="http://schemas.openxmlformats.org/officeDocument/2006/relationships/customXml" Target="../ink/ink1923.xml"/><Relationship Id="rId57" Type="http://schemas.openxmlformats.org/officeDocument/2006/relationships/image" Target="../media/image1931.png"/><Relationship Id="rId106" Type="http://schemas.openxmlformats.org/officeDocument/2006/relationships/customXml" Target="../ink/ink1958.xml"/><Relationship Id="rId127" Type="http://schemas.openxmlformats.org/officeDocument/2006/relationships/image" Target="../media/image1966.png"/><Relationship Id="rId10" Type="http://schemas.openxmlformats.org/officeDocument/2006/relationships/customXml" Target="../ink/ink1910.xml"/><Relationship Id="rId31" Type="http://schemas.openxmlformats.org/officeDocument/2006/relationships/image" Target="../media/image1918.png"/><Relationship Id="rId52" Type="http://schemas.openxmlformats.org/officeDocument/2006/relationships/customXml" Target="../ink/ink1931.xml"/><Relationship Id="rId73" Type="http://schemas.openxmlformats.org/officeDocument/2006/relationships/image" Target="../media/image1939.png"/><Relationship Id="rId78" Type="http://schemas.openxmlformats.org/officeDocument/2006/relationships/customXml" Target="../ink/ink1944.xml"/><Relationship Id="rId94" Type="http://schemas.openxmlformats.org/officeDocument/2006/relationships/customXml" Target="../ink/ink1952.xml"/><Relationship Id="rId99" Type="http://schemas.openxmlformats.org/officeDocument/2006/relationships/image" Target="../media/image1952.png"/><Relationship Id="rId101" Type="http://schemas.openxmlformats.org/officeDocument/2006/relationships/image" Target="../media/image1953.png"/><Relationship Id="rId122" Type="http://schemas.openxmlformats.org/officeDocument/2006/relationships/customXml" Target="../ink/ink1966.xml"/><Relationship Id="rId143" Type="http://schemas.openxmlformats.org/officeDocument/2006/relationships/image" Target="../media/image1974.png"/><Relationship Id="rId148" Type="http://schemas.openxmlformats.org/officeDocument/2006/relationships/customXml" Target="../ink/ink1979.xml"/><Relationship Id="rId164" Type="http://schemas.openxmlformats.org/officeDocument/2006/relationships/customXml" Target="../ink/ink1987.xml"/><Relationship Id="rId169" Type="http://schemas.openxmlformats.org/officeDocument/2006/relationships/image" Target="../media/image1987.png"/><Relationship Id="rId185" Type="http://schemas.openxmlformats.org/officeDocument/2006/relationships/image" Target="../media/image1995.png"/><Relationship Id="rId4" Type="http://schemas.openxmlformats.org/officeDocument/2006/relationships/customXml" Target="../ink/ink1907.xml"/><Relationship Id="rId9" Type="http://schemas.openxmlformats.org/officeDocument/2006/relationships/image" Target="../media/image1907.png"/><Relationship Id="rId180" Type="http://schemas.openxmlformats.org/officeDocument/2006/relationships/customXml" Target="../ink/ink1995.xml"/><Relationship Id="rId210" Type="http://schemas.openxmlformats.org/officeDocument/2006/relationships/customXml" Target="../ink/ink2010.xml"/><Relationship Id="rId215" Type="http://schemas.openxmlformats.org/officeDocument/2006/relationships/image" Target="../media/image2010.png"/><Relationship Id="rId26" Type="http://schemas.openxmlformats.org/officeDocument/2006/relationships/customXml" Target="../ink/ink1918.xml"/><Relationship Id="rId47" Type="http://schemas.openxmlformats.org/officeDocument/2006/relationships/image" Target="../media/image1926.png"/><Relationship Id="rId68" Type="http://schemas.openxmlformats.org/officeDocument/2006/relationships/customXml" Target="../ink/ink1939.xml"/><Relationship Id="rId89" Type="http://schemas.openxmlformats.org/officeDocument/2006/relationships/image" Target="../media/image1947.png"/><Relationship Id="rId112" Type="http://schemas.openxmlformats.org/officeDocument/2006/relationships/customXml" Target="../ink/ink1961.xml"/><Relationship Id="rId133" Type="http://schemas.openxmlformats.org/officeDocument/2006/relationships/image" Target="../media/image1969.png"/><Relationship Id="rId154" Type="http://schemas.openxmlformats.org/officeDocument/2006/relationships/customXml" Target="../ink/ink1982.xml"/><Relationship Id="rId175" Type="http://schemas.openxmlformats.org/officeDocument/2006/relationships/image" Target="../media/image1990.png"/><Relationship Id="rId196" Type="http://schemas.openxmlformats.org/officeDocument/2006/relationships/customXml" Target="../ink/ink2003.xml"/><Relationship Id="rId200" Type="http://schemas.openxmlformats.org/officeDocument/2006/relationships/customXml" Target="../ink/ink2005.xml"/><Relationship Id="rId16" Type="http://schemas.openxmlformats.org/officeDocument/2006/relationships/customXml" Target="../ink/ink1913.xml"/><Relationship Id="rId37" Type="http://schemas.openxmlformats.org/officeDocument/2006/relationships/image" Target="../media/image1921.png"/><Relationship Id="rId58" Type="http://schemas.openxmlformats.org/officeDocument/2006/relationships/customXml" Target="../ink/ink1934.xml"/><Relationship Id="rId79" Type="http://schemas.openxmlformats.org/officeDocument/2006/relationships/image" Target="../media/image1942.png"/><Relationship Id="rId102" Type="http://schemas.openxmlformats.org/officeDocument/2006/relationships/customXml" Target="../ink/ink1956.xml"/><Relationship Id="rId123" Type="http://schemas.openxmlformats.org/officeDocument/2006/relationships/image" Target="../media/image1964.png"/><Relationship Id="rId144" Type="http://schemas.openxmlformats.org/officeDocument/2006/relationships/customXml" Target="../ink/ink1977.xml"/><Relationship Id="rId90" Type="http://schemas.openxmlformats.org/officeDocument/2006/relationships/customXml" Target="../ink/ink1950.xml"/><Relationship Id="rId165" Type="http://schemas.openxmlformats.org/officeDocument/2006/relationships/image" Target="../media/image1985.png"/><Relationship Id="rId186" Type="http://schemas.openxmlformats.org/officeDocument/2006/relationships/customXml" Target="../ink/ink1998.xml"/><Relationship Id="rId211" Type="http://schemas.openxmlformats.org/officeDocument/2006/relationships/image" Target="../media/image2008.png"/><Relationship Id="rId27" Type="http://schemas.openxmlformats.org/officeDocument/2006/relationships/image" Target="../media/image1916.png"/><Relationship Id="rId48" Type="http://schemas.openxmlformats.org/officeDocument/2006/relationships/customXml" Target="../ink/ink1929.xml"/><Relationship Id="rId69" Type="http://schemas.openxmlformats.org/officeDocument/2006/relationships/image" Target="../media/image1937.png"/><Relationship Id="rId113" Type="http://schemas.openxmlformats.org/officeDocument/2006/relationships/image" Target="../media/image1959.png"/><Relationship Id="rId134" Type="http://schemas.openxmlformats.org/officeDocument/2006/relationships/customXml" Target="../ink/ink1972.xml"/><Relationship Id="rId80" Type="http://schemas.openxmlformats.org/officeDocument/2006/relationships/customXml" Target="../ink/ink1945.xml"/><Relationship Id="rId155" Type="http://schemas.openxmlformats.org/officeDocument/2006/relationships/image" Target="../media/image1980.png"/><Relationship Id="rId176" Type="http://schemas.openxmlformats.org/officeDocument/2006/relationships/customXml" Target="../ink/ink1993.xml"/><Relationship Id="rId197" Type="http://schemas.openxmlformats.org/officeDocument/2006/relationships/image" Target="../media/image2001.png"/><Relationship Id="rId201" Type="http://schemas.openxmlformats.org/officeDocument/2006/relationships/image" Target="../media/image2003.png"/><Relationship Id="rId17" Type="http://schemas.openxmlformats.org/officeDocument/2006/relationships/image" Target="../media/image1911.png"/><Relationship Id="rId38" Type="http://schemas.openxmlformats.org/officeDocument/2006/relationships/customXml" Target="../ink/ink1924.xml"/><Relationship Id="rId59" Type="http://schemas.openxmlformats.org/officeDocument/2006/relationships/image" Target="../media/image1932.png"/><Relationship Id="rId103" Type="http://schemas.openxmlformats.org/officeDocument/2006/relationships/image" Target="../media/image1954.png"/><Relationship Id="rId124" Type="http://schemas.openxmlformats.org/officeDocument/2006/relationships/customXml" Target="../ink/ink1967.xml"/><Relationship Id="rId70" Type="http://schemas.openxmlformats.org/officeDocument/2006/relationships/customXml" Target="../ink/ink1940.xml"/><Relationship Id="rId91" Type="http://schemas.openxmlformats.org/officeDocument/2006/relationships/image" Target="../media/image1948.png"/><Relationship Id="rId145" Type="http://schemas.openxmlformats.org/officeDocument/2006/relationships/image" Target="../media/image1975.png"/><Relationship Id="rId166" Type="http://schemas.openxmlformats.org/officeDocument/2006/relationships/customXml" Target="../ink/ink1988.xml"/><Relationship Id="rId187" Type="http://schemas.openxmlformats.org/officeDocument/2006/relationships/image" Target="../media/image1996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011.xml"/><Relationship Id="rId28" Type="http://schemas.openxmlformats.org/officeDocument/2006/relationships/customXml" Target="../ink/ink1919.xml"/><Relationship Id="rId49" Type="http://schemas.openxmlformats.org/officeDocument/2006/relationships/image" Target="../media/image1927.png"/><Relationship Id="rId114" Type="http://schemas.openxmlformats.org/officeDocument/2006/relationships/customXml" Target="../ink/ink1962.xml"/><Relationship Id="rId60" Type="http://schemas.openxmlformats.org/officeDocument/2006/relationships/customXml" Target="../ink/ink1935.xml"/><Relationship Id="rId81" Type="http://schemas.openxmlformats.org/officeDocument/2006/relationships/image" Target="../media/image1943.png"/><Relationship Id="rId135" Type="http://schemas.openxmlformats.org/officeDocument/2006/relationships/image" Target="../media/image1970.png"/><Relationship Id="rId156" Type="http://schemas.openxmlformats.org/officeDocument/2006/relationships/customXml" Target="../ink/ink1983.xml"/><Relationship Id="rId177" Type="http://schemas.openxmlformats.org/officeDocument/2006/relationships/image" Target="../media/image1991.png"/><Relationship Id="rId198" Type="http://schemas.openxmlformats.org/officeDocument/2006/relationships/customXml" Target="../ink/ink2004.xml"/><Relationship Id="rId202" Type="http://schemas.openxmlformats.org/officeDocument/2006/relationships/customXml" Target="../ink/ink2006.xml"/><Relationship Id="rId18" Type="http://schemas.openxmlformats.org/officeDocument/2006/relationships/customXml" Target="../ink/ink1914.xml"/><Relationship Id="rId39" Type="http://schemas.openxmlformats.org/officeDocument/2006/relationships/image" Target="../media/image1922.png"/><Relationship Id="rId50" Type="http://schemas.openxmlformats.org/officeDocument/2006/relationships/customXml" Target="../ink/ink1930.xml"/><Relationship Id="rId104" Type="http://schemas.openxmlformats.org/officeDocument/2006/relationships/customXml" Target="../ink/ink1957.xml"/><Relationship Id="rId125" Type="http://schemas.openxmlformats.org/officeDocument/2006/relationships/image" Target="../media/image1965.png"/><Relationship Id="rId146" Type="http://schemas.openxmlformats.org/officeDocument/2006/relationships/customXml" Target="../ink/ink1978.xml"/><Relationship Id="rId167" Type="http://schemas.openxmlformats.org/officeDocument/2006/relationships/image" Target="../media/image1986.png"/><Relationship Id="rId188" Type="http://schemas.openxmlformats.org/officeDocument/2006/relationships/customXml" Target="../ink/ink1999.xml"/><Relationship Id="rId71" Type="http://schemas.openxmlformats.org/officeDocument/2006/relationships/image" Target="../media/image1938.png"/><Relationship Id="rId92" Type="http://schemas.openxmlformats.org/officeDocument/2006/relationships/customXml" Target="../ink/ink1951.xml"/><Relationship Id="rId213" Type="http://schemas.openxmlformats.org/officeDocument/2006/relationships/image" Target="../media/image2009.png"/><Relationship Id="rId2" Type="http://schemas.openxmlformats.org/officeDocument/2006/relationships/customXml" Target="../ink/ink1906.xml"/><Relationship Id="rId29" Type="http://schemas.openxmlformats.org/officeDocument/2006/relationships/image" Target="../media/image1917.png"/><Relationship Id="rId40" Type="http://schemas.openxmlformats.org/officeDocument/2006/relationships/customXml" Target="../ink/ink1925.xml"/><Relationship Id="rId115" Type="http://schemas.openxmlformats.org/officeDocument/2006/relationships/image" Target="../media/image1960.png"/><Relationship Id="rId136" Type="http://schemas.openxmlformats.org/officeDocument/2006/relationships/customXml" Target="../ink/ink1973.xml"/><Relationship Id="rId157" Type="http://schemas.openxmlformats.org/officeDocument/2006/relationships/image" Target="../media/image1981.png"/><Relationship Id="rId178" Type="http://schemas.openxmlformats.org/officeDocument/2006/relationships/customXml" Target="../ink/ink1994.xml"/><Relationship Id="rId61" Type="http://schemas.openxmlformats.org/officeDocument/2006/relationships/image" Target="../media/image1933.png"/><Relationship Id="rId82" Type="http://schemas.openxmlformats.org/officeDocument/2006/relationships/customXml" Target="../ink/ink1946.xml"/><Relationship Id="rId199" Type="http://schemas.openxmlformats.org/officeDocument/2006/relationships/image" Target="../media/image2002.png"/><Relationship Id="rId203" Type="http://schemas.openxmlformats.org/officeDocument/2006/relationships/image" Target="../media/image2004.png"/><Relationship Id="rId19" Type="http://schemas.openxmlformats.org/officeDocument/2006/relationships/image" Target="../media/image1912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9.png"/><Relationship Id="rId21" Type="http://schemas.openxmlformats.org/officeDocument/2006/relationships/image" Target="../media/image2021.png"/><Relationship Id="rId63" Type="http://schemas.openxmlformats.org/officeDocument/2006/relationships/image" Target="../media/image2042.png"/><Relationship Id="rId159" Type="http://schemas.openxmlformats.org/officeDocument/2006/relationships/image" Target="../media/image2090.png"/><Relationship Id="rId170" Type="http://schemas.openxmlformats.org/officeDocument/2006/relationships/customXml" Target="../ink/ink2098.xml"/><Relationship Id="rId226" Type="http://schemas.openxmlformats.org/officeDocument/2006/relationships/customXml" Target="../ink/ink2126.xml"/><Relationship Id="rId268" Type="http://schemas.openxmlformats.org/officeDocument/2006/relationships/customXml" Target="../ink/ink2147.xml"/><Relationship Id="rId32" Type="http://schemas.openxmlformats.org/officeDocument/2006/relationships/customXml" Target="../ink/ink2029.xml"/><Relationship Id="rId74" Type="http://schemas.openxmlformats.org/officeDocument/2006/relationships/customXml" Target="../ink/ink2050.xml"/><Relationship Id="rId128" Type="http://schemas.openxmlformats.org/officeDocument/2006/relationships/customXml" Target="../ink/ink2077.xml"/><Relationship Id="rId5" Type="http://schemas.openxmlformats.org/officeDocument/2006/relationships/image" Target="../media/image2013.png"/><Relationship Id="rId181" Type="http://schemas.openxmlformats.org/officeDocument/2006/relationships/image" Target="../media/image2101.png"/><Relationship Id="rId237" Type="http://schemas.openxmlformats.org/officeDocument/2006/relationships/image" Target="../media/image2129.png"/><Relationship Id="rId258" Type="http://schemas.openxmlformats.org/officeDocument/2006/relationships/customXml" Target="../ink/ink2142.xml"/><Relationship Id="rId22" Type="http://schemas.openxmlformats.org/officeDocument/2006/relationships/customXml" Target="../ink/ink2024.xml"/><Relationship Id="rId43" Type="http://schemas.openxmlformats.org/officeDocument/2006/relationships/image" Target="../media/image2032.png"/><Relationship Id="rId64" Type="http://schemas.openxmlformats.org/officeDocument/2006/relationships/customXml" Target="../ink/ink2045.xml"/><Relationship Id="rId118" Type="http://schemas.openxmlformats.org/officeDocument/2006/relationships/customXml" Target="../ink/ink2072.xml"/><Relationship Id="rId139" Type="http://schemas.openxmlformats.org/officeDocument/2006/relationships/image" Target="../media/image2080.png"/><Relationship Id="rId85" Type="http://schemas.openxmlformats.org/officeDocument/2006/relationships/image" Target="../media/image2053.png"/><Relationship Id="rId150" Type="http://schemas.openxmlformats.org/officeDocument/2006/relationships/customXml" Target="../ink/ink2088.xml"/><Relationship Id="rId171" Type="http://schemas.openxmlformats.org/officeDocument/2006/relationships/image" Target="../media/image2096.png"/><Relationship Id="rId192" Type="http://schemas.openxmlformats.org/officeDocument/2006/relationships/customXml" Target="../ink/ink2109.xml"/><Relationship Id="rId206" Type="http://schemas.openxmlformats.org/officeDocument/2006/relationships/customXml" Target="../ink/ink2116.xml"/><Relationship Id="rId227" Type="http://schemas.openxmlformats.org/officeDocument/2006/relationships/image" Target="../media/image2124.png"/><Relationship Id="rId248" Type="http://schemas.openxmlformats.org/officeDocument/2006/relationships/customXml" Target="../ink/ink2137.xml"/><Relationship Id="rId269" Type="http://schemas.openxmlformats.org/officeDocument/2006/relationships/image" Target="../media/image2145.png"/><Relationship Id="rId12" Type="http://schemas.openxmlformats.org/officeDocument/2006/relationships/customXml" Target="../ink/ink2019.xml"/><Relationship Id="rId33" Type="http://schemas.openxmlformats.org/officeDocument/2006/relationships/image" Target="../media/image2027.png"/><Relationship Id="rId108" Type="http://schemas.openxmlformats.org/officeDocument/2006/relationships/customXml" Target="../ink/ink2067.xml"/><Relationship Id="rId129" Type="http://schemas.openxmlformats.org/officeDocument/2006/relationships/image" Target="../media/image2075.png"/><Relationship Id="rId54" Type="http://schemas.openxmlformats.org/officeDocument/2006/relationships/customXml" Target="../ink/ink2040.xml"/><Relationship Id="rId75" Type="http://schemas.openxmlformats.org/officeDocument/2006/relationships/image" Target="../media/image2048.png"/><Relationship Id="rId96" Type="http://schemas.openxmlformats.org/officeDocument/2006/relationships/customXml" Target="../ink/ink2061.xml"/><Relationship Id="rId140" Type="http://schemas.openxmlformats.org/officeDocument/2006/relationships/customXml" Target="../ink/ink2083.xml"/><Relationship Id="rId161" Type="http://schemas.openxmlformats.org/officeDocument/2006/relationships/image" Target="../media/image2091.png"/><Relationship Id="rId182" Type="http://schemas.openxmlformats.org/officeDocument/2006/relationships/customXml" Target="../ink/ink2104.xml"/><Relationship Id="rId217" Type="http://schemas.openxmlformats.org/officeDocument/2006/relationships/image" Target="../media/image2119.png"/><Relationship Id="rId6" Type="http://schemas.openxmlformats.org/officeDocument/2006/relationships/customXml" Target="../ink/ink2016.xml"/><Relationship Id="rId238" Type="http://schemas.openxmlformats.org/officeDocument/2006/relationships/customXml" Target="../ink/ink2132.xml"/><Relationship Id="rId259" Type="http://schemas.openxmlformats.org/officeDocument/2006/relationships/image" Target="../media/image2140.png"/><Relationship Id="rId23" Type="http://schemas.openxmlformats.org/officeDocument/2006/relationships/image" Target="../media/image2022.png"/><Relationship Id="rId119" Type="http://schemas.openxmlformats.org/officeDocument/2006/relationships/image" Target="../media/image2070.png"/><Relationship Id="rId270" Type="http://schemas.openxmlformats.org/officeDocument/2006/relationships/customXml" Target="../ink/ink2148.xml"/><Relationship Id="rId44" Type="http://schemas.openxmlformats.org/officeDocument/2006/relationships/customXml" Target="../ink/ink2035.xml"/><Relationship Id="rId65" Type="http://schemas.openxmlformats.org/officeDocument/2006/relationships/image" Target="../media/image2043.png"/><Relationship Id="rId86" Type="http://schemas.openxmlformats.org/officeDocument/2006/relationships/customXml" Target="../ink/ink2056.xml"/><Relationship Id="rId130" Type="http://schemas.openxmlformats.org/officeDocument/2006/relationships/customXml" Target="../ink/ink2078.xml"/><Relationship Id="rId151" Type="http://schemas.openxmlformats.org/officeDocument/2006/relationships/image" Target="../media/image2086.png"/><Relationship Id="rId172" Type="http://schemas.openxmlformats.org/officeDocument/2006/relationships/customXml" Target="../ink/ink2099.xml"/><Relationship Id="rId193" Type="http://schemas.openxmlformats.org/officeDocument/2006/relationships/image" Target="../media/image2107.png"/><Relationship Id="rId207" Type="http://schemas.openxmlformats.org/officeDocument/2006/relationships/image" Target="../media/image2114.png"/><Relationship Id="rId228" Type="http://schemas.openxmlformats.org/officeDocument/2006/relationships/customXml" Target="../ink/ink2127.xml"/><Relationship Id="rId249" Type="http://schemas.openxmlformats.org/officeDocument/2006/relationships/image" Target="../media/image2135.png"/><Relationship Id="rId13" Type="http://schemas.openxmlformats.org/officeDocument/2006/relationships/image" Target="../media/image2017.png"/><Relationship Id="rId109" Type="http://schemas.openxmlformats.org/officeDocument/2006/relationships/image" Target="../media/image2065.png"/><Relationship Id="rId260" Type="http://schemas.openxmlformats.org/officeDocument/2006/relationships/customXml" Target="../ink/ink2143.xml"/><Relationship Id="rId34" Type="http://schemas.openxmlformats.org/officeDocument/2006/relationships/customXml" Target="../ink/ink2030.xml"/><Relationship Id="rId55" Type="http://schemas.openxmlformats.org/officeDocument/2006/relationships/image" Target="../media/image2038.png"/><Relationship Id="rId76" Type="http://schemas.openxmlformats.org/officeDocument/2006/relationships/customXml" Target="../ink/ink2051.xml"/><Relationship Id="rId97" Type="http://schemas.openxmlformats.org/officeDocument/2006/relationships/image" Target="../media/image2059.png"/><Relationship Id="rId120" Type="http://schemas.openxmlformats.org/officeDocument/2006/relationships/customXml" Target="../ink/ink2073.xml"/><Relationship Id="rId141" Type="http://schemas.openxmlformats.org/officeDocument/2006/relationships/image" Target="../media/image2081.png"/><Relationship Id="rId7" Type="http://schemas.openxmlformats.org/officeDocument/2006/relationships/image" Target="../media/image2014.png"/><Relationship Id="rId162" Type="http://schemas.openxmlformats.org/officeDocument/2006/relationships/customXml" Target="../ink/ink2094.xml"/><Relationship Id="rId183" Type="http://schemas.openxmlformats.org/officeDocument/2006/relationships/image" Target="../media/image2102.png"/><Relationship Id="rId218" Type="http://schemas.openxmlformats.org/officeDocument/2006/relationships/customXml" Target="../ink/ink2122.xml"/><Relationship Id="rId239" Type="http://schemas.openxmlformats.org/officeDocument/2006/relationships/image" Target="../media/image2130.png"/><Relationship Id="rId250" Type="http://schemas.openxmlformats.org/officeDocument/2006/relationships/customXml" Target="../ink/ink2138.xml"/><Relationship Id="rId271" Type="http://schemas.openxmlformats.org/officeDocument/2006/relationships/image" Target="../media/image2146.png"/><Relationship Id="rId24" Type="http://schemas.openxmlformats.org/officeDocument/2006/relationships/customXml" Target="../ink/ink2025.xml"/><Relationship Id="rId45" Type="http://schemas.openxmlformats.org/officeDocument/2006/relationships/image" Target="../media/image2033.png"/><Relationship Id="rId66" Type="http://schemas.openxmlformats.org/officeDocument/2006/relationships/customXml" Target="../ink/ink2046.xml"/><Relationship Id="rId87" Type="http://schemas.openxmlformats.org/officeDocument/2006/relationships/image" Target="../media/image2054.png"/><Relationship Id="rId110" Type="http://schemas.openxmlformats.org/officeDocument/2006/relationships/customXml" Target="../ink/ink2068.xml"/><Relationship Id="rId131" Type="http://schemas.openxmlformats.org/officeDocument/2006/relationships/image" Target="../media/image2076.png"/><Relationship Id="rId152" Type="http://schemas.openxmlformats.org/officeDocument/2006/relationships/customXml" Target="../ink/ink2089.xml"/><Relationship Id="rId173" Type="http://schemas.openxmlformats.org/officeDocument/2006/relationships/image" Target="../media/image2097.png"/><Relationship Id="rId194" Type="http://schemas.openxmlformats.org/officeDocument/2006/relationships/customXml" Target="../ink/ink2110.xml"/><Relationship Id="rId208" Type="http://schemas.openxmlformats.org/officeDocument/2006/relationships/customXml" Target="../ink/ink2117.xml"/><Relationship Id="rId229" Type="http://schemas.openxmlformats.org/officeDocument/2006/relationships/image" Target="../media/image2125.png"/><Relationship Id="rId240" Type="http://schemas.openxmlformats.org/officeDocument/2006/relationships/customXml" Target="../ink/ink2133.xml"/><Relationship Id="rId261" Type="http://schemas.openxmlformats.org/officeDocument/2006/relationships/image" Target="../media/image2141.png"/><Relationship Id="rId14" Type="http://schemas.openxmlformats.org/officeDocument/2006/relationships/customXml" Target="../ink/ink2020.xml"/><Relationship Id="rId35" Type="http://schemas.openxmlformats.org/officeDocument/2006/relationships/image" Target="../media/image2028.png"/><Relationship Id="rId56" Type="http://schemas.openxmlformats.org/officeDocument/2006/relationships/customXml" Target="../ink/ink2041.xml"/><Relationship Id="rId77" Type="http://schemas.openxmlformats.org/officeDocument/2006/relationships/image" Target="../media/image2049.png"/><Relationship Id="rId100" Type="http://schemas.openxmlformats.org/officeDocument/2006/relationships/customXml" Target="../ink/ink2063.xml"/><Relationship Id="rId8" Type="http://schemas.openxmlformats.org/officeDocument/2006/relationships/customXml" Target="../ink/ink2017.xml"/><Relationship Id="rId98" Type="http://schemas.openxmlformats.org/officeDocument/2006/relationships/customXml" Target="../ink/ink2062.xml"/><Relationship Id="rId121" Type="http://schemas.openxmlformats.org/officeDocument/2006/relationships/image" Target="../media/image2071.png"/><Relationship Id="rId142" Type="http://schemas.openxmlformats.org/officeDocument/2006/relationships/customXml" Target="../ink/ink2084.xml"/><Relationship Id="rId163" Type="http://schemas.openxmlformats.org/officeDocument/2006/relationships/image" Target="../media/image2092.png"/><Relationship Id="rId184" Type="http://schemas.openxmlformats.org/officeDocument/2006/relationships/customXml" Target="../ink/ink2105.xml"/><Relationship Id="rId219" Type="http://schemas.openxmlformats.org/officeDocument/2006/relationships/image" Target="../media/image2120.png"/><Relationship Id="rId230" Type="http://schemas.openxmlformats.org/officeDocument/2006/relationships/customXml" Target="../ink/ink2128.xml"/><Relationship Id="rId251" Type="http://schemas.openxmlformats.org/officeDocument/2006/relationships/image" Target="../media/image2136.png"/><Relationship Id="rId25" Type="http://schemas.openxmlformats.org/officeDocument/2006/relationships/image" Target="../media/image2023.png"/><Relationship Id="rId46" Type="http://schemas.openxmlformats.org/officeDocument/2006/relationships/customXml" Target="../ink/ink2036.xml"/><Relationship Id="rId67" Type="http://schemas.openxmlformats.org/officeDocument/2006/relationships/image" Target="../media/image2044.png"/><Relationship Id="rId272" Type="http://schemas.openxmlformats.org/officeDocument/2006/relationships/customXml" Target="../ink/ink2149.xml"/><Relationship Id="rId88" Type="http://schemas.openxmlformats.org/officeDocument/2006/relationships/customXml" Target="../ink/ink2057.xml"/><Relationship Id="rId111" Type="http://schemas.openxmlformats.org/officeDocument/2006/relationships/image" Target="../media/image2066.png"/><Relationship Id="rId132" Type="http://schemas.openxmlformats.org/officeDocument/2006/relationships/customXml" Target="../ink/ink2079.xml"/><Relationship Id="rId153" Type="http://schemas.openxmlformats.org/officeDocument/2006/relationships/image" Target="../media/image2087.png"/><Relationship Id="rId174" Type="http://schemas.openxmlformats.org/officeDocument/2006/relationships/customXml" Target="../ink/ink2100.xml"/><Relationship Id="rId195" Type="http://schemas.openxmlformats.org/officeDocument/2006/relationships/image" Target="../media/image2108.png"/><Relationship Id="rId209" Type="http://schemas.openxmlformats.org/officeDocument/2006/relationships/image" Target="../media/image2115.png"/><Relationship Id="rId220" Type="http://schemas.openxmlformats.org/officeDocument/2006/relationships/customXml" Target="../ink/ink2123.xml"/><Relationship Id="rId241" Type="http://schemas.openxmlformats.org/officeDocument/2006/relationships/image" Target="../media/image2131.png"/><Relationship Id="rId15" Type="http://schemas.openxmlformats.org/officeDocument/2006/relationships/image" Target="../media/image2018.png"/><Relationship Id="rId36" Type="http://schemas.openxmlformats.org/officeDocument/2006/relationships/customXml" Target="../ink/ink2031.xml"/><Relationship Id="rId57" Type="http://schemas.openxmlformats.org/officeDocument/2006/relationships/image" Target="../media/image2039.png"/><Relationship Id="rId262" Type="http://schemas.openxmlformats.org/officeDocument/2006/relationships/customXml" Target="../ink/ink2144.xml"/><Relationship Id="rId78" Type="http://schemas.openxmlformats.org/officeDocument/2006/relationships/customXml" Target="../ink/ink2052.xml"/><Relationship Id="rId99" Type="http://schemas.openxmlformats.org/officeDocument/2006/relationships/image" Target="../media/image2060.png"/><Relationship Id="rId101" Type="http://schemas.openxmlformats.org/officeDocument/2006/relationships/image" Target="../media/image2061.png"/><Relationship Id="rId122" Type="http://schemas.openxmlformats.org/officeDocument/2006/relationships/customXml" Target="../ink/ink2074.xml"/><Relationship Id="rId143" Type="http://schemas.openxmlformats.org/officeDocument/2006/relationships/image" Target="../media/image2082.png"/><Relationship Id="rId164" Type="http://schemas.openxmlformats.org/officeDocument/2006/relationships/customXml" Target="../ink/ink2095.xml"/><Relationship Id="rId185" Type="http://schemas.openxmlformats.org/officeDocument/2006/relationships/image" Target="../media/image2103.png"/><Relationship Id="rId9" Type="http://schemas.openxmlformats.org/officeDocument/2006/relationships/image" Target="../media/image2015.png"/><Relationship Id="rId210" Type="http://schemas.openxmlformats.org/officeDocument/2006/relationships/customXml" Target="../ink/ink2118.xml"/><Relationship Id="rId26" Type="http://schemas.openxmlformats.org/officeDocument/2006/relationships/customXml" Target="../ink/ink2026.xml"/><Relationship Id="rId231" Type="http://schemas.openxmlformats.org/officeDocument/2006/relationships/image" Target="../media/image2126.png"/><Relationship Id="rId252" Type="http://schemas.openxmlformats.org/officeDocument/2006/relationships/customXml" Target="../ink/ink2139.xml"/><Relationship Id="rId273" Type="http://schemas.openxmlformats.org/officeDocument/2006/relationships/image" Target="../media/image2147.png"/><Relationship Id="rId47" Type="http://schemas.openxmlformats.org/officeDocument/2006/relationships/image" Target="../media/image2034.png"/><Relationship Id="rId68" Type="http://schemas.openxmlformats.org/officeDocument/2006/relationships/customXml" Target="../ink/ink2047.xml"/><Relationship Id="rId89" Type="http://schemas.openxmlformats.org/officeDocument/2006/relationships/image" Target="../media/image2055.png"/><Relationship Id="rId112" Type="http://schemas.openxmlformats.org/officeDocument/2006/relationships/customXml" Target="../ink/ink2069.xml"/><Relationship Id="rId133" Type="http://schemas.openxmlformats.org/officeDocument/2006/relationships/image" Target="../media/image2077.png"/><Relationship Id="rId154" Type="http://schemas.openxmlformats.org/officeDocument/2006/relationships/customXml" Target="../ink/ink2090.xml"/><Relationship Id="rId175" Type="http://schemas.openxmlformats.org/officeDocument/2006/relationships/image" Target="../media/image2098.png"/><Relationship Id="rId196" Type="http://schemas.openxmlformats.org/officeDocument/2006/relationships/customXml" Target="../ink/ink2111.xml"/><Relationship Id="rId200" Type="http://schemas.openxmlformats.org/officeDocument/2006/relationships/customXml" Target="../ink/ink2113.xml"/><Relationship Id="rId16" Type="http://schemas.openxmlformats.org/officeDocument/2006/relationships/customXml" Target="../ink/ink2021.xml"/><Relationship Id="rId221" Type="http://schemas.openxmlformats.org/officeDocument/2006/relationships/image" Target="../media/image2121.png"/><Relationship Id="rId242" Type="http://schemas.openxmlformats.org/officeDocument/2006/relationships/customXml" Target="../ink/ink2134.xml"/><Relationship Id="rId263" Type="http://schemas.openxmlformats.org/officeDocument/2006/relationships/image" Target="../media/image2142.png"/><Relationship Id="rId37" Type="http://schemas.openxmlformats.org/officeDocument/2006/relationships/image" Target="../media/image2029.png"/><Relationship Id="rId58" Type="http://schemas.openxmlformats.org/officeDocument/2006/relationships/customXml" Target="../ink/ink2042.xml"/><Relationship Id="rId79" Type="http://schemas.openxmlformats.org/officeDocument/2006/relationships/image" Target="../media/image2050.png"/><Relationship Id="rId102" Type="http://schemas.openxmlformats.org/officeDocument/2006/relationships/customXml" Target="../ink/ink2064.xml"/><Relationship Id="rId123" Type="http://schemas.openxmlformats.org/officeDocument/2006/relationships/image" Target="../media/image2072.png"/><Relationship Id="rId144" Type="http://schemas.openxmlformats.org/officeDocument/2006/relationships/customXml" Target="../ink/ink2085.xml"/><Relationship Id="rId90" Type="http://schemas.openxmlformats.org/officeDocument/2006/relationships/customXml" Target="../ink/ink2058.xml"/><Relationship Id="rId165" Type="http://schemas.openxmlformats.org/officeDocument/2006/relationships/image" Target="../media/image2093.png"/><Relationship Id="rId186" Type="http://schemas.openxmlformats.org/officeDocument/2006/relationships/customXml" Target="../ink/ink2106.xml"/><Relationship Id="rId211" Type="http://schemas.openxmlformats.org/officeDocument/2006/relationships/image" Target="../media/image2116.png"/><Relationship Id="rId232" Type="http://schemas.openxmlformats.org/officeDocument/2006/relationships/customXml" Target="../ink/ink2129.xml"/><Relationship Id="rId253" Type="http://schemas.openxmlformats.org/officeDocument/2006/relationships/image" Target="../media/image2137.png"/><Relationship Id="rId274" Type="http://schemas.openxmlformats.org/officeDocument/2006/relationships/customXml" Target="../ink/ink2150.xml"/><Relationship Id="rId27" Type="http://schemas.openxmlformats.org/officeDocument/2006/relationships/image" Target="../media/image2024.png"/><Relationship Id="rId48" Type="http://schemas.openxmlformats.org/officeDocument/2006/relationships/customXml" Target="../ink/ink2037.xml"/><Relationship Id="rId69" Type="http://schemas.openxmlformats.org/officeDocument/2006/relationships/image" Target="../media/image2045.png"/><Relationship Id="rId113" Type="http://schemas.openxmlformats.org/officeDocument/2006/relationships/image" Target="../media/image2067.png"/><Relationship Id="rId134" Type="http://schemas.openxmlformats.org/officeDocument/2006/relationships/customXml" Target="../ink/ink2080.xml"/><Relationship Id="rId80" Type="http://schemas.openxmlformats.org/officeDocument/2006/relationships/customXml" Target="../ink/ink2053.xml"/><Relationship Id="rId155" Type="http://schemas.openxmlformats.org/officeDocument/2006/relationships/image" Target="../media/image2088.png"/><Relationship Id="rId176" Type="http://schemas.openxmlformats.org/officeDocument/2006/relationships/customXml" Target="../ink/ink2101.xml"/><Relationship Id="rId197" Type="http://schemas.openxmlformats.org/officeDocument/2006/relationships/image" Target="../media/image2109.png"/><Relationship Id="rId201" Type="http://schemas.openxmlformats.org/officeDocument/2006/relationships/image" Target="../media/image2111.png"/><Relationship Id="rId222" Type="http://schemas.openxmlformats.org/officeDocument/2006/relationships/customXml" Target="../ink/ink2124.xml"/><Relationship Id="rId243" Type="http://schemas.openxmlformats.org/officeDocument/2006/relationships/image" Target="../media/image2132.png"/><Relationship Id="rId264" Type="http://schemas.openxmlformats.org/officeDocument/2006/relationships/customXml" Target="../ink/ink2145.xml"/><Relationship Id="rId17" Type="http://schemas.openxmlformats.org/officeDocument/2006/relationships/image" Target="../media/image2019.png"/><Relationship Id="rId38" Type="http://schemas.openxmlformats.org/officeDocument/2006/relationships/customXml" Target="../ink/ink2032.xml"/><Relationship Id="rId59" Type="http://schemas.openxmlformats.org/officeDocument/2006/relationships/image" Target="../media/image2040.png"/><Relationship Id="rId103" Type="http://schemas.openxmlformats.org/officeDocument/2006/relationships/image" Target="../media/image2062.png"/><Relationship Id="rId124" Type="http://schemas.openxmlformats.org/officeDocument/2006/relationships/customXml" Target="../ink/ink2075.xml"/><Relationship Id="rId70" Type="http://schemas.openxmlformats.org/officeDocument/2006/relationships/customXml" Target="../ink/ink2048.xml"/><Relationship Id="rId91" Type="http://schemas.openxmlformats.org/officeDocument/2006/relationships/image" Target="../media/image2056.png"/><Relationship Id="rId145" Type="http://schemas.openxmlformats.org/officeDocument/2006/relationships/image" Target="../media/image2083.png"/><Relationship Id="rId166" Type="http://schemas.openxmlformats.org/officeDocument/2006/relationships/customXml" Target="../ink/ink2096.xml"/><Relationship Id="rId187" Type="http://schemas.openxmlformats.org/officeDocument/2006/relationships/image" Target="../media/image2104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119.xml"/><Relationship Id="rId233" Type="http://schemas.openxmlformats.org/officeDocument/2006/relationships/image" Target="../media/image2127.png"/><Relationship Id="rId254" Type="http://schemas.openxmlformats.org/officeDocument/2006/relationships/customXml" Target="../ink/ink2140.xml"/><Relationship Id="rId28" Type="http://schemas.openxmlformats.org/officeDocument/2006/relationships/customXml" Target="../ink/ink2027.xml"/><Relationship Id="rId49" Type="http://schemas.openxmlformats.org/officeDocument/2006/relationships/image" Target="../media/image2035.png"/><Relationship Id="rId114" Type="http://schemas.openxmlformats.org/officeDocument/2006/relationships/customXml" Target="../ink/ink2070.xml"/><Relationship Id="rId275" Type="http://schemas.openxmlformats.org/officeDocument/2006/relationships/image" Target="../media/image2148.png"/><Relationship Id="rId60" Type="http://schemas.openxmlformats.org/officeDocument/2006/relationships/customXml" Target="../ink/ink2043.xml"/><Relationship Id="rId81" Type="http://schemas.openxmlformats.org/officeDocument/2006/relationships/image" Target="../media/image2051.png"/><Relationship Id="rId135" Type="http://schemas.openxmlformats.org/officeDocument/2006/relationships/image" Target="../media/image2078.png"/><Relationship Id="rId156" Type="http://schemas.openxmlformats.org/officeDocument/2006/relationships/customXml" Target="../ink/ink2091.xml"/><Relationship Id="rId177" Type="http://schemas.openxmlformats.org/officeDocument/2006/relationships/image" Target="../media/image2099.png"/><Relationship Id="rId198" Type="http://schemas.openxmlformats.org/officeDocument/2006/relationships/customXml" Target="../ink/ink2112.xml"/><Relationship Id="rId202" Type="http://schemas.openxmlformats.org/officeDocument/2006/relationships/customXml" Target="../ink/ink2114.xml"/><Relationship Id="rId223" Type="http://schemas.openxmlformats.org/officeDocument/2006/relationships/image" Target="../media/image2122.png"/><Relationship Id="rId244" Type="http://schemas.openxmlformats.org/officeDocument/2006/relationships/customXml" Target="../ink/ink2135.xml"/><Relationship Id="rId18" Type="http://schemas.openxmlformats.org/officeDocument/2006/relationships/customXml" Target="../ink/ink2022.xml"/><Relationship Id="rId39" Type="http://schemas.openxmlformats.org/officeDocument/2006/relationships/image" Target="../media/image2030.png"/><Relationship Id="rId265" Type="http://schemas.openxmlformats.org/officeDocument/2006/relationships/image" Target="../media/image2143.png"/><Relationship Id="rId50" Type="http://schemas.openxmlformats.org/officeDocument/2006/relationships/customXml" Target="../ink/ink2038.xml"/><Relationship Id="rId104" Type="http://schemas.openxmlformats.org/officeDocument/2006/relationships/customXml" Target="../ink/ink2065.xml"/><Relationship Id="rId125" Type="http://schemas.openxmlformats.org/officeDocument/2006/relationships/image" Target="../media/image2073.png"/><Relationship Id="rId146" Type="http://schemas.openxmlformats.org/officeDocument/2006/relationships/customXml" Target="../ink/ink2086.xml"/><Relationship Id="rId167" Type="http://schemas.openxmlformats.org/officeDocument/2006/relationships/image" Target="../media/image2094.png"/><Relationship Id="rId188" Type="http://schemas.openxmlformats.org/officeDocument/2006/relationships/customXml" Target="../ink/ink2107.xml"/><Relationship Id="rId71" Type="http://schemas.openxmlformats.org/officeDocument/2006/relationships/image" Target="../media/image2046.png"/><Relationship Id="rId92" Type="http://schemas.openxmlformats.org/officeDocument/2006/relationships/customXml" Target="../ink/ink2059.xml"/><Relationship Id="rId213" Type="http://schemas.openxmlformats.org/officeDocument/2006/relationships/image" Target="../media/image2117.png"/><Relationship Id="rId234" Type="http://schemas.openxmlformats.org/officeDocument/2006/relationships/customXml" Target="../ink/ink2130.xml"/><Relationship Id="rId2" Type="http://schemas.openxmlformats.org/officeDocument/2006/relationships/customXml" Target="../ink/ink2014.xml"/><Relationship Id="rId29" Type="http://schemas.openxmlformats.org/officeDocument/2006/relationships/image" Target="../media/image2025.png"/><Relationship Id="rId255" Type="http://schemas.openxmlformats.org/officeDocument/2006/relationships/image" Target="../media/image2138.png"/><Relationship Id="rId276" Type="http://schemas.openxmlformats.org/officeDocument/2006/relationships/customXml" Target="../ink/ink2151.xml"/><Relationship Id="rId40" Type="http://schemas.openxmlformats.org/officeDocument/2006/relationships/customXml" Target="../ink/ink2033.xml"/><Relationship Id="rId115" Type="http://schemas.openxmlformats.org/officeDocument/2006/relationships/image" Target="../media/image2068.png"/><Relationship Id="rId136" Type="http://schemas.openxmlformats.org/officeDocument/2006/relationships/customXml" Target="../ink/ink2081.xml"/><Relationship Id="rId157" Type="http://schemas.openxmlformats.org/officeDocument/2006/relationships/image" Target="../media/image2089.png"/><Relationship Id="rId178" Type="http://schemas.openxmlformats.org/officeDocument/2006/relationships/customXml" Target="../ink/ink2102.xml"/><Relationship Id="rId61" Type="http://schemas.openxmlformats.org/officeDocument/2006/relationships/image" Target="../media/image2041.png"/><Relationship Id="rId82" Type="http://schemas.openxmlformats.org/officeDocument/2006/relationships/customXml" Target="../ink/ink2054.xml"/><Relationship Id="rId199" Type="http://schemas.openxmlformats.org/officeDocument/2006/relationships/image" Target="../media/image2110.png"/><Relationship Id="rId203" Type="http://schemas.openxmlformats.org/officeDocument/2006/relationships/image" Target="../media/image2112.png"/><Relationship Id="rId19" Type="http://schemas.openxmlformats.org/officeDocument/2006/relationships/image" Target="../media/image2020.png"/><Relationship Id="rId224" Type="http://schemas.openxmlformats.org/officeDocument/2006/relationships/customXml" Target="../ink/ink2125.xml"/><Relationship Id="rId245" Type="http://schemas.openxmlformats.org/officeDocument/2006/relationships/image" Target="../media/image2133.png"/><Relationship Id="rId266" Type="http://schemas.openxmlformats.org/officeDocument/2006/relationships/customXml" Target="../ink/ink2146.xml"/><Relationship Id="rId30" Type="http://schemas.openxmlformats.org/officeDocument/2006/relationships/customXml" Target="../ink/ink2028.xml"/><Relationship Id="rId105" Type="http://schemas.openxmlformats.org/officeDocument/2006/relationships/image" Target="../media/image2063.png"/><Relationship Id="rId126" Type="http://schemas.openxmlformats.org/officeDocument/2006/relationships/customXml" Target="../ink/ink2076.xml"/><Relationship Id="rId147" Type="http://schemas.openxmlformats.org/officeDocument/2006/relationships/image" Target="../media/image2084.png"/><Relationship Id="rId168" Type="http://schemas.openxmlformats.org/officeDocument/2006/relationships/customXml" Target="../ink/ink2097.xml"/><Relationship Id="rId51" Type="http://schemas.openxmlformats.org/officeDocument/2006/relationships/image" Target="../media/image2036.png"/><Relationship Id="rId72" Type="http://schemas.openxmlformats.org/officeDocument/2006/relationships/customXml" Target="../ink/ink2049.xml"/><Relationship Id="rId93" Type="http://schemas.openxmlformats.org/officeDocument/2006/relationships/image" Target="../media/image2057.png"/><Relationship Id="rId189" Type="http://schemas.openxmlformats.org/officeDocument/2006/relationships/image" Target="../media/image2105.png"/><Relationship Id="rId3" Type="http://schemas.openxmlformats.org/officeDocument/2006/relationships/image" Target="../media/image2012.png"/><Relationship Id="rId214" Type="http://schemas.openxmlformats.org/officeDocument/2006/relationships/customXml" Target="../ink/ink2120.xml"/><Relationship Id="rId235" Type="http://schemas.openxmlformats.org/officeDocument/2006/relationships/image" Target="../media/image2128.png"/><Relationship Id="rId256" Type="http://schemas.openxmlformats.org/officeDocument/2006/relationships/customXml" Target="../ink/ink2141.xml"/><Relationship Id="rId277" Type="http://schemas.openxmlformats.org/officeDocument/2006/relationships/image" Target="../media/image2149.png"/><Relationship Id="rId116" Type="http://schemas.openxmlformats.org/officeDocument/2006/relationships/customXml" Target="../ink/ink2071.xml"/><Relationship Id="rId137" Type="http://schemas.openxmlformats.org/officeDocument/2006/relationships/image" Target="../media/image2079.png"/><Relationship Id="rId158" Type="http://schemas.openxmlformats.org/officeDocument/2006/relationships/customXml" Target="../ink/ink2092.xml"/><Relationship Id="rId20" Type="http://schemas.openxmlformats.org/officeDocument/2006/relationships/customXml" Target="../ink/ink2023.xml"/><Relationship Id="rId41" Type="http://schemas.openxmlformats.org/officeDocument/2006/relationships/image" Target="../media/image2031.png"/><Relationship Id="rId62" Type="http://schemas.openxmlformats.org/officeDocument/2006/relationships/customXml" Target="../ink/ink2044.xml"/><Relationship Id="rId83" Type="http://schemas.openxmlformats.org/officeDocument/2006/relationships/image" Target="../media/image2052.png"/><Relationship Id="rId179" Type="http://schemas.openxmlformats.org/officeDocument/2006/relationships/image" Target="../media/image2100.png"/><Relationship Id="rId190" Type="http://schemas.openxmlformats.org/officeDocument/2006/relationships/customXml" Target="../ink/ink2108.xml"/><Relationship Id="rId204" Type="http://schemas.openxmlformats.org/officeDocument/2006/relationships/customXml" Target="../ink/ink2115.xml"/><Relationship Id="rId225" Type="http://schemas.openxmlformats.org/officeDocument/2006/relationships/image" Target="../media/image2123.png"/><Relationship Id="rId246" Type="http://schemas.openxmlformats.org/officeDocument/2006/relationships/customXml" Target="../ink/ink2136.xml"/><Relationship Id="rId267" Type="http://schemas.openxmlformats.org/officeDocument/2006/relationships/image" Target="../media/image2144.png"/><Relationship Id="rId106" Type="http://schemas.openxmlformats.org/officeDocument/2006/relationships/customXml" Target="../ink/ink2066.xml"/><Relationship Id="rId127" Type="http://schemas.openxmlformats.org/officeDocument/2006/relationships/image" Target="../media/image2074.png"/><Relationship Id="rId10" Type="http://schemas.openxmlformats.org/officeDocument/2006/relationships/customXml" Target="../ink/ink2018.xml"/><Relationship Id="rId31" Type="http://schemas.openxmlformats.org/officeDocument/2006/relationships/image" Target="../media/image2026.png"/><Relationship Id="rId52" Type="http://schemas.openxmlformats.org/officeDocument/2006/relationships/customXml" Target="../ink/ink2039.xml"/><Relationship Id="rId73" Type="http://schemas.openxmlformats.org/officeDocument/2006/relationships/image" Target="../media/image2047.png"/><Relationship Id="rId94" Type="http://schemas.openxmlformats.org/officeDocument/2006/relationships/customXml" Target="../ink/ink2060.xml"/><Relationship Id="rId148" Type="http://schemas.openxmlformats.org/officeDocument/2006/relationships/customXml" Target="../ink/ink2087.xml"/><Relationship Id="rId169" Type="http://schemas.openxmlformats.org/officeDocument/2006/relationships/image" Target="../media/image2095.png"/><Relationship Id="rId4" Type="http://schemas.openxmlformats.org/officeDocument/2006/relationships/customXml" Target="../ink/ink2015.xml"/><Relationship Id="rId180" Type="http://schemas.openxmlformats.org/officeDocument/2006/relationships/customXml" Target="../ink/ink2103.xml"/><Relationship Id="rId215" Type="http://schemas.openxmlformats.org/officeDocument/2006/relationships/image" Target="../media/image2118.png"/><Relationship Id="rId236" Type="http://schemas.openxmlformats.org/officeDocument/2006/relationships/customXml" Target="../ink/ink2131.xml"/><Relationship Id="rId257" Type="http://schemas.openxmlformats.org/officeDocument/2006/relationships/image" Target="../media/image2139.png"/><Relationship Id="rId42" Type="http://schemas.openxmlformats.org/officeDocument/2006/relationships/customXml" Target="../ink/ink2034.xml"/><Relationship Id="rId84" Type="http://schemas.openxmlformats.org/officeDocument/2006/relationships/customXml" Target="../ink/ink2055.xml"/><Relationship Id="rId138" Type="http://schemas.openxmlformats.org/officeDocument/2006/relationships/customXml" Target="../ink/ink2082.xml"/><Relationship Id="rId191" Type="http://schemas.openxmlformats.org/officeDocument/2006/relationships/image" Target="../media/image2106.png"/><Relationship Id="rId205" Type="http://schemas.openxmlformats.org/officeDocument/2006/relationships/image" Target="../media/image2113.png"/><Relationship Id="rId247" Type="http://schemas.openxmlformats.org/officeDocument/2006/relationships/image" Target="../media/image2134.png"/><Relationship Id="rId107" Type="http://schemas.openxmlformats.org/officeDocument/2006/relationships/image" Target="../media/image2064.png"/><Relationship Id="rId11" Type="http://schemas.openxmlformats.org/officeDocument/2006/relationships/image" Target="../media/image2016.png"/><Relationship Id="rId53" Type="http://schemas.openxmlformats.org/officeDocument/2006/relationships/image" Target="../media/image2037.png"/><Relationship Id="rId149" Type="http://schemas.openxmlformats.org/officeDocument/2006/relationships/image" Target="../media/image2085.png"/><Relationship Id="rId95" Type="http://schemas.openxmlformats.org/officeDocument/2006/relationships/image" Target="../media/image2058.png"/><Relationship Id="rId160" Type="http://schemas.openxmlformats.org/officeDocument/2006/relationships/customXml" Target="../ink/ink2093.xml"/><Relationship Id="rId216" Type="http://schemas.openxmlformats.org/officeDocument/2006/relationships/customXml" Target="../ink/ink2121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.png"/><Relationship Id="rId21" Type="http://schemas.openxmlformats.org/officeDocument/2006/relationships/image" Target="../media/image53.png"/><Relationship Id="rId42" Type="http://schemas.openxmlformats.org/officeDocument/2006/relationships/customXml" Target="../ink/ink64.xml"/><Relationship Id="rId63" Type="http://schemas.openxmlformats.org/officeDocument/2006/relationships/image" Target="../media/image74.png"/><Relationship Id="rId84" Type="http://schemas.openxmlformats.org/officeDocument/2006/relationships/customXml" Target="../ink/ink85.xml"/><Relationship Id="rId138" Type="http://schemas.openxmlformats.org/officeDocument/2006/relationships/customXml" Target="../ink/ink112.xml"/><Relationship Id="rId159" Type="http://schemas.openxmlformats.org/officeDocument/2006/relationships/image" Target="../media/image122.png"/><Relationship Id="rId170" Type="http://schemas.openxmlformats.org/officeDocument/2006/relationships/customXml" Target="../ink/ink128.xml"/><Relationship Id="rId191" Type="http://schemas.openxmlformats.org/officeDocument/2006/relationships/image" Target="../media/image138.png"/><Relationship Id="rId205" Type="http://schemas.openxmlformats.org/officeDocument/2006/relationships/image" Target="../media/image145.png"/><Relationship Id="rId226" Type="http://schemas.openxmlformats.org/officeDocument/2006/relationships/customXml" Target="../ink/ink156.xml"/><Relationship Id="rId107" Type="http://schemas.openxmlformats.org/officeDocument/2006/relationships/image" Target="../media/image96.png"/><Relationship Id="rId11" Type="http://schemas.openxmlformats.org/officeDocument/2006/relationships/image" Target="../media/image48.png"/><Relationship Id="rId32" Type="http://schemas.openxmlformats.org/officeDocument/2006/relationships/customXml" Target="../ink/ink59.xml"/><Relationship Id="rId53" Type="http://schemas.openxmlformats.org/officeDocument/2006/relationships/image" Target="../media/image69.png"/><Relationship Id="rId74" Type="http://schemas.openxmlformats.org/officeDocument/2006/relationships/customXml" Target="../ink/ink80.xml"/><Relationship Id="rId128" Type="http://schemas.openxmlformats.org/officeDocument/2006/relationships/customXml" Target="../ink/ink107.xml"/><Relationship Id="rId149" Type="http://schemas.openxmlformats.org/officeDocument/2006/relationships/image" Target="../media/image117.png"/><Relationship Id="rId5" Type="http://schemas.openxmlformats.org/officeDocument/2006/relationships/image" Target="../media/image45.png"/><Relationship Id="rId95" Type="http://schemas.openxmlformats.org/officeDocument/2006/relationships/image" Target="../media/image90.png"/><Relationship Id="rId160" Type="http://schemas.openxmlformats.org/officeDocument/2006/relationships/customXml" Target="../ink/ink123.xml"/><Relationship Id="rId181" Type="http://schemas.openxmlformats.org/officeDocument/2006/relationships/image" Target="../media/image133.png"/><Relationship Id="rId216" Type="http://schemas.openxmlformats.org/officeDocument/2006/relationships/customXml" Target="../ink/ink151.xml"/><Relationship Id="rId237" Type="http://schemas.openxmlformats.org/officeDocument/2006/relationships/image" Target="../media/image161.png"/><Relationship Id="rId22" Type="http://schemas.openxmlformats.org/officeDocument/2006/relationships/customXml" Target="../ink/ink54.xml"/><Relationship Id="rId43" Type="http://schemas.openxmlformats.org/officeDocument/2006/relationships/image" Target="../media/image64.png"/><Relationship Id="rId64" Type="http://schemas.openxmlformats.org/officeDocument/2006/relationships/customXml" Target="../ink/ink75.xml"/><Relationship Id="rId118" Type="http://schemas.openxmlformats.org/officeDocument/2006/relationships/customXml" Target="../ink/ink102.xml"/><Relationship Id="rId139" Type="http://schemas.openxmlformats.org/officeDocument/2006/relationships/image" Target="../media/image112.png"/><Relationship Id="rId85" Type="http://schemas.openxmlformats.org/officeDocument/2006/relationships/image" Target="../media/image85.png"/><Relationship Id="rId150" Type="http://schemas.openxmlformats.org/officeDocument/2006/relationships/customXml" Target="../ink/ink118.xml"/><Relationship Id="rId171" Type="http://schemas.openxmlformats.org/officeDocument/2006/relationships/image" Target="../media/image128.png"/><Relationship Id="rId192" Type="http://schemas.openxmlformats.org/officeDocument/2006/relationships/customXml" Target="../ink/ink139.xml"/><Relationship Id="rId206" Type="http://schemas.openxmlformats.org/officeDocument/2006/relationships/customXml" Target="../ink/ink146.xml"/><Relationship Id="rId227" Type="http://schemas.openxmlformats.org/officeDocument/2006/relationships/image" Target="../media/image156.png"/><Relationship Id="rId12" Type="http://schemas.openxmlformats.org/officeDocument/2006/relationships/customXml" Target="../ink/ink49.xml"/><Relationship Id="rId33" Type="http://schemas.openxmlformats.org/officeDocument/2006/relationships/image" Target="../media/image59.png"/><Relationship Id="rId108" Type="http://schemas.openxmlformats.org/officeDocument/2006/relationships/customXml" Target="../ink/ink97.xml"/><Relationship Id="rId129" Type="http://schemas.openxmlformats.org/officeDocument/2006/relationships/image" Target="../media/image107.png"/><Relationship Id="rId54" Type="http://schemas.openxmlformats.org/officeDocument/2006/relationships/customXml" Target="../ink/ink70.xml"/><Relationship Id="rId75" Type="http://schemas.openxmlformats.org/officeDocument/2006/relationships/image" Target="../media/image80.png"/><Relationship Id="rId96" Type="http://schemas.openxmlformats.org/officeDocument/2006/relationships/customXml" Target="../ink/ink91.xml"/><Relationship Id="rId140" Type="http://schemas.openxmlformats.org/officeDocument/2006/relationships/customXml" Target="../ink/ink113.xml"/><Relationship Id="rId161" Type="http://schemas.openxmlformats.org/officeDocument/2006/relationships/image" Target="../media/image123.png"/><Relationship Id="rId182" Type="http://schemas.openxmlformats.org/officeDocument/2006/relationships/customXml" Target="../ink/ink134.xml"/><Relationship Id="rId217" Type="http://schemas.openxmlformats.org/officeDocument/2006/relationships/image" Target="../media/image151.png"/><Relationship Id="rId6" Type="http://schemas.openxmlformats.org/officeDocument/2006/relationships/customXml" Target="../ink/ink46.xml"/><Relationship Id="rId238" Type="http://schemas.openxmlformats.org/officeDocument/2006/relationships/customXml" Target="../ink/ink162.xml"/><Relationship Id="rId23" Type="http://schemas.openxmlformats.org/officeDocument/2006/relationships/image" Target="../media/image54.png"/><Relationship Id="rId119" Type="http://schemas.openxmlformats.org/officeDocument/2006/relationships/image" Target="../media/image102.png"/><Relationship Id="rId44" Type="http://schemas.openxmlformats.org/officeDocument/2006/relationships/customXml" Target="../ink/ink65.xml"/><Relationship Id="rId65" Type="http://schemas.openxmlformats.org/officeDocument/2006/relationships/image" Target="../media/image75.png"/><Relationship Id="rId86" Type="http://schemas.openxmlformats.org/officeDocument/2006/relationships/customXml" Target="../ink/ink86.xml"/><Relationship Id="rId130" Type="http://schemas.openxmlformats.org/officeDocument/2006/relationships/customXml" Target="../ink/ink108.xml"/><Relationship Id="rId151" Type="http://schemas.openxmlformats.org/officeDocument/2006/relationships/image" Target="../media/image118.png"/><Relationship Id="rId172" Type="http://schemas.openxmlformats.org/officeDocument/2006/relationships/customXml" Target="../ink/ink129.xml"/><Relationship Id="rId193" Type="http://schemas.openxmlformats.org/officeDocument/2006/relationships/image" Target="../media/image139.png"/><Relationship Id="rId207" Type="http://schemas.openxmlformats.org/officeDocument/2006/relationships/image" Target="../media/image146.png"/><Relationship Id="rId228" Type="http://schemas.openxmlformats.org/officeDocument/2006/relationships/customXml" Target="../ink/ink157.xml"/><Relationship Id="rId13" Type="http://schemas.openxmlformats.org/officeDocument/2006/relationships/image" Target="../media/image49.png"/><Relationship Id="rId109" Type="http://schemas.openxmlformats.org/officeDocument/2006/relationships/image" Target="../media/image97.png"/><Relationship Id="rId34" Type="http://schemas.openxmlformats.org/officeDocument/2006/relationships/customXml" Target="../ink/ink60.xml"/><Relationship Id="rId55" Type="http://schemas.openxmlformats.org/officeDocument/2006/relationships/image" Target="../media/image70.png"/><Relationship Id="rId76" Type="http://schemas.openxmlformats.org/officeDocument/2006/relationships/customXml" Target="../ink/ink81.xml"/><Relationship Id="rId97" Type="http://schemas.openxmlformats.org/officeDocument/2006/relationships/image" Target="../media/image91.png"/><Relationship Id="rId120" Type="http://schemas.openxmlformats.org/officeDocument/2006/relationships/customXml" Target="../ink/ink103.xml"/><Relationship Id="rId141" Type="http://schemas.openxmlformats.org/officeDocument/2006/relationships/image" Target="../media/image113.png"/><Relationship Id="rId7" Type="http://schemas.openxmlformats.org/officeDocument/2006/relationships/image" Target="../media/image46.png"/><Relationship Id="rId162" Type="http://schemas.openxmlformats.org/officeDocument/2006/relationships/customXml" Target="../ink/ink124.xml"/><Relationship Id="rId183" Type="http://schemas.openxmlformats.org/officeDocument/2006/relationships/image" Target="../media/image134.png"/><Relationship Id="rId218" Type="http://schemas.openxmlformats.org/officeDocument/2006/relationships/customXml" Target="../ink/ink152.xml"/><Relationship Id="rId239" Type="http://schemas.openxmlformats.org/officeDocument/2006/relationships/image" Target="../media/image162.png"/><Relationship Id="rId24" Type="http://schemas.openxmlformats.org/officeDocument/2006/relationships/customXml" Target="../ink/ink55.xml"/><Relationship Id="rId45" Type="http://schemas.openxmlformats.org/officeDocument/2006/relationships/image" Target="../media/image65.png"/><Relationship Id="rId66" Type="http://schemas.openxmlformats.org/officeDocument/2006/relationships/customXml" Target="../ink/ink76.xml"/><Relationship Id="rId87" Type="http://schemas.openxmlformats.org/officeDocument/2006/relationships/image" Target="../media/image86.png"/><Relationship Id="rId110" Type="http://schemas.openxmlformats.org/officeDocument/2006/relationships/customXml" Target="../ink/ink98.xml"/><Relationship Id="rId131" Type="http://schemas.openxmlformats.org/officeDocument/2006/relationships/image" Target="../media/image108.png"/><Relationship Id="rId152" Type="http://schemas.openxmlformats.org/officeDocument/2006/relationships/customXml" Target="../ink/ink119.xml"/><Relationship Id="rId173" Type="http://schemas.openxmlformats.org/officeDocument/2006/relationships/image" Target="../media/image129.png"/><Relationship Id="rId194" Type="http://schemas.openxmlformats.org/officeDocument/2006/relationships/customXml" Target="../ink/ink140.xml"/><Relationship Id="rId208" Type="http://schemas.openxmlformats.org/officeDocument/2006/relationships/customXml" Target="../ink/ink147.xml"/><Relationship Id="rId229" Type="http://schemas.openxmlformats.org/officeDocument/2006/relationships/image" Target="../media/image157.png"/><Relationship Id="rId240" Type="http://schemas.openxmlformats.org/officeDocument/2006/relationships/customXml" Target="../ink/ink163.xml"/><Relationship Id="rId14" Type="http://schemas.openxmlformats.org/officeDocument/2006/relationships/customXml" Target="../ink/ink50.xml"/><Relationship Id="rId35" Type="http://schemas.openxmlformats.org/officeDocument/2006/relationships/image" Target="../media/image60.png"/><Relationship Id="rId56" Type="http://schemas.openxmlformats.org/officeDocument/2006/relationships/customXml" Target="../ink/ink71.xml"/><Relationship Id="rId77" Type="http://schemas.openxmlformats.org/officeDocument/2006/relationships/image" Target="../media/image81.png"/><Relationship Id="rId100" Type="http://schemas.openxmlformats.org/officeDocument/2006/relationships/customXml" Target="../ink/ink93.xml"/><Relationship Id="rId8" Type="http://schemas.openxmlformats.org/officeDocument/2006/relationships/customXml" Target="../ink/ink47.xml"/><Relationship Id="rId98" Type="http://schemas.openxmlformats.org/officeDocument/2006/relationships/customXml" Target="../ink/ink92.xml"/><Relationship Id="rId121" Type="http://schemas.openxmlformats.org/officeDocument/2006/relationships/image" Target="../media/image103.png"/><Relationship Id="rId142" Type="http://schemas.openxmlformats.org/officeDocument/2006/relationships/customXml" Target="../ink/ink114.xml"/><Relationship Id="rId163" Type="http://schemas.openxmlformats.org/officeDocument/2006/relationships/image" Target="../media/image124.png"/><Relationship Id="rId184" Type="http://schemas.openxmlformats.org/officeDocument/2006/relationships/customXml" Target="../ink/ink135.xml"/><Relationship Id="rId219" Type="http://schemas.openxmlformats.org/officeDocument/2006/relationships/image" Target="../media/image152.png"/><Relationship Id="rId230" Type="http://schemas.openxmlformats.org/officeDocument/2006/relationships/customXml" Target="../ink/ink158.xml"/><Relationship Id="rId25" Type="http://schemas.openxmlformats.org/officeDocument/2006/relationships/image" Target="../media/image55.png"/><Relationship Id="rId46" Type="http://schemas.openxmlformats.org/officeDocument/2006/relationships/customXml" Target="../ink/ink66.xml"/><Relationship Id="rId67" Type="http://schemas.openxmlformats.org/officeDocument/2006/relationships/image" Target="../media/image76.png"/><Relationship Id="rId88" Type="http://schemas.openxmlformats.org/officeDocument/2006/relationships/customXml" Target="../ink/ink87.xml"/><Relationship Id="rId111" Type="http://schemas.openxmlformats.org/officeDocument/2006/relationships/image" Target="../media/image98.png"/><Relationship Id="rId132" Type="http://schemas.openxmlformats.org/officeDocument/2006/relationships/customXml" Target="../ink/ink109.xml"/><Relationship Id="rId153" Type="http://schemas.openxmlformats.org/officeDocument/2006/relationships/image" Target="../media/image119.png"/><Relationship Id="rId174" Type="http://schemas.openxmlformats.org/officeDocument/2006/relationships/customXml" Target="../ink/ink130.xml"/><Relationship Id="rId195" Type="http://schemas.openxmlformats.org/officeDocument/2006/relationships/image" Target="../media/image140.png"/><Relationship Id="rId209" Type="http://schemas.openxmlformats.org/officeDocument/2006/relationships/image" Target="../media/image147.png"/><Relationship Id="rId220" Type="http://schemas.openxmlformats.org/officeDocument/2006/relationships/customXml" Target="../ink/ink153.xml"/><Relationship Id="rId241" Type="http://schemas.openxmlformats.org/officeDocument/2006/relationships/image" Target="../media/image163.png"/><Relationship Id="rId15" Type="http://schemas.openxmlformats.org/officeDocument/2006/relationships/image" Target="../media/image50.png"/><Relationship Id="rId36" Type="http://schemas.openxmlformats.org/officeDocument/2006/relationships/customXml" Target="../ink/ink61.xml"/><Relationship Id="rId57" Type="http://schemas.openxmlformats.org/officeDocument/2006/relationships/image" Target="../media/image71.png"/><Relationship Id="rId106" Type="http://schemas.openxmlformats.org/officeDocument/2006/relationships/customXml" Target="../ink/ink96.xml"/><Relationship Id="rId127" Type="http://schemas.openxmlformats.org/officeDocument/2006/relationships/image" Target="../media/image106.png"/><Relationship Id="rId10" Type="http://schemas.openxmlformats.org/officeDocument/2006/relationships/customXml" Target="../ink/ink48.xml"/><Relationship Id="rId31" Type="http://schemas.openxmlformats.org/officeDocument/2006/relationships/image" Target="../media/image58.png"/><Relationship Id="rId52" Type="http://schemas.openxmlformats.org/officeDocument/2006/relationships/customXml" Target="../ink/ink69.xml"/><Relationship Id="rId73" Type="http://schemas.openxmlformats.org/officeDocument/2006/relationships/image" Target="../media/image79.png"/><Relationship Id="rId78" Type="http://schemas.openxmlformats.org/officeDocument/2006/relationships/customXml" Target="../ink/ink82.xml"/><Relationship Id="rId94" Type="http://schemas.openxmlformats.org/officeDocument/2006/relationships/customXml" Target="../ink/ink90.xml"/><Relationship Id="rId99" Type="http://schemas.openxmlformats.org/officeDocument/2006/relationships/image" Target="../media/image92.png"/><Relationship Id="rId101" Type="http://schemas.openxmlformats.org/officeDocument/2006/relationships/image" Target="../media/image93.png"/><Relationship Id="rId122" Type="http://schemas.openxmlformats.org/officeDocument/2006/relationships/customXml" Target="../ink/ink104.xml"/><Relationship Id="rId143" Type="http://schemas.openxmlformats.org/officeDocument/2006/relationships/image" Target="../media/image114.png"/><Relationship Id="rId148" Type="http://schemas.openxmlformats.org/officeDocument/2006/relationships/customXml" Target="../ink/ink117.xml"/><Relationship Id="rId164" Type="http://schemas.openxmlformats.org/officeDocument/2006/relationships/customXml" Target="../ink/ink125.xml"/><Relationship Id="rId169" Type="http://schemas.openxmlformats.org/officeDocument/2006/relationships/image" Target="../media/image127.png"/><Relationship Id="rId185" Type="http://schemas.openxmlformats.org/officeDocument/2006/relationships/image" Target="../media/image135.png"/><Relationship Id="rId4" Type="http://schemas.openxmlformats.org/officeDocument/2006/relationships/customXml" Target="../ink/ink45.xml"/><Relationship Id="rId9" Type="http://schemas.openxmlformats.org/officeDocument/2006/relationships/image" Target="../media/image47.png"/><Relationship Id="rId180" Type="http://schemas.openxmlformats.org/officeDocument/2006/relationships/customXml" Target="../ink/ink133.xml"/><Relationship Id="rId210" Type="http://schemas.openxmlformats.org/officeDocument/2006/relationships/customXml" Target="../ink/ink148.xml"/><Relationship Id="rId215" Type="http://schemas.openxmlformats.org/officeDocument/2006/relationships/image" Target="../media/image150.png"/><Relationship Id="rId236" Type="http://schemas.openxmlformats.org/officeDocument/2006/relationships/customXml" Target="../ink/ink161.xml"/><Relationship Id="rId26" Type="http://schemas.openxmlformats.org/officeDocument/2006/relationships/customXml" Target="../ink/ink56.xml"/><Relationship Id="rId231" Type="http://schemas.openxmlformats.org/officeDocument/2006/relationships/image" Target="../media/image158.png"/><Relationship Id="rId47" Type="http://schemas.openxmlformats.org/officeDocument/2006/relationships/image" Target="../media/image66.png"/><Relationship Id="rId68" Type="http://schemas.openxmlformats.org/officeDocument/2006/relationships/customXml" Target="../ink/ink77.xml"/><Relationship Id="rId89" Type="http://schemas.openxmlformats.org/officeDocument/2006/relationships/image" Target="../media/image87.png"/><Relationship Id="rId112" Type="http://schemas.openxmlformats.org/officeDocument/2006/relationships/customXml" Target="../ink/ink99.xml"/><Relationship Id="rId133" Type="http://schemas.openxmlformats.org/officeDocument/2006/relationships/image" Target="../media/image109.png"/><Relationship Id="rId154" Type="http://schemas.openxmlformats.org/officeDocument/2006/relationships/customXml" Target="../ink/ink120.xml"/><Relationship Id="rId175" Type="http://schemas.openxmlformats.org/officeDocument/2006/relationships/image" Target="../media/image130.png"/><Relationship Id="rId196" Type="http://schemas.openxmlformats.org/officeDocument/2006/relationships/customXml" Target="../ink/ink141.xml"/><Relationship Id="rId200" Type="http://schemas.openxmlformats.org/officeDocument/2006/relationships/customXml" Target="../ink/ink143.xml"/><Relationship Id="rId16" Type="http://schemas.openxmlformats.org/officeDocument/2006/relationships/customXml" Target="../ink/ink51.xml"/><Relationship Id="rId221" Type="http://schemas.openxmlformats.org/officeDocument/2006/relationships/image" Target="../media/image153.png"/><Relationship Id="rId37" Type="http://schemas.openxmlformats.org/officeDocument/2006/relationships/image" Target="../media/image61.png"/><Relationship Id="rId58" Type="http://schemas.openxmlformats.org/officeDocument/2006/relationships/customXml" Target="../ink/ink72.xml"/><Relationship Id="rId79" Type="http://schemas.openxmlformats.org/officeDocument/2006/relationships/image" Target="../media/image82.png"/><Relationship Id="rId102" Type="http://schemas.openxmlformats.org/officeDocument/2006/relationships/customXml" Target="../ink/ink94.xml"/><Relationship Id="rId123" Type="http://schemas.openxmlformats.org/officeDocument/2006/relationships/image" Target="../media/image104.png"/><Relationship Id="rId144" Type="http://schemas.openxmlformats.org/officeDocument/2006/relationships/customXml" Target="../ink/ink115.xml"/><Relationship Id="rId90" Type="http://schemas.openxmlformats.org/officeDocument/2006/relationships/customXml" Target="../ink/ink88.xml"/><Relationship Id="rId165" Type="http://schemas.openxmlformats.org/officeDocument/2006/relationships/image" Target="../media/image125.png"/><Relationship Id="rId186" Type="http://schemas.openxmlformats.org/officeDocument/2006/relationships/customXml" Target="../ink/ink136.xml"/><Relationship Id="rId211" Type="http://schemas.openxmlformats.org/officeDocument/2006/relationships/image" Target="../media/image148.png"/><Relationship Id="rId232" Type="http://schemas.openxmlformats.org/officeDocument/2006/relationships/customXml" Target="../ink/ink159.xml"/><Relationship Id="rId27" Type="http://schemas.openxmlformats.org/officeDocument/2006/relationships/image" Target="../media/image56.png"/><Relationship Id="rId48" Type="http://schemas.openxmlformats.org/officeDocument/2006/relationships/customXml" Target="../ink/ink67.xml"/><Relationship Id="rId69" Type="http://schemas.openxmlformats.org/officeDocument/2006/relationships/image" Target="../media/image77.png"/><Relationship Id="rId113" Type="http://schemas.openxmlformats.org/officeDocument/2006/relationships/image" Target="../media/image99.png"/><Relationship Id="rId134" Type="http://schemas.openxmlformats.org/officeDocument/2006/relationships/customXml" Target="../ink/ink110.xml"/><Relationship Id="rId80" Type="http://schemas.openxmlformats.org/officeDocument/2006/relationships/customXml" Target="../ink/ink83.xml"/><Relationship Id="rId155" Type="http://schemas.openxmlformats.org/officeDocument/2006/relationships/image" Target="../media/image120.png"/><Relationship Id="rId176" Type="http://schemas.openxmlformats.org/officeDocument/2006/relationships/customXml" Target="../ink/ink131.xml"/><Relationship Id="rId197" Type="http://schemas.openxmlformats.org/officeDocument/2006/relationships/image" Target="../media/image141.png"/><Relationship Id="rId201" Type="http://schemas.openxmlformats.org/officeDocument/2006/relationships/image" Target="../media/image143.png"/><Relationship Id="rId222" Type="http://schemas.openxmlformats.org/officeDocument/2006/relationships/customXml" Target="../ink/ink154.xml"/><Relationship Id="rId17" Type="http://schemas.openxmlformats.org/officeDocument/2006/relationships/image" Target="../media/image51.png"/><Relationship Id="rId38" Type="http://schemas.openxmlformats.org/officeDocument/2006/relationships/customXml" Target="../ink/ink62.xml"/><Relationship Id="rId59" Type="http://schemas.openxmlformats.org/officeDocument/2006/relationships/image" Target="../media/image72.png"/><Relationship Id="rId103" Type="http://schemas.openxmlformats.org/officeDocument/2006/relationships/image" Target="../media/image94.png"/><Relationship Id="rId124" Type="http://schemas.openxmlformats.org/officeDocument/2006/relationships/customXml" Target="../ink/ink105.xml"/><Relationship Id="rId70" Type="http://schemas.openxmlformats.org/officeDocument/2006/relationships/customXml" Target="../ink/ink78.xml"/><Relationship Id="rId91" Type="http://schemas.openxmlformats.org/officeDocument/2006/relationships/image" Target="../media/image88.png"/><Relationship Id="rId145" Type="http://schemas.openxmlformats.org/officeDocument/2006/relationships/image" Target="../media/image115.png"/><Relationship Id="rId166" Type="http://schemas.openxmlformats.org/officeDocument/2006/relationships/customXml" Target="../ink/ink126.xml"/><Relationship Id="rId187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49.xml"/><Relationship Id="rId233" Type="http://schemas.openxmlformats.org/officeDocument/2006/relationships/image" Target="../media/image159.png"/><Relationship Id="rId28" Type="http://schemas.openxmlformats.org/officeDocument/2006/relationships/customXml" Target="../ink/ink57.xml"/><Relationship Id="rId49" Type="http://schemas.openxmlformats.org/officeDocument/2006/relationships/image" Target="../media/image67.png"/><Relationship Id="rId114" Type="http://schemas.openxmlformats.org/officeDocument/2006/relationships/customXml" Target="../ink/ink100.xml"/><Relationship Id="rId60" Type="http://schemas.openxmlformats.org/officeDocument/2006/relationships/customXml" Target="../ink/ink73.xml"/><Relationship Id="rId81" Type="http://schemas.openxmlformats.org/officeDocument/2006/relationships/image" Target="../media/image83.png"/><Relationship Id="rId135" Type="http://schemas.openxmlformats.org/officeDocument/2006/relationships/image" Target="../media/image110.png"/><Relationship Id="rId156" Type="http://schemas.openxmlformats.org/officeDocument/2006/relationships/customXml" Target="../ink/ink121.xml"/><Relationship Id="rId177" Type="http://schemas.openxmlformats.org/officeDocument/2006/relationships/image" Target="../media/image131.png"/><Relationship Id="rId198" Type="http://schemas.openxmlformats.org/officeDocument/2006/relationships/customXml" Target="../ink/ink142.xml"/><Relationship Id="rId202" Type="http://schemas.openxmlformats.org/officeDocument/2006/relationships/customXml" Target="../ink/ink144.xml"/><Relationship Id="rId223" Type="http://schemas.openxmlformats.org/officeDocument/2006/relationships/image" Target="../media/image154.png"/><Relationship Id="rId18" Type="http://schemas.openxmlformats.org/officeDocument/2006/relationships/customXml" Target="../ink/ink52.xml"/><Relationship Id="rId39" Type="http://schemas.openxmlformats.org/officeDocument/2006/relationships/image" Target="../media/image62.png"/><Relationship Id="rId50" Type="http://schemas.openxmlformats.org/officeDocument/2006/relationships/customXml" Target="../ink/ink68.xml"/><Relationship Id="rId104" Type="http://schemas.openxmlformats.org/officeDocument/2006/relationships/customXml" Target="../ink/ink95.xml"/><Relationship Id="rId125" Type="http://schemas.openxmlformats.org/officeDocument/2006/relationships/image" Target="../media/image105.png"/><Relationship Id="rId146" Type="http://schemas.openxmlformats.org/officeDocument/2006/relationships/customXml" Target="../ink/ink116.xml"/><Relationship Id="rId167" Type="http://schemas.openxmlformats.org/officeDocument/2006/relationships/image" Target="../media/image126.png"/><Relationship Id="rId188" Type="http://schemas.openxmlformats.org/officeDocument/2006/relationships/customXml" Target="../ink/ink137.xml"/><Relationship Id="rId71" Type="http://schemas.openxmlformats.org/officeDocument/2006/relationships/image" Target="../media/image78.png"/><Relationship Id="rId92" Type="http://schemas.openxmlformats.org/officeDocument/2006/relationships/customXml" Target="../ink/ink89.xml"/><Relationship Id="rId213" Type="http://schemas.openxmlformats.org/officeDocument/2006/relationships/image" Target="../media/image149.png"/><Relationship Id="rId234" Type="http://schemas.openxmlformats.org/officeDocument/2006/relationships/customXml" Target="../ink/ink160.xml"/><Relationship Id="rId2" Type="http://schemas.openxmlformats.org/officeDocument/2006/relationships/customXml" Target="../ink/ink44.xml"/><Relationship Id="rId29" Type="http://schemas.openxmlformats.org/officeDocument/2006/relationships/image" Target="../media/image57.png"/><Relationship Id="rId40" Type="http://schemas.openxmlformats.org/officeDocument/2006/relationships/customXml" Target="../ink/ink63.xml"/><Relationship Id="rId115" Type="http://schemas.openxmlformats.org/officeDocument/2006/relationships/image" Target="../media/image100.png"/><Relationship Id="rId136" Type="http://schemas.openxmlformats.org/officeDocument/2006/relationships/customXml" Target="../ink/ink111.xml"/><Relationship Id="rId157" Type="http://schemas.openxmlformats.org/officeDocument/2006/relationships/image" Target="../media/image121.png"/><Relationship Id="rId178" Type="http://schemas.openxmlformats.org/officeDocument/2006/relationships/customXml" Target="../ink/ink132.xml"/><Relationship Id="rId61" Type="http://schemas.openxmlformats.org/officeDocument/2006/relationships/image" Target="../media/image73.png"/><Relationship Id="rId82" Type="http://schemas.openxmlformats.org/officeDocument/2006/relationships/customXml" Target="../ink/ink84.xml"/><Relationship Id="rId199" Type="http://schemas.openxmlformats.org/officeDocument/2006/relationships/image" Target="../media/image142.png"/><Relationship Id="rId203" Type="http://schemas.openxmlformats.org/officeDocument/2006/relationships/image" Target="../media/image144.png"/><Relationship Id="rId19" Type="http://schemas.openxmlformats.org/officeDocument/2006/relationships/image" Target="../media/image52.png"/><Relationship Id="rId224" Type="http://schemas.openxmlformats.org/officeDocument/2006/relationships/customXml" Target="../ink/ink155.xml"/><Relationship Id="rId30" Type="http://schemas.openxmlformats.org/officeDocument/2006/relationships/customXml" Target="../ink/ink58.xml"/><Relationship Id="rId105" Type="http://schemas.openxmlformats.org/officeDocument/2006/relationships/image" Target="../media/image95.png"/><Relationship Id="rId126" Type="http://schemas.openxmlformats.org/officeDocument/2006/relationships/customXml" Target="../ink/ink106.xml"/><Relationship Id="rId147" Type="http://schemas.openxmlformats.org/officeDocument/2006/relationships/image" Target="../media/image116.png"/><Relationship Id="rId168" Type="http://schemas.openxmlformats.org/officeDocument/2006/relationships/customXml" Target="../ink/ink127.xml"/><Relationship Id="rId51" Type="http://schemas.openxmlformats.org/officeDocument/2006/relationships/image" Target="../media/image68.png"/><Relationship Id="rId72" Type="http://schemas.openxmlformats.org/officeDocument/2006/relationships/customXml" Target="../ink/ink79.xml"/><Relationship Id="rId93" Type="http://schemas.openxmlformats.org/officeDocument/2006/relationships/image" Target="../media/image89.png"/><Relationship Id="rId189" Type="http://schemas.openxmlformats.org/officeDocument/2006/relationships/image" Target="../media/image137.png"/><Relationship Id="rId3" Type="http://schemas.openxmlformats.org/officeDocument/2006/relationships/image" Target="../media/image44.png"/><Relationship Id="rId214" Type="http://schemas.openxmlformats.org/officeDocument/2006/relationships/customXml" Target="../ink/ink150.xml"/><Relationship Id="rId235" Type="http://schemas.openxmlformats.org/officeDocument/2006/relationships/image" Target="../media/image160.png"/><Relationship Id="rId116" Type="http://schemas.openxmlformats.org/officeDocument/2006/relationships/customXml" Target="../ink/ink101.xml"/><Relationship Id="rId137" Type="http://schemas.openxmlformats.org/officeDocument/2006/relationships/image" Target="../media/image111.png"/><Relationship Id="rId158" Type="http://schemas.openxmlformats.org/officeDocument/2006/relationships/customXml" Target="../ink/ink122.xml"/><Relationship Id="rId20" Type="http://schemas.openxmlformats.org/officeDocument/2006/relationships/customXml" Target="../ink/ink53.xml"/><Relationship Id="rId41" Type="http://schemas.openxmlformats.org/officeDocument/2006/relationships/image" Target="../media/image63.png"/><Relationship Id="rId62" Type="http://schemas.openxmlformats.org/officeDocument/2006/relationships/customXml" Target="../ink/ink74.xml"/><Relationship Id="rId83" Type="http://schemas.openxmlformats.org/officeDocument/2006/relationships/image" Target="../media/image84.png"/><Relationship Id="rId179" Type="http://schemas.openxmlformats.org/officeDocument/2006/relationships/image" Target="../media/image132.png"/><Relationship Id="rId190" Type="http://schemas.openxmlformats.org/officeDocument/2006/relationships/customXml" Target="../ink/ink138.xml"/><Relationship Id="rId204" Type="http://schemas.openxmlformats.org/officeDocument/2006/relationships/customXml" Target="../ink/ink145.xml"/><Relationship Id="rId225" Type="http://schemas.openxmlformats.org/officeDocument/2006/relationships/image" Target="../media/image155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07.png"/><Relationship Id="rId21" Type="http://schemas.openxmlformats.org/officeDocument/2006/relationships/image" Target="../media/image2159.png"/><Relationship Id="rId42" Type="http://schemas.openxmlformats.org/officeDocument/2006/relationships/customXml" Target="../ink/ink2172.xml"/><Relationship Id="rId63" Type="http://schemas.openxmlformats.org/officeDocument/2006/relationships/image" Target="../media/image2180.png"/><Relationship Id="rId84" Type="http://schemas.openxmlformats.org/officeDocument/2006/relationships/customXml" Target="../ink/ink2193.xml"/><Relationship Id="rId138" Type="http://schemas.openxmlformats.org/officeDocument/2006/relationships/customXml" Target="../ink/ink2220.xml"/><Relationship Id="rId159" Type="http://schemas.openxmlformats.org/officeDocument/2006/relationships/image" Target="../media/image2228.png"/><Relationship Id="rId170" Type="http://schemas.openxmlformats.org/officeDocument/2006/relationships/customXml" Target="../ink/ink2236.xml"/><Relationship Id="rId191" Type="http://schemas.openxmlformats.org/officeDocument/2006/relationships/image" Target="../media/image2244.png"/><Relationship Id="rId107" Type="http://schemas.openxmlformats.org/officeDocument/2006/relationships/image" Target="../media/image2202.png"/><Relationship Id="rId11" Type="http://schemas.openxmlformats.org/officeDocument/2006/relationships/image" Target="../media/image2154.png"/><Relationship Id="rId32" Type="http://schemas.openxmlformats.org/officeDocument/2006/relationships/customXml" Target="../ink/ink2167.xml"/><Relationship Id="rId53" Type="http://schemas.openxmlformats.org/officeDocument/2006/relationships/image" Target="../media/image2175.png"/><Relationship Id="rId74" Type="http://schemas.openxmlformats.org/officeDocument/2006/relationships/customXml" Target="../ink/ink2188.xml"/><Relationship Id="rId128" Type="http://schemas.openxmlformats.org/officeDocument/2006/relationships/customXml" Target="../ink/ink2215.xml"/><Relationship Id="rId149" Type="http://schemas.openxmlformats.org/officeDocument/2006/relationships/image" Target="../media/image2223.png"/><Relationship Id="rId5" Type="http://schemas.openxmlformats.org/officeDocument/2006/relationships/image" Target="../media/image2151.png"/><Relationship Id="rId95" Type="http://schemas.openxmlformats.org/officeDocument/2006/relationships/image" Target="../media/image2196.png"/><Relationship Id="rId160" Type="http://schemas.openxmlformats.org/officeDocument/2006/relationships/customXml" Target="../ink/ink2231.xml"/><Relationship Id="rId181" Type="http://schemas.openxmlformats.org/officeDocument/2006/relationships/image" Target="../media/image2239.png"/><Relationship Id="rId22" Type="http://schemas.openxmlformats.org/officeDocument/2006/relationships/customXml" Target="../ink/ink2162.xml"/><Relationship Id="rId43" Type="http://schemas.openxmlformats.org/officeDocument/2006/relationships/image" Target="../media/image2170.png"/><Relationship Id="rId64" Type="http://schemas.openxmlformats.org/officeDocument/2006/relationships/customXml" Target="../ink/ink2183.xml"/><Relationship Id="rId118" Type="http://schemas.openxmlformats.org/officeDocument/2006/relationships/customXml" Target="../ink/ink2210.xml"/><Relationship Id="rId139" Type="http://schemas.openxmlformats.org/officeDocument/2006/relationships/image" Target="../media/image2218.png"/><Relationship Id="rId85" Type="http://schemas.openxmlformats.org/officeDocument/2006/relationships/image" Target="../media/image2191.png"/><Relationship Id="rId150" Type="http://schemas.openxmlformats.org/officeDocument/2006/relationships/customXml" Target="../ink/ink2226.xml"/><Relationship Id="rId171" Type="http://schemas.openxmlformats.org/officeDocument/2006/relationships/image" Target="../media/image2234.png"/><Relationship Id="rId192" Type="http://schemas.openxmlformats.org/officeDocument/2006/relationships/customXml" Target="../ink/ink2247.xml"/><Relationship Id="rId12" Type="http://schemas.openxmlformats.org/officeDocument/2006/relationships/customXml" Target="../ink/ink2157.xml"/><Relationship Id="rId33" Type="http://schemas.openxmlformats.org/officeDocument/2006/relationships/image" Target="../media/image2165.png"/><Relationship Id="rId108" Type="http://schemas.openxmlformats.org/officeDocument/2006/relationships/customXml" Target="../ink/ink2205.xml"/><Relationship Id="rId129" Type="http://schemas.openxmlformats.org/officeDocument/2006/relationships/image" Target="../media/image2213.png"/><Relationship Id="rId54" Type="http://schemas.openxmlformats.org/officeDocument/2006/relationships/customXml" Target="../ink/ink2178.xml"/><Relationship Id="rId75" Type="http://schemas.openxmlformats.org/officeDocument/2006/relationships/image" Target="../media/image2186.png"/><Relationship Id="rId96" Type="http://schemas.openxmlformats.org/officeDocument/2006/relationships/customXml" Target="../ink/ink2199.xml"/><Relationship Id="rId140" Type="http://schemas.openxmlformats.org/officeDocument/2006/relationships/customXml" Target="../ink/ink2221.xml"/><Relationship Id="rId161" Type="http://schemas.openxmlformats.org/officeDocument/2006/relationships/image" Target="../media/image2229.png"/><Relationship Id="rId182" Type="http://schemas.openxmlformats.org/officeDocument/2006/relationships/customXml" Target="../ink/ink2242.xml"/><Relationship Id="rId6" Type="http://schemas.openxmlformats.org/officeDocument/2006/relationships/customXml" Target="../ink/ink2154.xml"/><Relationship Id="rId23" Type="http://schemas.openxmlformats.org/officeDocument/2006/relationships/image" Target="../media/image2160.png"/><Relationship Id="rId119" Type="http://schemas.openxmlformats.org/officeDocument/2006/relationships/image" Target="../media/image2208.png"/><Relationship Id="rId44" Type="http://schemas.openxmlformats.org/officeDocument/2006/relationships/customXml" Target="../ink/ink2173.xml"/><Relationship Id="rId65" Type="http://schemas.openxmlformats.org/officeDocument/2006/relationships/image" Target="../media/image2181.png"/><Relationship Id="rId86" Type="http://schemas.openxmlformats.org/officeDocument/2006/relationships/customXml" Target="../ink/ink2194.xml"/><Relationship Id="rId130" Type="http://schemas.openxmlformats.org/officeDocument/2006/relationships/customXml" Target="../ink/ink2216.xml"/><Relationship Id="rId151" Type="http://schemas.openxmlformats.org/officeDocument/2006/relationships/image" Target="../media/image2224.png"/><Relationship Id="rId172" Type="http://schemas.openxmlformats.org/officeDocument/2006/relationships/customXml" Target="../ink/ink2237.xml"/><Relationship Id="rId193" Type="http://schemas.openxmlformats.org/officeDocument/2006/relationships/image" Target="../media/image2245.png"/><Relationship Id="rId13" Type="http://schemas.openxmlformats.org/officeDocument/2006/relationships/image" Target="../media/image2155.png"/><Relationship Id="rId109" Type="http://schemas.openxmlformats.org/officeDocument/2006/relationships/image" Target="../media/image2203.png"/><Relationship Id="rId34" Type="http://schemas.openxmlformats.org/officeDocument/2006/relationships/customXml" Target="../ink/ink2168.xml"/><Relationship Id="rId50" Type="http://schemas.openxmlformats.org/officeDocument/2006/relationships/customXml" Target="../ink/ink2176.xml"/><Relationship Id="rId55" Type="http://schemas.openxmlformats.org/officeDocument/2006/relationships/image" Target="../media/image2176.png"/><Relationship Id="rId76" Type="http://schemas.openxmlformats.org/officeDocument/2006/relationships/customXml" Target="../ink/ink2189.xml"/><Relationship Id="rId97" Type="http://schemas.openxmlformats.org/officeDocument/2006/relationships/image" Target="../media/image2197.png"/><Relationship Id="rId104" Type="http://schemas.openxmlformats.org/officeDocument/2006/relationships/customXml" Target="../ink/ink2203.xml"/><Relationship Id="rId120" Type="http://schemas.openxmlformats.org/officeDocument/2006/relationships/customXml" Target="../ink/ink2211.xml"/><Relationship Id="rId125" Type="http://schemas.openxmlformats.org/officeDocument/2006/relationships/image" Target="../media/image2211.png"/><Relationship Id="rId141" Type="http://schemas.openxmlformats.org/officeDocument/2006/relationships/image" Target="../media/image2219.png"/><Relationship Id="rId146" Type="http://schemas.openxmlformats.org/officeDocument/2006/relationships/customXml" Target="../ink/ink2224.xml"/><Relationship Id="rId167" Type="http://schemas.openxmlformats.org/officeDocument/2006/relationships/image" Target="../media/image2232.png"/><Relationship Id="rId188" Type="http://schemas.openxmlformats.org/officeDocument/2006/relationships/customXml" Target="../ink/ink2245.xml"/><Relationship Id="rId7" Type="http://schemas.openxmlformats.org/officeDocument/2006/relationships/image" Target="../media/image2152.png"/><Relationship Id="rId71" Type="http://schemas.openxmlformats.org/officeDocument/2006/relationships/image" Target="../media/image2184.png"/><Relationship Id="rId92" Type="http://schemas.openxmlformats.org/officeDocument/2006/relationships/customXml" Target="../ink/ink2197.xml"/><Relationship Id="rId162" Type="http://schemas.openxmlformats.org/officeDocument/2006/relationships/customXml" Target="../ink/ink2232.xml"/><Relationship Id="rId183" Type="http://schemas.openxmlformats.org/officeDocument/2006/relationships/image" Target="../media/image2240.png"/><Relationship Id="rId2" Type="http://schemas.openxmlformats.org/officeDocument/2006/relationships/customXml" Target="../ink/ink2152.xml"/><Relationship Id="rId29" Type="http://schemas.openxmlformats.org/officeDocument/2006/relationships/image" Target="../media/image2163.png"/><Relationship Id="rId24" Type="http://schemas.openxmlformats.org/officeDocument/2006/relationships/customXml" Target="../ink/ink2163.xml"/><Relationship Id="rId40" Type="http://schemas.openxmlformats.org/officeDocument/2006/relationships/customXml" Target="../ink/ink2171.xml"/><Relationship Id="rId45" Type="http://schemas.openxmlformats.org/officeDocument/2006/relationships/image" Target="../media/image2171.png"/><Relationship Id="rId66" Type="http://schemas.openxmlformats.org/officeDocument/2006/relationships/customXml" Target="../ink/ink2184.xml"/><Relationship Id="rId87" Type="http://schemas.openxmlformats.org/officeDocument/2006/relationships/image" Target="../media/image2192.png"/><Relationship Id="rId110" Type="http://schemas.openxmlformats.org/officeDocument/2006/relationships/customXml" Target="../ink/ink2206.xml"/><Relationship Id="rId115" Type="http://schemas.openxmlformats.org/officeDocument/2006/relationships/image" Target="../media/image2206.png"/><Relationship Id="rId131" Type="http://schemas.openxmlformats.org/officeDocument/2006/relationships/image" Target="../media/image2214.png"/><Relationship Id="rId136" Type="http://schemas.openxmlformats.org/officeDocument/2006/relationships/customXml" Target="../ink/ink2219.xml"/><Relationship Id="rId157" Type="http://schemas.openxmlformats.org/officeDocument/2006/relationships/image" Target="../media/image2227.png"/><Relationship Id="rId178" Type="http://schemas.openxmlformats.org/officeDocument/2006/relationships/customXml" Target="../ink/ink2240.xml"/><Relationship Id="rId61" Type="http://schemas.openxmlformats.org/officeDocument/2006/relationships/image" Target="../media/image2179.png"/><Relationship Id="rId82" Type="http://schemas.openxmlformats.org/officeDocument/2006/relationships/customXml" Target="../ink/ink2192.xml"/><Relationship Id="rId152" Type="http://schemas.openxmlformats.org/officeDocument/2006/relationships/customXml" Target="../ink/ink2227.xml"/><Relationship Id="rId173" Type="http://schemas.openxmlformats.org/officeDocument/2006/relationships/image" Target="../media/image2235.png"/><Relationship Id="rId194" Type="http://schemas.openxmlformats.org/officeDocument/2006/relationships/customXml" Target="../ink/ink2248.xml"/><Relationship Id="rId19" Type="http://schemas.openxmlformats.org/officeDocument/2006/relationships/image" Target="../media/image2158.png"/><Relationship Id="rId14" Type="http://schemas.openxmlformats.org/officeDocument/2006/relationships/customXml" Target="../ink/ink2158.xml"/><Relationship Id="rId30" Type="http://schemas.openxmlformats.org/officeDocument/2006/relationships/customXml" Target="../ink/ink2166.xml"/><Relationship Id="rId35" Type="http://schemas.openxmlformats.org/officeDocument/2006/relationships/image" Target="../media/image2166.png"/><Relationship Id="rId56" Type="http://schemas.openxmlformats.org/officeDocument/2006/relationships/customXml" Target="../ink/ink2179.xml"/><Relationship Id="rId77" Type="http://schemas.openxmlformats.org/officeDocument/2006/relationships/image" Target="../media/image2187.png"/><Relationship Id="rId100" Type="http://schemas.openxmlformats.org/officeDocument/2006/relationships/customXml" Target="../ink/ink2201.xml"/><Relationship Id="rId105" Type="http://schemas.openxmlformats.org/officeDocument/2006/relationships/image" Target="../media/image2201.png"/><Relationship Id="rId126" Type="http://schemas.openxmlformats.org/officeDocument/2006/relationships/customXml" Target="../ink/ink2214.xml"/><Relationship Id="rId147" Type="http://schemas.openxmlformats.org/officeDocument/2006/relationships/image" Target="../media/image2222.png"/><Relationship Id="rId168" Type="http://schemas.openxmlformats.org/officeDocument/2006/relationships/customXml" Target="../ink/ink2235.xml"/><Relationship Id="rId8" Type="http://schemas.openxmlformats.org/officeDocument/2006/relationships/customXml" Target="../ink/ink2155.xml"/><Relationship Id="rId51" Type="http://schemas.openxmlformats.org/officeDocument/2006/relationships/image" Target="../media/image2174.png"/><Relationship Id="rId72" Type="http://schemas.openxmlformats.org/officeDocument/2006/relationships/customXml" Target="../ink/ink2187.xml"/><Relationship Id="rId93" Type="http://schemas.openxmlformats.org/officeDocument/2006/relationships/image" Target="../media/image2195.png"/><Relationship Id="rId98" Type="http://schemas.openxmlformats.org/officeDocument/2006/relationships/customXml" Target="../ink/ink2200.xml"/><Relationship Id="rId121" Type="http://schemas.openxmlformats.org/officeDocument/2006/relationships/image" Target="../media/image2209.png"/><Relationship Id="rId142" Type="http://schemas.openxmlformats.org/officeDocument/2006/relationships/customXml" Target="../ink/ink2222.xml"/><Relationship Id="rId163" Type="http://schemas.openxmlformats.org/officeDocument/2006/relationships/image" Target="../media/image2230.png"/><Relationship Id="rId184" Type="http://schemas.openxmlformats.org/officeDocument/2006/relationships/customXml" Target="../ink/ink2243.xml"/><Relationship Id="rId189" Type="http://schemas.openxmlformats.org/officeDocument/2006/relationships/image" Target="../media/image2243.png"/><Relationship Id="rId3" Type="http://schemas.openxmlformats.org/officeDocument/2006/relationships/image" Target="../media/image2150.png"/><Relationship Id="rId25" Type="http://schemas.openxmlformats.org/officeDocument/2006/relationships/image" Target="../media/image2161.png"/><Relationship Id="rId46" Type="http://schemas.openxmlformats.org/officeDocument/2006/relationships/customXml" Target="../ink/ink2174.xml"/><Relationship Id="rId67" Type="http://schemas.openxmlformats.org/officeDocument/2006/relationships/image" Target="../media/image2182.png"/><Relationship Id="rId116" Type="http://schemas.openxmlformats.org/officeDocument/2006/relationships/customXml" Target="../ink/ink2209.xml"/><Relationship Id="rId137" Type="http://schemas.openxmlformats.org/officeDocument/2006/relationships/image" Target="../media/image2217.png"/><Relationship Id="rId158" Type="http://schemas.openxmlformats.org/officeDocument/2006/relationships/customXml" Target="../ink/ink2230.xml"/><Relationship Id="rId20" Type="http://schemas.openxmlformats.org/officeDocument/2006/relationships/customXml" Target="../ink/ink2161.xml"/><Relationship Id="rId41" Type="http://schemas.openxmlformats.org/officeDocument/2006/relationships/image" Target="../media/image2169.png"/><Relationship Id="rId62" Type="http://schemas.openxmlformats.org/officeDocument/2006/relationships/customXml" Target="../ink/ink2182.xml"/><Relationship Id="rId83" Type="http://schemas.openxmlformats.org/officeDocument/2006/relationships/image" Target="../media/image2190.png"/><Relationship Id="rId88" Type="http://schemas.openxmlformats.org/officeDocument/2006/relationships/customXml" Target="../ink/ink2195.xml"/><Relationship Id="rId111" Type="http://schemas.openxmlformats.org/officeDocument/2006/relationships/image" Target="../media/image2204.png"/><Relationship Id="rId132" Type="http://schemas.openxmlformats.org/officeDocument/2006/relationships/customXml" Target="../ink/ink2217.xml"/><Relationship Id="rId153" Type="http://schemas.openxmlformats.org/officeDocument/2006/relationships/image" Target="../media/image2225.png"/><Relationship Id="rId174" Type="http://schemas.openxmlformats.org/officeDocument/2006/relationships/customXml" Target="../ink/ink2238.xml"/><Relationship Id="rId179" Type="http://schemas.openxmlformats.org/officeDocument/2006/relationships/image" Target="../media/image2238.png"/><Relationship Id="rId195" Type="http://schemas.openxmlformats.org/officeDocument/2006/relationships/image" Target="../media/image2246.png"/><Relationship Id="rId190" Type="http://schemas.openxmlformats.org/officeDocument/2006/relationships/customXml" Target="../ink/ink2246.xml"/><Relationship Id="rId15" Type="http://schemas.openxmlformats.org/officeDocument/2006/relationships/image" Target="../media/image2156.png"/><Relationship Id="rId36" Type="http://schemas.openxmlformats.org/officeDocument/2006/relationships/customXml" Target="../ink/ink2169.xml"/><Relationship Id="rId57" Type="http://schemas.openxmlformats.org/officeDocument/2006/relationships/image" Target="../media/image2177.png"/><Relationship Id="rId106" Type="http://schemas.openxmlformats.org/officeDocument/2006/relationships/customXml" Target="../ink/ink2204.xml"/><Relationship Id="rId127" Type="http://schemas.openxmlformats.org/officeDocument/2006/relationships/image" Target="../media/image2212.png"/><Relationship Id="rId10" Type="http://schemas.openxmlformats.org/officeDocument/2006/relationships/customXml" Target="../ink/ink2156.xml"/><Relationship Id="rId31" Type="http://schemas.openxmlformats.org/officeDocument/2006/relationships/image" Target="../media/image2164.png"/><Relationship Id="rId52" Type="http://schemas.openxmlformats.org/officeDocument/2006/relationships/customXml" Target="../ink/ink2177.xml"/><Relationship Id="rId73" Type="http://schemas.openxmlformats.org/officeDocument/2006/relationships/image" Target="../media/image2185.png"/><Relationship Id="rId78" Type="http://schemas.openxmlformats.org/officeDocument/2006/relationships/customXml" Target="../ink/ink2190.xml"/><Relationship Id="rId94" Type="http://schemas.openxmlformats.org/officeDocument/2006/relationships/customXml" Target="../ink/ink2198.xml"/><Relationship Id="rId99" Type="http://schemas.openxmlformats.org/officeDocument/2006/relationships/image" Target="../media/image2198.png"/><Relationship Id="rId101" Type="http://schemas.openxmlformats.org/officeDocument/2006/relationships/image" Target="../media/image2199.png"/><Relationship Id="rId122" Type="http://schemas.openxmlformats.org/officeDocument/2006/relationships/customXml" Target="../ink/ink2212.xml"/><Relationship Id="rId143" Type="http://schemas.openxmlformats.org/officeDocument/2006/relationships/image" Target="../media/image2220.png"/><Relationship Id="rId148" Type="http://schemas.openxmlformats.org/officeDocument/2006/relationships/customXml" Target="../ink/ink2225.xml"/><Relationship Id="rId164" Type="http://schemas.openxmlformats.org/officeDocument/2006/relationships/customXml" Target="../ink/ink2233.xml"/><Relationship Id="rId169" Type="http://schemas.openxmlformats.org/officeDocument/2006/relationships/image" Target="../media/image2233.png"/><Relationship Id="rId185" Type="http://schemas.openxmlformats.org/officeDocument/2006/relationships/image" Target="../media/image2241.png"/><Relationship Id="rId4" Type="http://schemas.openxmlformats.org/officeDocument/2006/relationships/customXml" Target="../ink/ink2153.xml"/><Relationship Id="rId9" Type="http://schemas.openxmlformats.org/officeDocument/2006/relationships/image" Target="../media/image2153.png"/><Relationship Id="rId180" Type="http://schemas.openxmlformats.org/officeDocument/2006/relationships/customXml" Target="../ink/ink2241.xml"/><Relationship Id="rId26" Type="http://schemas.openxmlformats.org/officeDocument/2006/relationships/customXml" Target="../ink/ink2164.xml"/><Relationship Id="rId47" Type="http://schemas.openxmlformats.org/officeDocument/2006/relationships/image" Target="../media/image2172.png"/><Relationship Id="rId68" Type="http://schemas.openxmlformats.org/officeDocument/2006/relationships/customXml" Target="../ink/ink2185.xml"/><Relationship Id="rId89" Type="http://schemas.openxmlformats.org/officeDocument/2006/relationships/image" Target="../media/image2193.png"/><Relationship Id="rId112" Type="http://schemas.openxmlformats.org/officeDocument/2006/relationships/customXml" Target="../ink/ink2207.xml"/><Relationship Id="rId133" Type="http://schemas.openxmlformats.org/officeDocument/2006/relationships/image" Target="../media/image2215.png"/><Relationship Id="rId154" Type="http://schemas.openxmlformats.org/officeDocument/2006/relationships/customXml" Target="../ink/ink2228.xml"/><Relationship Id="rId175" Type="http://schemas.openxmlformats.org/officeDocument/2006/relationships/image" Target="../media/image2236.png"/><Relationship Id="rId16" Type="http://schemas.openxmlformats.org/officeDocument/2006/relationships/customXml" Target="../ink/ink2159.xml"/><Relationship Id="rId37" Type="http://schemas.openxmlformats.org/officeDocument/2006/relationships/image" Target="../media/image2167.png"/><Relationship Id="rId58" Type="http://schemas.openxmlformats.org/officeDocument/2006/relationships/customXml" Target="../ink/ink2180.xml"/><Relationship Id="rId79" Type="http://schemas.openxmlformats.org/officeDocument/2006/relationships/image" Target="../media/image2188.png"/><Relationship Id="rId102" Type="http://schemas.openxmlformats.org/officeDocument/2006/relationships/customXml" Target="../ink/ink2202.xml"/><Relationship Id="rId123" Type="http://schemas.openxmlformats.org/officeDocument/2006/relationships/image" Target="../media/image2210.png"/><Relationship Id="rId144" Type="http://schemas.openxmlformats.org/officeDocument/2006/relationships/customXml" Target="../ink/ink2223.xml"/><Relationship Id="rId90" Type="http://schemas.openxmlformats.org/officeDocument/2006/relationships/customXml" Target="../ink/ink2196.xml"/><Relationship Id="rId165" Type="http://schemas.openxmlformats.org/officeDocument/2006/relationships/image" Target="../media/image2231.png"/><Relationship Id="rId186" Type="http://schemas.openxmlformats.org/officeDocument/2006/relationships/customXml" Target="../ink/ink2244.xml"/><Relationship Id="rId27" Type="http://schemas.openxmlformats.org/officeDocument/2006/relationships/image" Target="../media/image2162.png"/><Relationship Id="rId48" Type="http://schemas.openxmlformats.org/officeDocument/2006/relationships/customXml" Target="../ink/ink2175.xml"/><Relationship Id="rId69" Type="http://schemas.openxmlformats.org/officeDocument/2006/relationships/image" Target="../media/image2183.png"/><Relationship Id="rId113" Type="http://schemas.openxmlformats.org/officeDocument/2006/relationships/image" Target="../media/image2205.png"/><Relationship Id="rId134" Type="http://schemas.openxmlformats.org/officeDocument/2006/relationships/customXml" Target="../ink/ink2218.xml"/><Relationship Id="rId80" Type="http://schemas.openxmlformats.org/officeDocument/2006/relationships/customXml" Target="../ink/ink2191.xml"/><Relationship Id="rId155" Type="http://schemas.openxmlformats.org/officeDocument/2006/relationships/image" Target="../media/image2226.png"/><Relationship Id="rId176" Type="http://schemas.openxmlformats.org/officeDocument/2006/relationships/customXml" Target="../ink/ink2239.xml"/><Relationship Id="rId17" Type="http://schemas.openxmlformats.org/officeDocument/2006/relationships/image" Target="../media/image2157.png"/><Relationship Id="rId38" Type="http://schemas.openxmlformats.org/officeDocument/2006/relationships/customXml" Target="../ink/ink2170.xml"/><Relationship Id="rId59" Type="http://schemas.openxmlformats.org/officeDocument/2006/relationships/image" Target="../media/image2178.png"/><Relationship Id="rId103" Type="http://schemas.openxmlformats.org/officeDocument/2006/relationships/image" Target="../media/image2200.png"/><Relationship Id="rId124" Type="http://schemas.openxmlformats.org/officeDocument/2006/relationships/customXml" Target="../ink/ink2213.xml"/><Relationship Id="rId70" Type="http://schemas.openxmlformats.org/officeDocument/2006/relationships/customXml" Target="../ink/ink2186.xml"/><Relationship Id="rId91" Type="http://schemas.openxmlformats.org/officeDocument/2006/relationships/image" Target="../media/image2194.png"/><Relationship Id="rId145" Type="http://schemas.openxmlformats.org/officeDocument/2006/relationships/image" Target="../media/image2221.png"/><Relationship Id="rId166" Type="http://schemas.openxmlformats.org/officeDocument/2006/relationships/customXml" Target="../ink/ink2234.xml"/><Relationship Id="rId187" Type="http://schemas.openxmlformats.org/officeDocument/2006/relationships/image" Target="../media/image2242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2165.xml"/><Relationship Id="rId49" Type="http://schemas.openxmlformats.org/officeDocument/2006/relationships/image" Target="../media/image2173.png"/><Relationship Id="rId114" Type="http://schemas.openxmlformats.org/officeDocument/2006/relationships/customXml" Target="../ink/ink2208.xml"/><Relationship Id="rId60" Type="http://schemas.openxmlformats.org/officeDocument/2006/relationships/customXml" Target="../ink/ink2181.xml"/><Relationship Id="rId81" Type="http://schemas.openxmlformats.org/officeDocument/2006/relationships/image" Target="../media/image2189.png"/><Relationship Id="rId135" Type="http://schemas.openxmlformats.org/officeDocument/2006/relationships/image" Target="../media/image2216.png"/><Relationship Id="rId156" Type="http://schemas.openxmlformats.org/officeDocument/2006/relationships/customXml" Target="../ink/ink2229.xml"/><Relationship Id="rId177" Type="http://schemas.openxmlformats.org/officeDocument/2006/relationships/image" Target="../media/image2237.png"/><Relationship Id="rId18" Type="http://schemas.openxmlformats.org/officeDocument/2006/relationships/customXml" Target="../ink/ink2160.xml"/><Relationship Id="rId39" Type="http://schemas.openxmlformats.org/officeDocument/2006/relationships/image" Target="../media/image2168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04.png"/><Relationship Id="rId299" Type="http://schemas.openxmlformats.org/officeDocument/2006/relationships/image" Target="../media/image2395.png"/><Relationship Id="rId21" Type="http://schemas.openxmlformats.org/officeDocument/2006/relationships/image" Target="../media/image2256.png"/><Relationship Id="rId63" Type="http://schemas.openxmlformats.org/officeDocument/2006/relationships/image" Target="../media/image2277.png"/><Relationship Id="rId159" Type="http://schemas.openxmlformats.org/officeDocument/2006/relationships/image" Target="../media/image2325.png"/><Relationship Id="rId324" Type="http://schemas.openxmlformats.org/officeDocument/2006/relationships/customXml" Target="../ink/ink2410.xml"/><Relationship Id="rId170" Type="http://schemas.openxmlformats.org/officeDocument/2006/relationships/customXml" Target="../ink/ink2333.xml"/><Relationship Id="rId226" Type="http://schemas.openxmlformats.org/officeDocument/2006/relationships/customXml" Target="../ink/ink2361.xml"/><Relationship Id="rId268" Type="http://schemas.openxmlformats.org/officeDocument/2006/relationships/customXml" Target="../ink/ink2382.xml"/><Relationship Id="rId32" Type="http://schemas.openxmlformats.org/officeDocument/2006/relationships/customXml" Target="../ink/ink2264.xml"/><Relationship Id="rId74" Type="http://schemas.openxmlformats.org/officeDocument/2006/relationships/customXml" Target="../ink/ink2285.xml"/><Relationship Id="rId128" Type="http://schemas.openxmlformats.org/officeDocument/2006/relationships/customXml" Target="../ink/ink2312.xml"/><Relationship Id="rId5" Type="http://schemas.openxmlformats.org/officeDocument/2006/relationships/image" Target="../media/image2248.png"/><Relationship Id="rId181" Type="http://schemas.openxmlformats.org/officeDocument/2006/relationships/image" Target="../media/image2336.png"/><Relationship Id="rId237" Type="http://schemas.openxmlformats.org/officeDocument/2006/relationships/image" Target="../media/image2364.png"/><Relationship Id="rId279" Type="http://schemas.openxmlformats.org/officeDocument/2006/relationships/image" Target="../media/image2385.png"/><Relationship Id="rId43" Type="http://schemas.openxmlformats.org/officeDocument/2006/relationships/image" Target="../media/image2267.png"/><Relationship Id="rId139" Type="http://schemas.openxmlformats.org/officeDocument/2006/relationships/image" Target="../media/image2315.png"/><Relationship Id="rId290" Type="http://schemas.openxmlformats.org/officeDocument/2006/relationships/customXml" Target="../ink/ink2393.xml"/><Relationship Id="rId304" Type="http://schemas.openxmlformats.org/officeDocument/2006/relationships/customXml" Target="../ink/ink2400.xml"/><Relationship Id="rId85" Type="http://schemas.openxmlformats.org/officeDocument/2006/relationships/image" Target="../media/image2288.png"/><Relationship Id="rId150" Type="http://schemas.openxmlformats.org/officeDocument/2006/relationships/customXml" Target="../ink/ink2323.xml"/><Relationship Id="rId192" Type="http://schemas.openxmlformats.org/officeDocument/2006/relationships/customXml" Target="../ink/ink2344.xml"/><Relationship Id="rId206" Type="http://schemas.openxmlformats.org/officeDocument/2006/relationships/customXml" Target="../ink/ink2351.xml"/><Relationship Id="rId248" Type="http://schemas.openxmlformats.org/officeDocument/2006/relationships/customXml" Target="../ink/ink2372.xml"/><Relationship Id="rId12" Type="http://schemas.openxmlformats.org/officeDocument/2006/relationships/customXml" Target="../ink/ink2254.xml"/><Relationship Id="rId108" Type="http://schemas.openxmlformats.org/officeDocument/2006/relationships/customXml" Target="../ink/ink2302.xml"/><Relationship Id="rId315" Type="http://schemas.openxmlformats.org/officeDocument/2006/relationships/image" Target="../media/image2403.png"/><Relationship Id="rId54" Type="http://schemas.openxmlformats.org/officeDocument/2006/relationships/customXml" Target="../ink/ink2275.xml"/><Relationship Id="rId96" Type="http://schemas.openxmlformats.org/officeDocument/2006/relationships/customXml" Target="../ink/ink2296.xml"/><Relationship Id="rId161" Type="http://schemas.openxmlformats.org/officeDocument/2006/relationships/image" Target="../media/image2326.png"/><Relationship Id="rId217" Type="http://schemas.openxmlformats.org/officeDocument/2006/relationships/image" Target="../media/image2354.png"/><Relationship Id="rId259" Type="http://schemas.openxmlformats.org/officeDocument/2006/relationships/image" Target="../media/image2375.png"/><Relationship Id="rId23" Type="http://schemas.openxmlformats.org/officeDocument/2006/relationships/image" Target="../media/image2257.png"/><Relationship Id="rId119" Type="http://schemas.openxmlformats.org/officeDocument/2006/relationships/image" Target="../media/image2305.png"/><Relationship Id="rId270" Type="http://schemas.openxmlformats.org/officeDocument/2006/relationships/customXml" Target="../ink/ink2383.xml"/><Relationship Id="rId326" Type="http://schemas.openxmlformats.org/officeDocument/2006/relationships/customXml" Target="../ink/ink2411.xml"/><Relationship Id="rId65" Type="http://schemas.openxmlformats.org/officeDocument/2006/relationships/image" Target="../media/image2278.png"/><Relationship Id="rId130" Type="http://schemas.openxmlformats.org/officeDocument/2006/relationships/customXml" Target="../ink/ink2313.xml"/><Relationship Id="rId172" Type="http://schemas.openxmlformats.org/officeDocument/2006/relationships/customXml" Target="../ink/ink2334.xml"/><Relationship Id="rId228" Type="http://schemas.openxmlformats.org/officeDocument/2006/relationships/customXml" Target="../ink/ink2362.xml"/><Relationship Id="rId281" Type="http://schemas.openxmlformats.org/officeDocument/2006/relationships/image" Target="../media/image2386.png"/><Relationship Id="rId34" Type="http://schemas.openxmlformats.org/officeDocument/2006/relationships/customXml" Target="../ink/ink2265.xml"/><Relationship Id="rId76" Type="http://schemas.openxmlformats.org/officeDocument/2006/relationships/customXml" Target="../ink/ink2286.xml"/><Relationship Id="rId141" Type="http://schemas.openxmlformats.org/officeDocument/2006/relationships/image" Target="../media/image2316.png"/><Relationship Id="rId7" Type="http://schemas.openxmlformats.org/officeDocument/2006/relationships/image" Target="../media/image2249.png"/><Relationship Id="rId183" Type="http://schemas.openxmlformats.org/officeDocument/2006/relationships/image" Target="../media/image2337.png"/><Relationship Id="rId239" Type="http://schemas.openxmlformats.org/officeDocument/2006/relationships/image" Target="../media/image2365.png"/><Relationship Id="rId250" Type="http://schemas.openxmlformats.org/officeDocument/2006/relationships/customXml" Target="../ink/ink2373.xml"/><Relationship Id="rId271" Type="http://schemas.openxmlformats.org/officeDocument/2006/relationships/image" Target="../media/image2381.png"/><Relationship Id="rId292" Type="http://schemas.openxmlformats.org/officeDocument/2006/relationships/customXml" Target="../ink/ink2394.xml"/><Relationship Id="rId306" Type="http://schemas.openxmlformats.org/officeDocument/2006/relationships/customXml" Target="../ink/ink2401.xml"/><Relationship Id="rId24" Type="http://schemas.openxmlformats.org/officeDocument/2006/relationships/customXml" Target="../ink/ink2260.xml"/><Relationship Id="rId45" Type="http://schemas.openxmlformats.org/officeDocument/2006/relationships/image" Target="../media/image2268.png"/><Relationship Id="rId66" Type="http://schemas.openxmlformats.org/officeDocument/2006/relationships/customXml" Target="../ink/ink2281.xml"/><Relationship Id="rId87" Type="http://schemas.openxmlformats.org/officeDocument/2006/relationships/image" Target="../media/image2289.png"/><Relationship Id="rId110" Type="http://schemas.openxmlformats.org/officeDocument/2006/relationships/customXml" Target="../ink/ink2303.xml"/><Relationship Id="rId131" Type="http://schemas.openxmlformats.org/officeDocument/2006/relationships/image" Target="../media/image2311.png"/><Relationship Id="rId327" Type="http://schemas.openxmlformats.org/officeDocument/2006/relationships/image" Target="../media/image2409.png"/><Relationship Id="rId152" Type="http://schemas.openxmlformats.org/officeDocument/2006/relationships/customXml" Target="../ink/ink2324.xml"/><Relationship Id="rId173" Type="http://schemas.openxmlformats.org/officeDocument/2006/relationships/image" Target="../media/image2332.png"/><Relationship Id="rId194" Type="http://schemas.openxmlformats.org/officeDocument/2006/relationships/customXml" Target="../ink/ink2345.xml"/><Relationship Id="rId208" Type="http://schemas.openxmlformats.org/officeDocument/2006/relationships/customXml" Target="../ink/ink2352.xml"/><Relationship Id="rId229" Type="http://schemas.openxmlformats.org/officeDocument/2006/relationships/image" Target="../media/image2360.png"/><Relationship Id="rId240" Type="http://schemas.openxmlformats.org/officeDocument/2006/relationships/customXml" Target="../ink/ink2368.xml"/><Relationship Id="rId261" Type="http://schemas.openxmlformats.org/officeDocument/2006/relationships/image" Target="../media/image2376.png"/><Relationship Id="rId14" Type="http://schemas.openxmlformats.org/officeDocument/2006/relationships/customXml" Target="../ink/ink2255.xml"/><Relationship Id="rId35" Type="http://schemas.openxmlformats.org/officeDocument/2006/relationships/image" Target="../media/image2263.png"/><Relationship Id="rId56" Type="http://schemas.openxmlformats.org/officeDocument/2006/relationships/customXml" Target="../ink/ink2276.xml"/><Relationship Id="rId77" Type="http://schemas.openxmlformats.org/officeDocument/2006/relationships/image" Target="../media/image2284.png"/><Relationship Id="rId100" Type="http://schemas.openxmlformats.org/officeDocument/2006/relationships/customXml" Target="../ink/ink2298.xml"/><Relationship Id="rId282" Type="http://schemas.openxmlformats.org/officeDocument/2006/relationships/customXml" Target="../ink/ink2389.xml"/><Relationship Id="rId317" Type="http://schemas.openxmlformats.org/officeDocument/2006/relationships/image" Target="../media/image2404.png"/><Relationship Id="rId8" Type="http://schemas.openxmlformats.org/officeDocument/2006/relationships/customXml" Target="../ink/ink2252.xml"/><Relationship Id="rId98" Type="http://schemas.openxmlformats.org/officeDocument/2006/relationships/customXml" Target="../ink/ink2297.xml"/><Relationship Id="rId121" Type="http://schemas.openxmlformats.org/officeDocument/2006/relationships/image" Target="../media/image2306.png"/><Relationship Id="rId142" Type="http://schemas.openxmlformats.org/officeDocument/2006/relationships/customXml" Target="../ink/ink2319.xml"/><Relationship Id="rId163" Type="http://schemas.openxmlformats.org/officeDocument/2006/relationships/image" Target="../media/image2327.png"/><Relationship Id="rId184" Type="http://schemas.openxmlformats.org/officeDocument/2006/relationships/customXml" Target="../ink/ink2340.xml"/><Relationship Id="rId219" Type="http://schemas.openxmlformats.org/officeDocument/2006/relationships/image" Target="../media/image2355.png"/><Relationship Id="rId230" Type="http://schemas.openxmlformats.org/officeDocument/2006/relationships/customXml" Target="../ink/ink2363.xml"/><Relationship Id="rId251" Type="http://schemas.openxmlformats.org/officeDocument/2006/relationships/image" Target="../media/image2371.png"/><Relationship Id="rId25" Type="http://schemas.openxmlformats.org/officeDocument/2006/relationships/image" Target="../media/image2258.png"/><Relationship Id="rId46" Type="http://schemas.openxmlformats.org/officeDocument/2006/relationships/customXml" Target="../ink/ink2271.xml"/><Relationship Id="rId67" Type="http://schemas.openxmlformats.org/officeDocument/2006/relationships/image" Target="../media/image2279.png"/><Relationship Id="rId272" Type="http://schemas.openxmlformats.org/officeDocument/2006/relationships/customXml" Target="../ink/ink2384.xml"/><Relationship Id="rId293" Type="http://schemas.openxmlformats.org/officeDocument/2006/relationships/image" Target="../media/image2392.png"/><Relationship Id="rId307" Type="http://schemas.openxmlformats.org/officeDocument/2006/relationships/image" Target="../media/image2399.png"/><Relationship Id="rId328" Type="http://schemas.openxmlformats.org/officeDocument/2006/relationships/customXml" Target="../ink/ink2412.xml"/><Relationship Id="rId88" Type="http://schemas.openxmlformats.org/officeDocument/2006/relationships/customXml" Target="../ink/ink2292.xml"/><Relationship Id="rId111" Type="http://schemas.openxmlformats.org/officeDocument/2006/relationships/image" Target="../media/image2301.png"/><Relationship Id="rId132" Type="http://schemas.openxmlformats.org/officeDocument/2006/relationships/customXml" Target="../ink/ink2314.xml"/><Relationship Id="rId153" Type="http://schemas.openxmlformats.org/officeDocument/2006/relationships/image" Target="../media/image2322.png"/><Relationship Id="rId174" Type="http://schemas.openxmlformats.org/officeDocument/2006/relationships/customXml" Target="../ink/ink2335.xml"/><Relationship Id="rId195" Type="http://schemas.openxmlformats.org/officeDocument/2006/relationships/image" Target="../media/image2343.png"/><Relationship Id="rId209" Type="http://schemas.openxmlformats.org/officeDocument/2006/relationships/image" Target="../media/image2350.png"/><Relationship Id="rId220" Type="http://schemas.openxmlformats.org/officeDocument/2006/relationships/customXml" Target="../ink/ink2358.xml"/><Relationship Id="rId241" Type="http://schemas.openxmlformats.org/officeDocument/2006/relationships/image" Target="../media/image2366.png"/><Relationship Id="rId15" Type="http://schemas.openxmlformats.org/officeDocument/2006/relationships/image" Target="../media/image2253.png"/><Relationship Id="rId36" Type="http://schemas.openxmlformats.org/officeDocument/2006/relationships/customXml" Target="../ink/ink2266.xml"/><Relationship Id="rId57" Type="http://schemas.openxmlformats.org/officeDocument/2006/relationships/image" Target="../media/image2274.png"/><Relationship Id="rId262" Type="http://schemas.openxmlformats.org/officeDocument/2006/relationships/customXml" Target="../ink/ink2379.xml"/><Relationship Id="rId283" Type="http://schemas.openxmlformats.org/officeDocument/2006/relationships/image" Target="../media/image2387.png"/><Relationship Id="rId318" Type="http://schemas.openxmlformats.org/officeDocument/2006/relationships/customXml" Target="../ink/ink2407.xml"/><Relationship Id="rId78" Type="http://schemas.openxmlformats.org/officeDocument/2006/relationships/customXml" Target="../ink/ink2287.xml"/><Relationship Id="rId99" Type="http://schemas.openxmlformats.org/officeDocument/2006/relationships/image" Target="../media/image2295.png"/><Relationship Id="rId101" Type="http://schemas.openxmlformats.org/officeDocument/2006/relationships/image" Target="../media/image2296.png"/><Relationship Id="rId122" Type="http://schemas.openxmlformats.org/officeDocument/2006/relationships/customXml" Target="../ink/ink2309.xml"/><Relationship Id="rId143" Type="http://schemas.openxmlformats.org/officeDocument/2006/relationships/image" Target="../media/image2317.png"/><Relationship Id="rId164" Type="http://schemas.openxmlformats.org/officeDocument/2006/relationships/customXml" Target="../ink/ink2330.xml"/><Relationship Id="rId185" Type="http://schemas.openxmlformats.org/officeDocument/2006/relationships/image" Target="../media/image2338.png"/><Relationship Id="rId9" Type="http://schemas.openxmlformats.org/officeDocument/2006/relationships/image" Target="../media/image2250.png"/><Relationship Id="rId210" Type="http://schemas.openxmlformats.org/officeDocument/2006/relationships/customXml" Target="../ink/ink2353.xml"/><Relationship Id="rId26" Type="http://schemas.openxmlformats.org/officeDocument/2006/relationships/customXml" Target="../ink/ink2261.xml"/><Relationship Id="rId231" Type="http://schemas.openxmlformats.org/officeDocument/2006/relationships/image" Target="../media/image2361.png"/><Relationship Id="rId252" Type="http://schemas.openxmlformats.org/officeDocument/2006/relationships/customXml" Target="../ink/ink2374.xml"/><Relationship Id="rId273" Type="http://schemas.openxmlformats.org/officeDocument/2006/relationships/image" Target="../media/image2382.png"/><Relationship Id="rId294" Type="http://schemas.openxmlformats.org/officeDocument/2006/relationships/customXml" Target="../ink/ink2395.xml"/><Relationship Id="rId308" Type="http://schemas.openxmlformats.org/officeDocument/2006/relationships/customXml" Target="../ink/ink2402.xml"/><Relationship Id="rId329" Type="http://schemas.openxmlformats.org/officeDocument/2006/relationships/image" Target="../media/image2410.png"/><Relationship Id="rId47" Type="http://schemas.openxmlformats.org/officeDocument/2006/relationships/image" Target="../media/image2269.png"/><Relationship Id="rId68" Type="http://schemas.openxmlformats.org/officeDocument/2006/relationships/customXml" Target="../ink/ink2282.xml"/><Relationship Id="rId89" Type="http://schemas.openxmlformats.org/officeDocument/2006/relationships/image" Target="../media/image2290.png"/><Relationship Id="rId112" Type="http://schemas.openxmlformats.org/officeDocument/2006/relationships/customXml" Target="../ink/ink2304.xml"/><Relationship Id="rId133" Type="http://schemas.openxmlformats.org/officeDocument/2006/relationships/image" Target="../media/image2312.png"/><Relationship Id="rId154" Type="http://schemas.openxmlformats.org/officeDocument/2006/relationships/customXml" Target="../ink/ink2325.xml"/><Relationship Id="rId175" Type="http://schemas.openxmlformats.org/officeDocument/2006/relationships/image" Target="../media/image2333.png"/><Relationship Id="rId196" Type="http://schemas.openxmlformats.org/officeDocument/2006/relationships/customXml" Target="../ink/ink2346.xml"/><Relationship Id="rId200" Type="http://schemas.openxmlformats.org/officeDocument/2006/relationships/customXml" Target="../ink/ink2348.xml"/><Relationship Id="rId16" Type="http://schemas.openxmlformats.org/officeDocument/2006/relationships/customXml" Target="../ink/ink2256.xml"/><Relationship Id="rId221" Type="http://schemas.openxmlformats.org/officeDocument/2006/relationships/image" Target="../media/image2356.png"/><Relationship Id="rId242" Type="http://schemas.openxmlformats.org/officeDocument/2006/relationships/customXml" Target="../ink/ink2369.xml"/><Relationship Id="rId263" Type="http://schemas.openxmlformats.org/officeDocument/2006/relationships/image" Target="../media/image2377.png"/><Relationship Id="rId284" Type="http://schemas.openxmlformats.org/officeDocument/2006/relationships/customXml" Target="../ink/ink2390.xml"/><Relationship Id="rId319" Type="http://schemas.openxmlformats.org/officeDocument/2006/relationships/image" Target="../media/image2405.png"/><Relationship Id="rId37" Type="http://schemas.openxmlformats.org/officeDocument/2006/relationships/image" Target="../media/image2264.png"/><Relationship Id="rId58" Type="http://schemas.openxmlformats.org/officeDocument/2006/relationships/customXml" Target="../ink/ink2277.xml"/><Relationship Id="rId79" Type="http://schemas.openxmlformats.org/officeDocument/2006/relationships/image" Target="../media/image2285.png"/><Relationship Id="rId102" Type="http://schemas.openxmlformats.org/officeDocument/2006/relationships/customXml" Target="../ink/ink2299.xml"/><Relationship Id="rId123" Type="http://schemas.openxmlformats.org/officeDocument/2006/relationships/image" Target="../media/image2307.png"/><Relationship Id="rId144" Type="http://schemas.openxmlformats.org/officeDocument/2006/relationships/customXml" Target="../ink/ink2320.xml"/><Relationship Id="rId330" Type="http://schemas.openxmlformats.org/officeDocument/2006/relationships/customXml" Target="../ink/ink2413.xml"/><Relationship Id="rId90" Type="http://schemas.openxmlformats.org/officeDocument/2006/relationships/customXml" Target="../ink/ink2293.xml"/><Relationship Id="rId165" Type="http://schemas.openxmlformats.org/officeDocument/2006/relationships/image" Target="../media/image2328.png"/><Relationship Id="rId186" Type="http://schemas.openxmlformats.org/officeDocument/2006/relationships/customXml" Target="../ink/ink2341.xml"/><Relationship Id="rId211" Type="http://schemas.openxmlformats.org/officeDocument/2006/relationships/image" Target="../media/image2351.png"/><Relationship Id="rId232" Type="http://schemas.openxmlformats.org/officeDocument/2006/relationships/customXml" Target="../ink/ink2364.xml"/><Relationship Id="rId253" Type="http://schemas.openxmlformats.org/officeDocument/2006/relationships/image" Target="../media/image2372.png"/><Relationship Id="rId274" Type="http://schemas.openxmlformats.org/officeDocument/2006/relationships/customXml" Target="../ink/ink2385.xml"/><Relationship Id="rId295" Type="http://schemas.openxmlformats.org/officeDocument/2006/relationships/image" Target="../media/image2393.png"/><Relationship Id="rId309" Type="http://schemas.openxmlformats.org/officeDocument/2006/relationships/image" Target="../media/image2400.png"/><Relationship Id="rId27" Type="http://schemas.openxmlformats.org/officeDocument/2006/relationships/image" Target="../media/image2259.png"/><Relationship Id="rId48" Type="http://schemas.openxmlformats.org/officeDocument/2006/relationships/customXml" Target="../ink/ink2272.xml"/><Relationship Id="rId69" Type="http://schemas.openxmlformats.org/officeDocument/2006/relationships/image" Target="../media/image2280.png"/><Relationship Id="rId113" Type="http://schemas.openxmlformats.org/officeDocument/2006/relationships/image" Target="../media/image2302.png"/><Relationship Id="rId134" Type="http://schemas.openxmlformats.org/officeDocument/2006/relationships/customXml" Target="../ink/ink2315.xml"/><Relationship Id="rId320" Type="http://schemas.openxmlformats.org/officeDocument/2006/relationships/customXml" Target="../ink/ink2408.xml"/><Relationship Id="rId80" Type="http://schemas.openxmlformats.org/officeDocument/2006/relationships/customXml" Target="../ink/ink2288.xml"/><Relationship Id="rId155" Type="http://schemas.openxmlformats.org/officeDocument/2006/relationships/image" Target="../media/image2323.png"/><Relationship Id="rId176" Type="http://schemas.openxmlformats.org/officeDocument/2006/relationships/customXml" Target="../ink/ink2336.xml"/><Relationship Id="rId197" Type="http://schemas.openxmlformats.org/officeDocument/2006/relationships/image" Target="../media/image2344.png"/><Relationship Id="rId201" Type="http://schemas.openxmlformats.org/officeDocument/2006/relationships/image" Target="../media/image2346.png"/><Relationship Id="rId222" Type="http://schemas.openxmlformats.org/officeDocument/2006/relationships/customXml" Target="../ink/ink2359.xml"/><Relationship Id="rId243" Type="http://schemas.openxmlformats.org/officeDocument/2006/relationships/image" Target="../media/image2367.png"/><Relationship Id="rId264" Type="http://schemas.openxmlformats.org/officeDocument/2006/relationships/customXml" Target="../ink/ink2380.xml"/><Relationship Id="rId285" Type="http://schemas.openxmlformats.org/officeDocument/2006/relationships/image" Target="../media/image2388.png"/><Relationship Id="rId17" Type="http://schemas.openxmlformats.org/officeDocument/2006/relationships/image" Target="../media/image2254.png"/><Relationship Id="rId38" Type="http://schemas.openxmlformats.org/officeDocument/2006/relationships/customXml" Target="../ink/ink2267.xml"/><Relationship Id="rId59" Type="http://schemas.openxmlformats.org/officeDocument/2006/relationships/image" Target="../media/image2275.png"/><Relationship Id="rId103" Type="http://schemas.openxmlformats.org/officeDocument/2006/relationships/image" Target="../media/image2297.png"/><Relationship Id="rId124" Type="http://schemas.openxmlformats.org/officeDocument/2006/relationships/customXml" Target="../ink/ink2310.xml"/><Relationship Id="rId310" Type="http://schemas.openxmlformats.org/officeDocument/2006/relationships/customXml" Target="../ink/ink2403.xml"/><Relationship Id="rId70" Type="http://schemas.openxmlformats.org/officeDocument/2006/relationships/customXml" Target="../ink/ink2283.xml"/><Relationship Id="rId91" Type="http://schemas.openxmlformats.org/officeDocument/2006/relationships/image" Target="../media/image2291.png"/><Relationship Id="rId145" Type="http://schemas.openxmlformats.org/officeDocument/2006/relationships/image" Target="../media/image2318.png"/><Relationship Id="rId166" Type="http://schemas.openxmlformats.org/officeDocument/2006/relationships/customXml" Target="../ink/ink2331.xml"/><Relationship Id="rId187" Type="http://schemas.openxmlformats.org/officeDocument/2006/relationships/image" Target="../media/image2339.png"/><Relationship Id="rId331" Type="http://schemas.openxmlformats.org/officeDocument/2006/relationships/image" Target="../media/image2411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354.xml"/><Relationship Id="rId233" Type="http://schemas.openxmlformats.org/officeDocument/2006/relationships/image" Target="../media/image2362.png"/><Relationship Id="rId254" Type="http://schemas.openxmlformats.org/officeDocument/2006/relationships/customXml" Target="../ink/ink2375.xml"/><Relationship Id="rId28" Type="http://schemas.openxmlformats.org/officeDocument/2006/relationships/customXml" Target="../ink/ink2262.xml"/><Relationship Id="rId49" Type="http://schemas.openxmlformats.org/officeDocument/2006/relationships/image" Target="../media/image2270.png"/><Relationship Id="rId114" Type="http://schemas.openxmlformats.org/officeDocument/2006/relationships/customXml" Target="../ink/ink2305.xml"/><Relationship Id="rId275" Type="http://schemas.openxmlformats.org/officeDocument/2006/relationships/image" Target="../media/image2383.png"/><Relationship Id="rId296" Type="http://schemas.openxmlformats.org/officeDocument/2006/relationships/customXml" Target="../ink/ink2396.xml"/><Relationship Id="rId300" Type="http://schemas.openxmlformats.org/officeDocument/2006/relationships/customXml" Target="../ink/ink2398.xml"/><Relationship Id="rId60" Type="http://schemas.openxmlformats.org/officeDocument/2006/relationships/customXml" Target="../ink/ink2278.xml"/><Relationship Id="rId81" Type="http://schemas.openxmlformats.org/officeDocument/2006/relationships/image" Target="../media/image2286.png"/><Relationship Id="rId135" Type="http://schemas.openxmlformats.org/officeDocument/2006/relationships/image" Target="../media/image2313.png"/><Relationship Id="rId156" Type="http://schemas.openxmlformats.org/officeDocument/2006/relationships/customXml" Target="../ink/ink2326.xml"/><Relationship Id="rId177" Type="http://schemas.openxmlformats.org/officeDocument/2006/relationships/image" Target="../media/image2334.png"/><Relationship Id="rId198" Type="http://schemas.openxmlformats.org/officeDocument/2006/relationships/customXml" Target="../ink/ink2347.xml"/><Relationship Id="rId321" Type="http://schemas.openxmlformats.org/officeDocument/2006/relationships/image" Target="../media/image2406.png"/><Relationship Id="rId202" Type="http://schemas.openxmlformats.org/officeDocument/2006/relationships/customXml" Target="../ink/ink2349.xml"/><Relationship Id="rId223" Type="http://schemas.openxmlformats.org/officeDocument/2006/relationships/image" Target="../media/image2357.png"/><Relationship Id="rId244" Type="http://schemas.openxmlformats.org/officeDocument/2006/relationships/customXml" Target="../ink/ink2370.xml"/><Relationship Id="rId18" Type="http://schemas.openxmlformats.org/officeDocument/2006/relationships/customXml" Target="../ink/ink2257.xml"/><Relationship Id="rId39" Type="http://schemas.openxmlformats.org/officeDocument/2006/relationships/image" Target="../media/image2265.png"/><Relationship Id="rId265" Type="http://schemas.openxmlformats.org/officeDocument/2006/relationships/image" Target="../media/image2378.png"/><Relationship Id="rId286" Type="http://schemas.openxmlformats.org/officeDocument/2006/relationships/customXml" Target="../ink/ink2391.xml"/><Relationship Id="rId50" Type="http://schemas.openxmlformats.org/officeDocument/2006/relationships/customXml" Target="../ink/ink2273.xml"/><Relationship Id="rId104" Type="http://schemas.openxmlformats.org/officeDocument/2006/relationships/customXml" Target="../ink/ink2300.xml"/><Relationship Id="rId125" Type="http://schemas.openxmlformats.org/officeDocument/2006/relationships/image" Target="../media/image2308.png"/><Relationship Id="rId146" Type="http://schemas.openxmlformats.org/officeDocument/2006/relationships/customXml" Target="../ink/ink2321.xml"/><Relationship Id="rId167" Type="http://schemas.openxmlformats.org/officeDocument/2006/relationships/image" Target="../media/image2329.png"/><Relationship Id="rId188" Type="http://schemas.openxmlformats.org/officeDocument/2006/relationships/customXml" Target="../ink/ink2342.xml"/><Relationship Id="rId311" Type="http://schemas.openxmlformats.org/officeDocument/2006/relationships/image" Target="../media/image2401.png"/><Relationship Id="rId71" Type="http://schemas.openxmlformats.org/officeDocument/2006/relationships/image" Target="../media/image2281.png"/><Relationship Id="rId92" Type="http://schemas.openxmlformats.org/officeDocument/2006/relationships/customXml" Target="../ink/ink2294.xml"/><Relationship Id="rId213" Type="http://schemas.openxmlformats.org/officeDocument/2006/relationships/image" Target="../media/image2352.png"/><Relationship Id="rId234" Type="http://schemas.openxmlformats.org/officeDocument/2006/relationships/customXml" Target="../ink/ink2365.xml"/><Relationship Id="rId2" Type="http://schemas.openxmlformats.org/officeDocument/2006/relationships/customXml" Target="../ink/ink2249.xml"/><Relationship Id="rId29" Type="http://schemas.openxmlformats.org/officeDocument/2006/relationships/image" Target="../media/image2260.png"/><Relationship Id="rId255" Type="http://schemas.openxmlformats.org/officeDocument/2006/relationships/image" Target="../media/image2373.png"/><Relationship Id="rId276" Type="http://schemas.openxmlformats.org/officeDocument/2006/relationships/customXml" Target="../ink/ink2386.xml"/><Relationship Id="rId297" Type="http://schemas.openxmlformats.org/officeDocument/2006/relationships/image" Target="../media/image2394.png"/><Relationship Id="rId40" Type="http://schemas.openxmlformats.org/officeDocument/2006/relationships/customXml" Target="../ink/ink2268.xml"/><Relationship Id="rId115" Type="http://schemas.openxmlformats.org/officeDocument/2006/relationships/image" Target="../media/image2303.png"/><Relationship Id="rId136" Type="http://schemas.openxmlformats.org/officeDocument/2006/relationships/customXml" Target="../ink/ink2316.xml"/><Relationship Id="rId157" Type="http://schemas.openxmlformats.org/officeDocument/2006/relationships/image" Target="../media/image2324.png"/><Relationship Id="rId178" Type="http://schemas.openxmlformats.org/officeDocument/2006/relationships/customXml" Target="../ink/ink2337.xml"/><Relationship Id="rId301" Type="http://schemas.openxmlformats.org/officeDocument/2006/relationships/image" Target="../media/image2396.png"/><Relationship Id="rId322" Type="http://schemas.openxmlformats.org/officeDocument/2006/relationships/customXml" Target="../ink/ink2409.xml"/><Relationship Id="rId61" Type="http://schemas.openxmlformats.org/officeDocument/2006/relationships/image" Target="../media/image2276.png"/><Relationship Id="rId82" Type="http://schemas.openxmlformats.org/officeDocument/2006/relationships/customXml" Target="../ink/ink2289.xml"/><Relationship Id="rId199" Type="http://schemas.openxmlformats.org/officeDocument/2006/relationships/image" Target="../media/image2345.png"/><Relationship Id="rId203" Type="http://schemas.openxmlformats.org/officeDocument/2006/relationships/image" Target="../media/image2347.png"/><Relationship Id="rId19" Type="http://schemas.openxmlformats.org/officeDocument/2006/relationships/image" Target="../media/image2255.png"/><Relationship Id="rId224" Type="http://schemas.openxmlformats.org/officeDocument/2006/relationships/customXml" Target="../ink/ink2360.xml"/><Relationship Id="rId245" Type="http://schemas.openxmlformats.org/officeDocument/2006/relationships/image" Target="../media/image2368.png"/><Relationship Id="rId266" Type="http://schemas.openxmlformats.org/officeDocument/2006/relationships/customXml" Target="../ink/ink2381.xml"/><Relationship Id="rId287" Type="http://schemas.openxmlformats.org/officeDocument/2006/relationships/image" Target="../media/image2389.png"/><Relationship Id="rId30" Type="http://schemas.openxmlformats.org/officeDocument/2006/relationships/customXml" Target="../ink/ink2263.xml"/><Relationship Id="rId105" Type="http://schemas.openxmlformats.org/officeDocument/2006/relationships/image" Target="../media/image2298.png"/><Relationship Id="rId126" Type="http://schemas.openxmlformats.org/officeDocument/2006/relationships/customXml" Target="../ink/ink2311.xml"/><Relationship Id="rId147" Type="http://schemas.openxmlformats.org/officeDocument/2006/relationships/image" Target="../media/image2319.png"/><Relationship Id="rId168" Type="http://schemas.openxmlformats.org/officeDocument/2006/relationships/customXml" Target="../ink/ink2332.xml"/><Relationship Id="rId312" Type="http://schemas.openxmlformats.org/officeDocument/2006/relationships/customXml" Target="../ink/ink2404.xml"/><Relationship Id="rId51" Type="http://schemas.openxmlformats.org/officeDocument/2006/relationships/image" Target="../media/image2271.png"/><Relationship Id="rId72" Type="http://schemas.openxmlformats.org/officeDocument/2006/relationships/customXml" Target="../ink/ink2284.xml"/><Relationship Id="rId93" Type="http://schemas.openxmlformats.org/officeDocument/2006/relationships/image" Target="../media/image2292.png"/><Relationship Id="rId189" Type="http://schemas.openxmlformats.org/officeDocument/2006/relationships/image" Target="../media/image2340.png"/><Relationship Id="rId3" Type="http://schemas.openxmlformats.org/officeDocument/2006/relationships/image" Target="../media/image2247.png"/><Relationship Id="rId214" Type="http://schemas.openxmlformats.org/officeDocument/2006/relationships/customXml" Target="../ink/ink2355.xml"/><Relationship Id="rId235" Type="http://schemas.openxmlformats.org/officeDocument/2006/relationships/image" Target="../media/image2363.png"/><Relationship Id="rId256" Type="http://schemas.openxmlformats.org/officeDocument/2006/relationships/customXml" Target="../ink/ink2376.xml"/><Relationship Id="rId277" Type="http://schemas.openxmlformats.org/officeDocument/2006/relationships/image" Target="../media/image2384.png"/><Relationship Id="rId298" Type="http://schemas.openxmlformats.org/officeDocument/2006/relationships/customXml" Target="../ink/ink2397.xml"/><Relationship Id="rId116" Type="http://schemas.openxmlformats.org/officeDocument/2006/relationships/customXml" Target="../ink/ink2306.xml"/><Relationship Id="rId137" Type="http://schemas.openxmlformats.org/officeDocument/2006/relationships/image" Target="../media/image2314.png"/><Relationship Id="rId158" Type="http://schemas.openxmlformats.org/officeDocument/2006/relationships/customXml" Target="../ink/ink2327.xml"/><Relationship Id="rId302" Type="http://schemas.openxmlformats.org/officeDocument/2006/relationships/customXml" Target="../ink/ink2399.xml"/><Relationship Id="rId323" Type="http://schemas.openxmlformats.org/officeDocument/2006/relationships/image" Target="../media/image2407.png"/><Relationship Id="rId20" Type="http://schemas.openxmlformats.org/officeDocument/2006/relationships/customXml" Target="../ink/ink2258.xml"/><Relationship Id="rId41" Type="http://schemas.openxmlformats.org/officeDocument/2006/relationships/image" Target="../media/image2266.png"/><Relationship Id="rId62" Type="http://schemas.openxmlformats.org/officeDocument/2006/relationships/customXml" Target="../ink/ink2279.xml"/><Relationship Id="rId83" Type="http://schemas.openxmlformats.org/officeDocument/2006/relationships/image" Target="../media/image2287.png"/><Relationship Id="rId179" Type="http://schemas.openxmlformats.org/officeDocument/2006/relationships/image" Target="../media/image2335.png"/><Relationship Id="rId190" Type="http://schemas.openxmlformats.org/officeDocument/2006/relationships/customXml" Target="../ink/ink2343.xml"/><Relationship Id="rId204" Type="http://schemas.openxmlformats.org/officeDocument/2006/relationships/customXml" Target="../ink/ink2350.xml"/><Relationship Id="rId225" Type="http://schemas.openxmlformats.org/officeDocument/2006/relationships/image" Target="../media/image2358.png"/><Relationship Id="rId246" Type="http://schemas.openxmlformats.org/officeDocument/2006/relationships/customXml" Target="../ink/ink2371.xml"/><Relationship Id="rId267" Type="http://schemas.openxmlformats.org/officeDocument/2006/relationships/image" Target="../media/image2379.png"/><Relationship Id="rId288" Type="http://schemas.openxmlformats.org/officeDocument/2006/relationships/customXml" Target="../ink/ink2392.xml"/><Relationship Id="rId106" Type="http://schemas.openxmlformats.org/officeDocument/2006/relationships/customXml" Target="../ink/ink2301.xml"/><Relationship Id="rId127" Type="http://schemas.openxmlformats.org/officeDocument/2006/relationships/image" Target="../media/image2309.png"/><Relationship Id="rId313" Type="http://schemas.openxmlformats.org/officeDocument/2006/relationships/image" Target="../media/image2402.png"/><Relationship Id="rId10" Type="http://schemas.openxmlformats.org/officeDocument/2006/relationships/customXml" Target="../ink/ink2253.xml"/><Relationship Id="rId31" Type="http://schemas.openxmlformats.org/officeDocument/2006/relationships/image" Target="../media/image2261.png"/><Relationship Id="rId52" Type="http://schemas.openxmlformats.org/officeDocument/2006/relationships/customXml" Target="../ink/ink2274.xml"/><Relationship Id="rId73" Type="http://schemas.openxmlformats.org/officeDocument/2006/relationships/image" Target="../media/image2282.png"/><Relationship Id="rId94" Type="http://schemas.openxmlformats.org/officeDocument/2006/relationships/customXml" Target="../ink/ink2295.xml"/><Relationship Id="rId148" Type="http://schemas.openxmlformats.org/officeDocument/2006/relationships/customXml" Target="../ink/ink2322.xml"/><Relationship Id="rId169" Type="http://schemas.openxmlformats.org/officeDocument/2006/relationships/image" Target="../media/image2330.png"/><Relationship Id="rId4" Type="http://schemas.openxmlformats.org/officeDocument/2006/relationships/customXml" Target="../ink/ink2250.xml"/><Relationship Id="rId180" Type="http://schemas.openxmlformats.org/officeDocument/2006/relationships/customXml" Target="../ink/ink2338.xml"/><Relationship Id="rId215" Type="http://schemas.openxmlformats.org/officeDocument/2006/relationships/image" Target="../media/image2353.png"/><Relationship Id="rId236" Type="http://schemas.openxmlformats.org/officeDocument/2006/relationships/customXml" Target="../ink/ink2366.xml"/><Relationship Id="rId257" Type="http://schemas.openxmlformats.org/officeDocument/2006/relationships/image" Target="../media/image2374.png"/><Relationship Id="rId278" Type="http://schemas.openxmlformats.org/officeDocument/2006/relationships/customXml" Target="../ink/ink2387.xml"/><Relationship Id="rId303" Type="http://schemas.openxmlformats.org/officeDocument/2006/relationships/image" Target="../media/image2397.png"/><Relationship Id="rId42" Type="http://schemas.openxmlformats.org/officeDocument/2006/relationships/customXml" Target="../ink/ink2269.xml"/><Relationship Id="rId84" Type="http://schemas.openxmlformats.org/officeDocument/2006/relationships/customXml" Target="../ink/ink2290.xml"/><Relationship Id="rId138" Type="http://schemas.openxmlformats.org/officeDocument/2006/relationships/customXml" Target="../ink/ink2317.xml"/><Relationship Id="rId191" Type="http://schemas.openxmlformats.org/officeDocument/2006/relationships/image" Target="../media/image2341.png"/><Relationship Id="rId205" Type="http://schemas.openxmlformats.org/officeDocument/2006/relationships/image" Target="../media/image2348.png"/><Relationship Id="rId247" Type="http://schemas.openxmlformats.org/officeDocument/2006/relationships/image" Target="../media/image2369.png"/><Relationship Id="rId107" Type="http://schemas.openxmlformats.org/officeDocument/2006/relationships/image" Target="../media/image2299.png"/><Relationship Id="rId289" Type="http://schemas.openxmlformats.org/officeDocument/2006/relationships/image" Target="../media/image2390.png"/><Relationship Id="rId11" Type="http://schemas.openxmlformats.org/officeDocument/2006/relationships/image" Target="../media/image2251.png"/><Relationship Id="rId53" Type="http://schemas.openxmlformats.org/officeDocument/2006/relationships/image" Target="../media/image2272.png"/><Relationship Id="rId149" Type="http://schemas.openxmlformats.org/officeDocument/2006/relationships/image" Target="../media/image2320.png"/><Relationship Id="rId314" Type="http://schemas.openxmlformats.org/officeDocument/2006/relationships/customXml" Target="../ink/ink2405.xml"/><Relationship Id="rId95" Type="http://schemas.openxmlformats.org/officeDocument/2006/relationships/image" Target="../media/image2293.png"/><Relationship Id="rId160" Type="http://schemas.openxmlformats.org/officeDocument/2006/relationships/customXml" Target="../ink/ink2328.xml"/><Relationship Id="rId216" Type="http://schemas.openxmlformats.org/officeDocument/2006/relationships/customXml" Target="../ink/ink2356.xml"/><Relationship Id="rId258" Type="http://schemas.openxmlformats.org/officeDocument/2006/relationships/customXml" Target="../ink/ink2377.xml"/><Relationship Id="rId22" Type="http://schemas.openxmlformats.org/officeDocument/2006/relationships/customXml" Target="../ink/ink2259.xml"/><Relationship Id="rId64" Type="http://schemas.openxmlformats.org/officeDocument/2006/relationships/customXml" Target="../ink/ink2280.xml"/><Relationship Id="rId118" Type="http://schemas.openxmlformats.org/officeDocument/2006/relationships/customXml" Target="../ink/ink2307.xml"/><Relationship Id="rId325" Type="http://schemas.openxmlformats.org/officeDocument/2006/relationships/image" Target="../media/image2408.png"/><Relationship Id="rId171" Type="http://schemas.openxmlformats.org/officeDocument/2006/relationships/image" Target="../media/image2331.png"/><Relationship Id="rId227" Type="http://schemas.openxmlformats.org/officeDocument/2006/relationships/image" Target="../media/image2359.png"/><Relationship Id="rId269" Type="http://schemas.openxmlformats.org/officeDocument/2006/relationships/image" Target="../media/image2380.png"/><Relationship Id="rId33" Type="http://schemas.openxmlformats.org/officeDocument/2006/relationships/image" Target="../media/image2262.png"/><Relationship Id="rId129" Type="http://schemas.openxmlformats.org/officeDocument/2006/relationships/image" Target="../media/image2310.png"/><Relationship Id="rId280" Type="http://schemas.openxmlformats.org/officeDocument/2006/relationships/customXml" Target="../ink/ink2388.xml"/><Relationship Id="rId75" Type="http://schemas.openxmlformats.org/officeDocument/2006/relationships/image" Target="../media/image2283.png"/><Relationship Id="rId140" Type="http://schemas.openxmlformats.org/officeDocument/2006/relationships/customXml" Target="../ink/ink2318.xml"/><Relationship Id="rId182" Type="http://schemas.openxmlformats.org/officeDocument/2006/relationships/customXml" Target="../ink/ink2339.xml"/><Relationship Id="rId6" Type="http://schemas.openxmlformats.org/officeDocument/2006/relationships/customXml" Target="../ink/ink2251.xml"/><Relationship Id="rId238" Type="http://schemas.openxmlformats.org/officeDocument/2006/relationships/customXml" Target="../ink/ink2367.xml"/><Relationship Id="rId291" Type="http://schemas.openxmlformats.org/officeDocument/2006/relationships/image" Target="../media/image2391.png"/><Relationship Id="rId305" Type="http://schemas.openxmlformats.org/officeDocument/2006/relationships/image" Target="../media/image2398.png"/><Relationship Id="rId44" Type="http://schemas.openxmlformats.org/officeDocument/2006/relationships/customXml" Target="../ink/ink2270.xml"/><Relationship Id="rId86" Type="http://schemas.openxmlformats.org/officeDocument/2006/relationships/customXml" Target="../ink/ink2291.xml"/><Relationship Id="rId151" Type="http://schemas.openxmlformats.org/officeDocument/2006/relationships/image" Target="../media/image2321.png"/><Relationship Id="rId193" Type="http://schemas.openxmlformats.org/officeDocument/2006/relationships/image" Target="../media/image2342.png"/><Relationship Id="rId207" Type="http://schemas.openxmlformats.org/officeDocument/2006/relationships/image" Target="../media/image2349.png"/><Relationship Id="rId249" Type="http://schemas.openxmlformats.org/officeDocument/2006/relationships/image" Target="../media/image2370.png"/><Relationship Id="rId13" Type="http://schemas.openxmlformats.org/officeDocument/2006/relationships/image" Target="../media/image2252.png"/><Relationship Id="rId109" Type="http://schemas.openxmlformats.org/officeDocument/2006/relationships/image" Target="../media/image2300.png"/><Relationship Id="rId260" Type="http://schemas.openxmlformats.org/officeDocument/2006/relationships/customXml" Target="../ink/ink2378.xml"/><Relationship Id="rId316" Type="http://schemas.openxmlformats.org/officeDocument/2006/relationships/customXml" Target="../ink/ink2406.xml"/><Relationship Id="rId55" Type="http://schemas.openxmlformats.org/officeDocument/2006/relationships/image" Target="../media/image2273.png"/><Relationship Id="rId97" Type="http://schemas.openxmlformats.org/officeDocument/2006/relationships/image" Target="../media/image2294.png"/><Relationship Id="rId120" Type="http://schemas.openxmlformats.org/officeDocument/2006/relationships/customXml" Target="../ink/ink2308.xml"/><Relationship Id="rId162" Type="http://schemas.openxmlformats.org/officeDocument/2006/relationships/customXml" Target="../ink/ink2329.xml"/><Relationship Id="rId218" Type="http://schemas.openxmlformats.org/officeDocument/2006/relationships/customXml" Target="../ink/ink235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26.xml"/><Relationship Id="rId117" Type="http://schemas.openxmlformats.org/officeDocument/2006/relationships/image" Target="../media/image2469.png"/><Relationship Id="rId21" Type="http://schemas.openxmlformats.org/officeDocument/2006/relationships/image" Target="../media/image2421.png"/><Relationship Id="rId42" Type="http://schemas.openxmlformats.org/officeDocument/2006/relationships/customXml" Target="../ink/ink2434.xml"/><Relationship Id="rId47" Type="http://schemas.openxmlformats.org/officeDocument/2006/relationships/image" Target="../media/image2434.png"/><Relationship Id="rId63" Type="http://schemas.openxmlformats.org/officeDocument/2006/relationships/image" Target="../media/image2442.png"/><Relationship Id="rId68" Type="http://schemas.openxmlformats.org/officeDocument/2006/relationships/customXml" Target="../ink/ink2447.xml"/><Relationship Id="rId84" Type="http://schemas.openxmlformats.org/officeDocument/2006/relationships/customXml" Target="../ink/ink2455.xml"/><Relationship Id="rId89" Type="http://schemas.openxmlformats.org/officeDocument/2006/relationships/image" Target="../media/image2455.png"/><Relationship Id="rId112" Type="http://schemas.openxmlformats.org/officeDocument/2006/relationships/customXml" Target="../ink/ink2469.xml"/><Relationship Id="rId16" Type="http://schemas.openxmlformats.org/officeDocument/2006/relationships/customXml" Target="../ink/ink2421.xml"/><Relationship Id="rId107" Type="http://schemas.openxmlformats.org/officeDocument/2006/relationships/image" Target="../media/image2464.png"/><Relationship Id="rId11" Type="http://schemas.openxmlformats.org/officeDocument/2006/relationships/image" Target="../media/image2416.png"/><Relationship Id="rId32" Type="http://schemas.openxmlformats.org/officeDocument/2006/relationships/customXml" Target="../ink/ink2429.xml"/><Relationship Id="rId37" Type="http://schemas.openxmlformats.org/officeDocument/2006/relationships/image" Target="../media/image2429.png"/><Relationship Id="rId53" Type="http://schemas.openxmlformats.org/officeDocument/2006/relationships/image" Target="../media/image2437.png"/><Relationship Id="rId58" Type="http://schemas.openxmlformats.org/officeDocument/2006/relationships/customXml" Target="../ink/ink2442.xml"/><Relationship Id="rId74" Type="http://schemas.openxmlformats.org/officeDocument/2006/relationships/customXml" Target="../ink/ink2450.xml"/><Relationship Id="rId79" Type="http://schemas.openxmlformats.org/officeDocument/2006/relationships/image" Target="../media/image2450.png"/><Relationship Id="rId102" Type="http://schemas.openxmlformats.org/officeDocument/2006/relationships/customXml" Target="../ink/ink2464.xml"/><Relationship Id="rId5" Type="http://schemas.openxmlformats.org/officeDocument/2006/relationships/image" Target="../media/image2413.png"/><Relationship Id="rId90" Type="http://schemas.openxmlformats.org/officeDocument/2006/relationships/customXml" Target="../ink/ink2458.xml"/><Relationship Id="rId95" Type="http://schemas.openxmlformats.org/officeDocument/2006/relationships/image" Target="../media/image2458.png"/><Relationship Id="rId22" Type="http://schemas.openxmlformats.org/officeDocument/2006/relationships/customXml" Target="../ink/ink2424.xml"/><Relationship Id="rId27" Type="http://schemas.openxmlformats.org/officeDocument/2006/relationships/image" Target="../media/image2424.png"/><Relationship Id="rId43" Type="http://schemas.openxmlformats.org/officeDocument/2006/relationships/image" Target="../media/image2432.png"/><Relationship Id="rId48" Type="http://schemas.openxmlformats.org/officeDocument/2006/relationships/customXml" Target="../ink/ink2437.xml"/><Relationship Id="rId64" Type="http://schemas.openxmlformats.org/officeDocument/2006/relationships/customXml" Target="../ink/ink2445.xml"/><Relationship Id="rId69" Type="http://schemas.openxmlformats.org/officeDocument/2006/relationships/image" Target="../media/image2445.png"/><Relationship Id="rId113" Type="http://schemas.openxmlformats.org/officeDocument/2006/relationships/image" Target="../media/image2467.png"/><Relationship Id="rId80" Type="http://schemas.openxmlformats.org/officeDocument/2006/relationships/customXml" Target="../ink/ink2453.xml"/><Relationship Id="rId85" Type="http://schemas.openxmlformats.org/officeDocument/2006/relationships/image" Target="../media/image2453.png"/><Relationship Id="rId12" Type="http://schemas.openxmlformats.org/officeDocument/2006/relationships/customXml" Target="../ink/ink2419.xml"/><Relationship Id="rId17" Type="http://schemas.openxmlformats.org/officeDocument/2006/relationships/image" Target="../media/image2419.png"/><Relationship Id="rId33" Type="http://schemas.openxmlformats.org/officeDocument/2006/relationships/image" Target="../media/image2427.png"/><Relationship Id="rId38" Type="http://schemas.openxmlformats.org/officeDocument/2006/relationships/customXml" Target="../ink/ink2432.xml"/><Relationship Id="rId59" Type="http://schemas.openxmlformats.org/officeDocument/2006/relationships/image" Target="../media/image2440.png"/><Relationship Id="rId103" Type="http://schemas.openxmlformats.org/officeDocument/2006/relationships/image" Target="../media/image2462.png"/><Relationship Id="rId108" Type="http://schemas.openxmlformats.org/officeDocument/2006/relationships/customXml" Target="../ink/ink2467.xml"/><Relationship Id="rId54" Type="http://schemas.openxmlformats.org/officeDocument/2006/relationships/customXml" Target="../ink/ink2440.xml"/><Relationship Id="rId70" Type="http://schemas.openxmlformats.org/officeDocument/2006/relationships/customXml" Target="../ink/ink2448.xml"/><Relationship Id="rId75" Type="http://schemas.openxmlformats.org/officeDocument/2006/relationships/image" Target="../media/image2448.png"/><Relationship Id="rId91" Type="http://schemas.openxmlformats.org/officeDocument/2006/relationships/image" Target="../media/image2456.png"/><Relationship Id="rId96" Type="http://schemas.openxmlformats.org/officeDocument/2006/relationships/customXml" Target="../ink/ink246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16.xml"/><Relationship Id="rId23" Type="http://schemas.openxmlformats.org/officeDocument/2006/relationships/image" Target="../media/image2422.png"/><Relationship Id="rId28" Type="http://schemas.openxmlformats.org/officeDocument/2006/relationships/customXml" Target="../ink/ink2427.xml"/><Relationship Id="rId49" Type="http://schemas.openxmlformats.org/officeDocument/2006/relationships/image" Target="../media/image2435.png"/><Relationship Id="rId114" Type="http://schemas.openxmlformats.org/officeDocument/2006/relationships/customXml" Target="../ink/ink2470.xml"/><Relationship Id="rId10" Type="http://schemas.openxmlformats.org/officeDocument/2006/relationships/customXml" Target="../ink/ink2418.xml"/><Relationship Id="rId31" Type="http://schemas.openxmlformats.org/officeDocument/2006/relationships/image" Target="../media/image2426.png"/><Relationship Id="rId44" Type="http://schemas.openxmlformats.org/officeDocument/2006/relationships/customXml" Target="../ink/ink2435.xml"/><Relationship Id="rId52" Type="http://schemas.openxmlformats.org/officeDocument/2006/relationships/customXml" Target="../ink/ink2439.xml"/><Relationship Id="rId60" Type="http://schemas.openxmlformats.org/officeDocument/2006/relationships/customXml" Target="../ink/ink2443.xml"/><Relationship Id="rId65" Type="http://schemas.openxmlformats.org/officeDocument/2006/relationships/image" Target="../media/image2443.png"/><Relationship Id="rId73" Type="http://schemas.openxmlformats.org/officeDocument/2006/relationships/image" Target="../media/image2447.png"/><Relationship Id="rId78" Type="http://schemas.openxmlformats.org/officeDocument/2006/relationships/customXml" Target="../ink/ink2452.xml"/><Relationship Id="rId81" Type="http://schemas.openxmlformats.org/officeDocument/2006/relationships/image" Target="../media/image2451.png"/><Relationship Id="rId86" Type="http://schemas.openxmlformats.org/officeDocument/2006/relationships/customXml" Target="../ink/ink2456.xml"/><Relationship Id="rId94" Type="http://schemas.openxmlformats.org/officeDocument/2006/relationships/customXml" Target="../ink/ink2460.xml"/><Relationship Id="rId99" Type="http://schemas.openxmlformats.org/officeDocument/2006/relationships/image" Target="../media/image2460.png"/><Relationship Id="rId101" Type="http://schemas.openxmlformats.org/officeDocument/2006/relationships/image" Target="../media/image2461.png"/><Relationship Id="rId4" Type="http://schemas.openxmlformats.org/officeDocument/2006/relationships/customXml" Target="../ink/ink2415.xml"/><Relationship Id="rId9" Type="http://schemas.openxmlformats.org/officeDocument/2006/relationships/image" Target="../media/image2415.png"/><Relationship Id="rId13" Type="http://schemas.openxmlformats.org/officeDocument/2006/relationships/image" Target="../media/image2417.png"/><Relationship Id="rId18" Type="http://schemas.openxmlformats.org/officeDocument/2006/relationships/customXml" Target="../ink/ink2422.xml"/><Relationship Id="rId39" Type="http://schemas.openxmlformats.org/officeDocument/2006/relationships/image" Target="../media/image2430.png"/><Relationship Id="rId109" Type="http://schemas.openxmlformats.org/officeDocument/2006/relationships/image" Target="../media/image2465.png"/><Relationship Id="rId34" Type="http://schemas.openxmlformats.org/officeDocument/2006/relationships/customXml" Target="../ink/ink2430.xml"/><Relationship Id="rId50" Type="http://schemas.openxmlformats.org/officeDocument/2006/relationships/customXml" Target="../ink/ink2438.xml"/><Relationship Id="rId55" Type="http://schemas.openxmlformats.org/officeDocument/2006/relationships/image" Target="../media/image2438.png"/><Relationship Id="rId76" Type="http://schemas.openxmlformats.org/officeDocument/2006/relationships/customXml" Target="../ink/ink2451.xml"/><Relationship Id="rId97" Type="http://schemas.openxmlformats.org/officeDocument/2006/relationships/image" Target="../media/image2459.png"/><Relationship Id="rId104" Type="http://schemas.openxmlformats.org/officeDocument/2006/relationships/customXml" Target="../ink/ink2465.xml"/><Relationship Id="rId7" Type="http://schemas.openxmlformats.org/officeDocument/2006/relationships/image" Target="../media/image2414.png"/><Relationship Id="rId71" Type="http://schemas.openxmlformats.org/officeDocument/2006/relationships/image" Target="../media/image2446.png"/><Relationship Id="rId92" Type="http://schemas.openxmlformats.org/officeDocument/2006/relationships/customXml" Target="../ink/ink2459.xml"/><Relationship Id="rId2" Type="http://schemas.openxmlformats.org/officeDocument/2006/relationships/customXml" Target="../ink/ink2414.xml"/><Relationship Id="rId29" Type="http://schemas.openxmlformats.org/officeDocument/2006/relationships/image" Target="../media/image2425.png"/><Relationship Id="rId24" Type="http://schemas.openxmlformats.org/officeDocument/2006/relationships/customXml" Target="../ink/ink2425.xml"/><Relationship Id="rId40" Type="http://schemas.openxmlformats.org/officeDocument/2006/relationships/customXml" Target="../ink/ink2433.xml"/><Relationship Id="rId45" Type="http://schemas.openxmlformats.org/officeDocument/2006/relationships/image" Target="../media/image2433.png"/><Relationship Id="rId66" Type="http://schemas.openxmlformats.org/officeDocument/2006/relationships/customXml" Target="../ink/ink2446.xml"/><Relationship Id="rId87" Type="http://schemas.openxmlformats.org/officeDocument/2006/relationships/image" Target="../media/image2454.png"/><Relationship Id="rId110" Type="http://schemas.openxmlformats.org/officeDocument/2006/relationships/customXml" Target="../ink/ink2468.xml"/><Relationship Id="rId115" Type="http://schemas.openxmlformats.org/officeDocument/2006/relationships/image" Target="../media/image2468.png"/><Relationship Id="rId61" Type="http://schemas.openxmlformats.org/officeDocument/2006/relationships/image" Target="../media/image2441.png"/><Relationship Id="rId82" Type="http://schemas.openxmlformats.org/officeDocument/2006/relationships/customXml" Target="../ink/ink2454.xml"/><Relationship Id="rId19" Type="http://schemas.openxmlformats.org/officeDocument/2006/relationships/image" Target="../media/image2420.png"/><Relationship Id="rId14" Type="http://schemas.openxmlformats.org/officeDocument/2006/relationships/customXml" Target="../ink/ink2420.xml"/><Relationship Id="rId30" Type="http://schemas.openxmlformats.org/officeDocument/2006/relationships/customXml" Target="../ink/ink2428.xml"/><Relationship Id="rId35" Type="http://schemas.openxmlformats.org/officeDocument/2006/relationships/image" Target="../media/image2428.png"/><Relationship Id="rId56" Type="http://schemas.openxmlformats.org/officeDocument/2006/relationships/customXml" Target="../ink/ink2441.xml"/><Relationship Id="rId77" Type="http://schemas.openxmlformats.org/officeDocument/2006/relationships/image" Target="../media/image2449.png"/><Relationship Id="rId100" Type="http://schemas.openxmlformats.org/officeDocument/2006/relationships/customXml" Target="../ink/ink2463.xml"/><Relationship Id="rId105" Type="http://schemas.openxmlformats.org/officeDocument/2006/relationships/image" Target="../media/image2463.png"/><Relationship Id="rId8" Type="http://schemas.openxmlformats.org/officeDocument/2006/relationships/customXml" Target="../ink/ink2417.xml"/><Relationship Id="rId51" Type="http://schemas.openxmlformats.org/officeDocument/2006/relationships/image" Target="../media/image2436.png"/><Relationship Id="rId72" Type="http://schemas.openxmlformats.org/officeDocument/2006/relationships/customXml" Target="../ink/ink2449.xml"/><Relationship Id="rId93" Type="http://schemas.openxmlformats.org/officeDocument/2006/relationships/image" Target="../media/image2457.png"/><Relationship Id="rId98" Type="http://schemas.openxmlformats.org/officeDocument/2006/relationships/customXml" Target="../ink/ink2462.xml"/><Relationship Id="rId3" Type="http://schemas.openxmlformats.org/officeDocument/2006/relationships/image" Target="../media/image2412.png"/><Relationship Id="rId25" Type="http://schemas.openxmlformats.org/officeDocument/2006/relationships/image" Target="../media/image2423.png"/><Relationship Id="rId46" Type="http://schemas.openxmlformats.org/officeDocument/2006/relationships/customXml" Target="../ink/ink2436.xml"/><Relationship Id="rId67" Type="http://schemas.openxmlformats.org/officeDocument/2006/relationships/image" Target="../media/image2444.png"/><Relationship Id="rId116" Type="http://schemas.openxmlformats.org/officeDocument/2006/relationships/customXml" Target="../ink/ink2471.xml"/><Relationship Id="rId20" Type="http://schemas.openxmlformats.org/officeDocument/2006/relationships/customXml" Target="../ink/ink2423.xml"/><Relationship Id="rId41" Type="http://schemas.openxmlformats.org/officeDocument/2006/relationships/image" Target="../media/image2431.png"/><Relationship Id="rId62" Type="http://schemas.openxmlformats.org/officeDocument/2006/relationships/customXml" Target="../ink/ink2444.xml"/><Relationship Id="rId83" Type="http://schemas.openxmlformats.org/officeDocument/2006/relationships/image" Target="../media/image2452.png"/><Relationship Id="rId88" Type="http://schemas.openxmlformats.org/officeDocument/2006/relationships/customXml" Target="../ink/ink2457.xml"/><Relationship Id="rId111" Type="http://schemas.openxmlformats.org/officeDocument/2006/relationships/image" Target="../media/image2466.png"/><Relationship Id="rId15" Type="http://schemas.openxmlformats.org/officeDocument/2006/relationships/image" Target="../media/image2418.png"/><Relationship Id="rId36" Type="http://schemas.openxmlformats.org/officeDocument/2006/relationships/customXml" Target="../ink/ink2431.xml"/><Relationship Id="rId57" Type="http://schemas.openxmlformats.org/officeDocument/2006/relationships/image" Target="../media/image2439.png"/><Relationship Id="rId106" Type="http://schemas.openxmlformats.org/officeDocument/2006/relationships/customXml" Target="../ink/ink2466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7.png"/><Relationship Id="rId21" Type="http://schemas.openxmlformats.org/officeDocument/2006/relationships/image" Target="../media/image2479.png"/><Relationship Id="rId42" Type="http://schemas.openxmlformats.org/officeDocument/2006/relationships/customXml" Target="../ink/ink2492.xml"/><Relationship Id="rId63" Type="http://schemas.openxmlformats.org/officeDocument/2006/relationships/image" Target="../media/image2500.png"/><Relationship Id="rId84" Type="http://schemas.openxmlformats.org/officeDocument/2006/relationships/customXml" Target="../ink/ink2513.xml"/><Relationship Id="rId138" Type="http://schemas.openxmlformats.org/officeDocument/2006/relationships/customXml" Target="../ink/ink2540.xml"/><Relationship Id="rId159" Type="http://schemas.openxmlformats.org/officeDocument/2006/relationships/image" Target="../media/image2548.png"/><Relationship Id="rId170" Type="http://schemas.openxmlformats.org/officeDocument/2006/relationships/customXml" Target="../ink/ink2556.xml"/><Relationship Id="rId191" Type="http://schemas.openxmlformats.org/officeDocument/2006/relationships/image" Target="../media/image2564.png"/><Relationship Id="rId205" Type="http://schemas.openxmlformats.org/officeDocument/2006/relationships/image" Target="../media/image2571.png"/><Relationship Id="rId107" Type="http://schemas.openxmlformats.org/officeDocument/2006/relationships/image" Target="../media/image2522.png"/><Relationship Id="rId11" Type="http://schemas.openxmlformats.org/officeDocument/2006/relationships/image" Target="../media/image2474.png"/><Relationship Id="rId32" Type="http://schemas.openxmlformats.org/officeDocument/2006/relationships/customXml" Target="../ink/ink2487.xml"/><Relationship Id="rId53" Type="http://schemas.openxmlformats.org/officeDocument/2006/relationships/image" Target="../media/image2495.png"/><Relationship Id="rId74" Type="http://schemas.openxmlformats.org/officeDocument/2006/relationships/customXml" Target="../ink/ink2508.xml"/><Relationship Id="rId128" Type="http://schemas.openxmlformats.org/officeDocument/2006/relationships/customXml" Target="../ink/ink2535.xml"/><Relationship Id="rId149" Type="http://schemas.openxmlformats.org/officeDocument/2006/relationships/image" Target="../media/image2543.png"/><Relationship Id="rId5" Type="http://schemas.openxmlformats.org/officeDocument/2006/relationships/image" Target="../media/image2471.png"/><Relationship Id="rId95" Type="http://schemas.openxmlformats.org/officeDocument/2006/relationships/image" Target="../media/image2516.png"/><Relationship Id="rId160" Type="http://schemas.openxmlformats.org/officeDocument/2006/relationships/customXml" Target="../ink/ink2551.xml"/><Relationship Id="rId181" Type="http://schemas.openxmlformats.org/officeDocument/2006/relationships/image" Target="../media/image2559.png"/><Relationship Id="rId22" Type="http://schemas.openxmlformats.org/officeDocument/2006/relationships/customXml" Target="../ink/ink2482.xml"/><Relationship Id="rId43" Type="http://schemas.openxmlformats.org/officeDocument/2006/relationships/image" Target="../media/image2490.png"/><Relationship Id="rId64" Type="http://schemas.openxmlformats.org/officeDocument/2006/relationships/customXml" Target="../ink/ink2503.xml"/><Relationship Id="rId118" Type="http://schemas.openxmlformats.org/officeDocument/2006/relationships/customXml" Target="../ink/ink2530.xml"/><Relationship Id="rId139" Type="http://schemas.openxmlformats.org/officeDocument/2006/relationships/image" Target="../media/image2538.png"/><Relationship Id="rId85" Type="http://schemas.openxmlformats.org/officeDocument/2006/relationships/image" Target="../media/image2511.png"/><Relationship Id="rId150" Type="http://schemas.openxmlformats.org/officeDocument/2006/relationships/customXml" Target="../ink/ink2546.xml"/><Relationship Id="rId171" Type="http://schemas.openxmlformats.org/officeDocument/2006/relationships/image" Target="../media/image2554.png"/><Relationship Id="rId192" Type="http://schemas.openxmlformats.org/officeDocument/2006/relationships/customXml" Target="../ink/ink2567.xml"/><Relationship Id="rId206" Type="http://schemas.openxmlformats.org/officeDocument/2006/relationships/customXml" Target="../ink/ink2574.xml"/><Relationship Id="rId12" Type="http://schemas.openxmlformats.org/officeDocument/2006/relationships/customXml" Target="../ink/ink2477.xml"/><Relationship Id="rId33" Type="http://schemas.openxmlformats.org/officeDocument/2006/relationships/image" Target="../media/image2485.png"/><Relationship Id="rId108" Type="http://schemas.openxmlformats.org/officeDocument/2006/relationships/customXml" Target="../ink/ink2525.xml"/><Relationship Id="rId129" Type="http://schemas.openxmlformats.org/officeDocument/2006/relationships/image" Target="../media/image2533.png"/><Relationship Id="rId54" Type="http://schemas.openxmlformats.org/officeDocument/2006/relationships/customXml" Target="../ink/ink2498.xml"/><Relationship Id="rId75" Type="http://schemas.openxmlformats.org/officeDocument/2006/relationships/image" Target="../media/image2506.png"/><Relationship Id="rId96" Type="http://schemas.openxmlformats.org/officeDocument/2006/relationships/customXml" Target="../ink/ink2519.xml"/><Relationship Id="rId140" Type="http://schemas.openxmlformats.org/officeDocument/2006/relationships/customXml" Target="../ink/ink2541.xml"/><Relationship Id="rId161" Type="http://schemas.openxmlformats.org/officeDocument/2006/relationships/image" Target="../media/image2549.png"/><Relationship Id="rId182" Type="http://schemas.openxmlformats.org/officeDocument/2006/relationships/customXml" Target="../ink/ink2562.xml"/><Relationship Id="rId6" Type="http://schemas.openxmlformats.org/officeDocument/2006/relationships/customXml" Target="../ink/ink2474.xml"/><Relationship Id="rId23" Type="http://schemas.openxmlformats.org/officeDocument/2006/relationships/image" Target="../media/image2480.png"/><Relationship Id="rId119" Type="http://schemas.openxmlformats.org/officeDocument/2006/relationships/image" Target="../media/image2528.png"/><Relationship Id="rId44" Type="http://schemas.openxmlformats.org/officeDocument/2006/relationships/customXml" Target="../ink/ink2493.xml"/><Relationship Id="rId65" Type="http://schemas.openxmlformats.org/officeDocument/2006/relationships/image" Target="../media/image2501.png"/><Relationship Id="rId86" Type="http://schemas.openxmlformats.org/officeDocument/2006/relationships/customXml" Target="../ink/ink2514.xml"/><Relationship Id="rId130" Type="http://schemas.openxmlformats.org/officeDocument/2006/relationships/customXml" Target="../ink/ink2536.xml"/><Relationship Id="rId151" Type="http://schemas.openxmlformats.org/officeDocument/2006/relationships/image" Target="../media/image2544.png"/><Relationship Id="rId172" Type="http://schemas.openxmlformats.org/officeDocument/2006/relationships/customXml" Target="../ink/ink2557.xml"/><Relationship Id="rId193" Type="http://schemas.openxmlformats.org/officeDocument/2006/relationships/image" Target="../media/image2565.png"/><Relationship Id="rId207" Type="http://schemas.openxmlformats.org/officeDocument/2006/relationships/image" Target="../media/image2572.png"/><Relationship Id="rId13" Type="http://schemas.openxmlformats.org/officeDocument/2006/relationships/image" Target="../media/image2475.png"/><Relationship Id="rId109" Type="http://schemas.openxmlformats.org/officeDocument/2006/relationships/image" Target="../media/image2523.png"/><Relationship Id="rId34" Type="http://schemas.openxmlformats.org/officeDocument/2006/relationships/customXml" Target="../ink/ink2488.xml"/><Relationship Id="rId55" Type="http://schemas.openxmlformats.org/officeDocument/2006/relationships/image" Target="../media/image2496.png"/><Relationship Id="rId76" Type="http://schemas.openxmlformats.org/officeDocument/2006/relationships/customXml" Target="../ink/ink2509.xml"/><Relationship Id="rId97" Type="http://schemas.openxmlformats.org/officeDocument/2006/relationships/image" Target="../media/image2517.png"/><Relationship Id="rId120" Type="http://schemas.openxmlformats.org/officeDocument/2006/relationships/customXml" Target="../ink/ink2531.xml"/><Relationship Id="rId141" Type="http://schemas.openxmlformats.org/officeDocument/2006/relationships/image" Target="../media/image2539.png"/><Relationship Id="rId7" Type="http://schemas.openxmlformats.org/officeDocument/2006/relationships/image" Target="../media/image2472.png"/><Relationship Id="rId162" Type="http://schemas.openxmlformats.org/officeDocument/2006/relationships/customXml" Target="../ink/ink2552.xml"/><Relationship Id="rId183" Type="http://schemas.openxmlformats.org/officeDocument/2006/relationships/image" Target="../media/image2560.png"/><Relationship Id="rId24" Type="http://schemas.openxmlformats.org/officeDocument/2006/relationships/customXml" Target="../ink/ink2483.xml"/><Relationship Id="rId45" Type="http://schemas.openxmlformats.org/officeDocument/2006/relationships/image" Target="../media/image2491.png"/><Relationship Id="rId66" Type="http://schemas.openxmlformats.org/officeDocument/2006/relationships/customXml" Target="../ink/ink2504.xml"/><Relationship Id="rId87" Type="http://schemas.openxmlformats.org/officeDocument/2006/relationships/image" Target="../media/image2512.png"/><Relationship Id="rId110" Type="http://schemas.openxmlformats.org/officeDocument/2006/relationships/customXml" Target="../ink/ink2526.xml"/><Relationship Id="rId131" Type="http://schemas.openxmlformats.org/officeDocument/2006/relationships/image" Target="../media/image2534.png"/><Relationship Id="rId61" Type="http://schemas.openxmlformats.org/officeDocument/2006/relationships/image" Target="../media/image2499.png"/><Relationship Id="rId82" Type="http://schemas.openxmlformats.org/officeDocument/2006/relationships/customXml" Target="../ink/ink2512.xml"/><Relationship Id="rId152" Type="http://schemas.openxmlformats.org/officeDocument/2006/relationships/customXml" Target="../ink/ink2547.xml"/><Relationship Id="rId173" Type="http://schemas.openxmlformats.org/officeDocument/2006/relationships/image" Target="../media/image2555.png"/><Relationship Id="rId194" Type="http://schemas.openxmlformats.org/officeDocument/2006/relationships/customXml" Target="../ink/ink2568.xml"/><Relationship Id="rId199" Type="http://schemas.openxmlformats.org/officeDocument/2006/relationships/image" Target="../media/image2568.png"/><Relationship Id="rId203" Type="http://schemas.openxmlformats.org/officeDocument/2006/relationships/image" Target="../media/image2570.png"/><Relationship Id="rId208" Type="http://schemas.openxmlformats.org/officeDocument/2006/relationships/customXml" Target="../ink/ink2575.xml"/><Relationship Id="rId19" Type="http://schemas.openxmlformats.org/officeDocument/2006/relationships/image" Target="../media/image2478.png"/><Relationship Id="rId14" Type="http://schemas.openxmlformats.org/officeDocument/2006/relationships/customXml" Target="../ink/ink2478.xml"/><Relationship Id="rId30" Type="http://schemas.openxmlformats.org/officeDocument/2006/relationships/customXml" Target="../ink/ink2486.xml"/><Relationship Id="rId35" Type="http://schemas.openxmlformats.org/officeDocument/2006/relationships/image" Target="../media/image2486.png"/><Relationship Id="rId56" Type="http://schemas.openxmlformats.org/officeDocument/2006/relationships/customXml" Target="../ink/ink2499.xml"/><Relationship Id="rId77" Type="http://schemas.openxmlformats.org/officeDocument/2006/relationships/image" Target="../media/image2507.png"/><Relationship Id="rId100" Type="http://schemas.openxmlformats.org/officeDocument/2006/relationships/customXml" Target="../ink/ink2521.xml"/><Relationship Id="rId105" Type="http://schemas.openxmlformats.org/officeDocument/2006/relationships/image" Target="../media/image2521.png"/><Relationship Id="rId126" Type="http://schemas.openxmlformats.org/officeDocument/2006/relationships/customXml" Target="../ink/ink2534.xml"/><Relationship Id="rId147" Type="http://schemas.openxmlformats.org/officeDocument/2006/relationships/image" Target="../media/image2542.png"/><Relationship Id="rId168" Type="http://schemas.openxmlformats.org/officeDocument/2006/relationships/customXml" Target="../ink/ink2555.xml"/><Relationship Id="rId8" Type="http://schemas.openxmlformats.org/officeDocument/2006/relationships/customXml" Target="../ink/ink2475.xml"/><Relationship Id="rId51" Type="http://schemas.openxmlformats.org/officeDocument/2006/relationships/image" Target="../media/image2494.png"/><Relationship Id="rId72" Type="http://schemas.openxmlformats.org/officeDocument/2006/relationships/customXml" Target="../ink/ink2507.xml"/><Relationship Id="rId93" Type="http://schemas.openxmlformats.org/officeDocument/2006/relationships/image" Target="../media/image2515.png"/><Relationship Id="rId98" Type="http://schemas.openxmlformats.org/officeDocument/2006/relationships/customXml" Target="../ink/ink2520.xml"/><Relationship Id="rId121" Type="http://schemas.openxmlformats.org/officeDocument/2006/relationships/image" Target="../media/image2529.png"/><Relationship Id="rId142" Type="http://schemas.openxmlformats.org/officeDocument/2006/relationships/customXml" Target="../ink/ink2542.xml"/><Relationship Id="rId163" Type="http://schemas.openxmlformats.org/officeDocument/2006/relationships/image" Target="../media/image2550.png"/><Relationship Id="rId184" Type="http://schemas.openxmlformats.org/officeDocument/2006/relationships/customXml" Target="../ink/ink2563.xml"/><Relationship Id="rId189" Type="http://schemas.openxmlformats.org/officeDocument/2006/relationships/image" Target="../media/image2563.png"/><Relationship Id="rId3" Type="http://schemas.openxmlformats.org/officeDocument/2006/relationships/image" Target="../media/image2470.png"/><Relationship Id="rId25" Type="http://schemas.openxmlformats.org/officeDocument/2006/relationships/image" Target="../media/image2481.png"/><Relationship Id="rId46" Type="http://schemas.openxmlformats.org/officeDocument/2006/relationships/customXml" Target="../ink/ink2494.xml"/><Relationship Id="rId67" Type="http://schemas.openxmlformats.org/officeDocument/2006/relationships/image" Target="../media/image2502.png"/><Relationship Id="rId116" Type="http://schemas.openxmlformats.org/officeDocument/2006/relationships/customXml" Target="../ink/ink2529.xml"/><Relationship Id="rId137" Type="http://schemas.openxmlformats.org/officeDocument/2006/relationships/image" Target="../media/image2537.png"/><Relationship Id="rId158" Type="http://schemas.openxmlformats.org/officeDocument/2006/relationships/customXml" Target="../ink/ink2550.xml"/><Relationship Id="rId20" Type="http://schemas.openxmlformats.org/officeDocument/2006/relationships/customXml" Target="../ink/ink2481.xml"/><Relationship Id="rId41" Type="http://schemas.openxmlformats.org/officeDocument/2006/relationships/image" Target="../media/image2489.png"/><Relationship Id="rId62" Type="http://schemas.openxmlformats.org/officeDocument/2006/relationships/customXml" Target="../ink/ink2502.xml"/><Relationship Id="rId83" Type="http://schemas.openxmlformats.org/officeDocument/2006/relationships/image" Target="../media/image2510.png"/><Relationship Id="rId88" Type="http://schemas.openxmlformats.org/officeDocument/2006/relationships/customXml" Target="../ink/ink2515.xml"/><Relationship Id="rId111" Type="http://schemas.openxmlformats.org/officeDocument/2006/relationships/image" Target="../media/image2524.png"/><Relationship Id="rId132" Type="http://schemas.openxmlformats.org/officeDocument/2006/relationships/customXml" Target="../ink/ink2537.xml"/><Relationship Id="rId153" Type="http://schemas.openxmlformats.org/officeDocument/2006/relationships/image" Target="../media/image2545.png"/><Relationship Id="rId174" Type="http://schemas.openxmlformats.org/officeDocument/2006/relationships/customXml" Target="../ink/ink2558.xml"/><Relationship Id="rId179" Type="http://schemas.openxmlformats.org/officeDocument/2006/relationships/image" Target="../media/image2558.png"/><Relationship Id="rId195" Type="http://schemas.openxmlformats.org/officeDocument/2006/relationships/image" Target="../media/image2566.png"/><Relationship Id="rId209" Type="http://schemas.openxmlformats.org/officeDocument/2006/relationships/image" Target="../media/image2573.png"/><Relationship Id="rId190" Type="http://schemas.openxmlformats.org/officeDocument/2006/relationships/customXml" Target="../ink/ink2566.xml"/><Relationship Id="rId204" Type="http://schemas.openxmlformats.org/officeDocument/2006/relationships/customXml" Target="../ink/ink2573.xml"/><Relationship Id="rId15" Type="http://schemas.openxmlformats.org/officeDocument/2006/relationships/image" Target="../media/image2476.png"/><Relationship Id="rId36" Type="http://schemas.openxmlformats.org/officeDocument/2006/relationships/customXml" Target="../ink/ink2489.xml"/><Relationship Id="rId57" Type="http://schemas.openxmlformats.org/officeDocument/2006/relationships/image" Target="../media/image2497.png"/><Relationship Id="rId106" Type="http://schemas.openxmlformats.org/officeDocument/2006/relationships/customXml" Target="../ink/ink2524.xml"/><Relationship Id="rId127" Type="http://schemas.openxmlformats.org/officeDocument/2006/relationships/image" Target="../media/image2532.png"/><Relationship Id="rId10" Type="http://schemas.openxmlformats.org/officeDocument/2006/relationships/customXml" Target="../ink/ink2476.xml"/><Relationship Id="rId31" Type="http://schemas.openxmlformats.org/officeDocument/2006/relationships/image" Target="../media/image2484.png"/><Relationship Id="rId52" Type="http://schemas.openxmlformats.org/officeDocument/2006/relationships/customXml" Target="../ink/ink2497.xml"/><Relationship Id="rId73" Type="http://schemas.openxmlformats.org/officeDocument/2006/relationships/image" Target="../media/image2505.png"/><Relationship Id="rId78" Type="http://schemas.openxmlformats.org/officeDocument/2006/relationships/customXml" Target="../ink/ink2510.xml"/><Relationship Id="rId94" Type="http://schemas.openxmlformats.org/officeDocument/2006/relationships/customXml" Target="../ink/ink2518.xml"/><Relationship Id="rId99" Type="http://schemas.openxmlformats.org/officeDocument/2006/relationships/image" Target="../media/image2518.png"/><Relationship Id="rId101" Type="http://schemas.openxmlformats.org/officeDocument/2006/relationships/image" Target="../media/image2519.png"/><Relationship Id="rId122" Type="http://schemas.openxmlformats.org/officeDocument/2006/relationships/customXml" Target="../ink/ink2532.xml"/><Relationship Id="rId143" Type="http://schemas.openxmlformats.org/officeDocument/2006/relationships/image" Target="../media/image2540.png"/><Relationship Id="rId148" Type="http://schemas.openxmlformats.org/officeDocument/2006/relationships/customXml" Target="../ink/ink2545.xml"/><Relationship Id="rId164" Type="http://schemas.openxmlformats.org/officeDocument/2006/relationships/customXml" Target="../ink/ink2553.xml"/><Relationship Id="rId169" Type="http://schemas.openxmlformats.org/officeDocument/2006/relationships/image" Target="../media/image2553.png"/><Relationship Id="rId185" Type="http://schemas.openxmlformats.org/officeDocument/2006/relationships/image" Target="../media/image2561.png"/><Relationship Id="rId4" Type="http://schemas.openxmlformats.org/officeDocument/2006/relationships/customXml" Target="../ink/ink2473.xml"/><Relationship Id="rId9" Type="http://schemas.openxmlformats.org/officeDocument/2006/relationships/image" Target="../media/image2473.png"/><Relationship Id="rId180" Type="http://schemas.openxmlformats.org/officeDocument/2006/relationships/customXml" Target="../ink/ink2561.xml"/><Relationship Id="rId26" Type="http://schemas.openxmlformats.org/officeDocument/2006/relationships/customXml" Target="../ink/ink2484.xml"/><Relationship Id="rId47" Type="http://schemas.openxmlformats.org/officeDocument/2006/relationships/image" Target="../media/image2492.png"/><Relationship Id="rId68" Type="http://schemas.openxmlformats.org/officeDocument/2006/relationships/customXml" Target="../ink/ink2505.xml"/><Relationship Id="rId89" Type="http://schemas.openxmlformats.org/officeDocument/2006/relationships/image" Target="../media/image2513.png"/><Relationship Id="rId112" Type="http://schemas.openxmlformats.org/officeDocument/2006/relationships/customXml" Target="../ink/ink2527.xml"/><Relationship Id="rId133" Type="http://schemas.openxmlformats.org/officeDocument/2006/relationships/image" Target="../media/image2535.png"/><Relationship Id="rId154" Type="http://schemas.openxmlformats.org/officeDocument/2006/relationships/customXml" Target="../ink/ink2548.xml"/><Relationship Id="rId175" Type="http://schemas.openxmlformats.org/officeDocument/2006/relationships/image" Target="../media/image2556.png"/><Relationship Id="rId196" Type="http://schemas.openxmlformats.org/officeDocument/2006/relationships/customXml" Target="../ink/ink2569.xml"/><Relationship Id="rId200" Type="http://schemas.openxmlformats.org/officeDocument/2006/relationships/customXml" Target="../ink/ink2571.xml"/><Relationship Id="rId16" Type="http://schemas.openxmlformats.org/officeDocument/2006/relationships/customXml" Target="../ink/ink2479.xml"/><Relationship Id="rId37" Type="http://schemas.openxmlformats.org/officeDocument/2006/relationships/image" Target="../media/image2487.png"/><Relationship Id="rId58" Type="http://schemas.openxmlformats.org/officeDocument/2006/relationships/customXml" Target="../ink/ink2500.xml"/><Relationship Id="rId79" Type="http://schemas.openxmlformats.org/officeDocument/2006/relationships/image" Target="../media/image2508.png"/><Relationship Id="rId102" Type="http://schemas.openxmlformats.org/officeDocument/2006/relationships/customXml" Target="../ink/ink2522.xml"/><Relationship Id="rId123" Type="http://schemas.openxmlformats.org/officeDocument/2006/relationships/image" Target="../media/image2530.png"/><Relationship Id="rId144" Type="http://schemas.openxmlformats.org/officeDocument/2006/relationships/customXml" Target="../ink/ink2543.xml"/><Relationship Id="rId90" Type="http://schemas.openxmlformats.org/officeDocument/2006/relationships/customXml" Target="../ink/ink2516.xml"/><Relationship Id="rId165" Type="http://schemas.openxmlformats.org/officeDocument/2006/relationships/image" Target="../media/image2551.png"/><Relationship Id="rId186" Type="http://schemas.openxmlformats.org/officeDocument/2006/relationships/customXml" Target="../ink/ink2564.xml"/><Relationship Id="rId27" Type="http://schemas.openxmlformats.org/officeDocument/2006/relationships/image" Target="../media/image2482.png"/><Relationship Id="rId48" Type="http://schemas.openxmlformats.org/officeDocument/2006/relationships/customXml" Target="../ink/ink2495.xml"/><Relationship Id="rId69" Type="http://schemas.openxmlformats.org/officeDocument/2006/relationships/image" Target="../media/image2503.png"/><Relationship Id="rId113" Type="http://schemas.openxmlformats.org/officeDocument/2006/relationships/image" Target="../media/image2525.png"/><Relationship Id="rId134" Type="http://schemas.openxmlformats.org/officeDocument/2006/relationships/customXml" Target="../ink/ink2538.xml"/><Relationship Id="rId80" Type="http://schemas.openxmlformats.org/officeDocument/2006/relationships/customXml" Target="../ink/ink2511.xml"/><Relationship Id="rId155" Type="http://schemas.openxmlformats.org/officeDocument/2006/relationships/image" Target="../media/image2546.png"/><Relationship Id="rId176" Type="http://schemas.openxmlformats.org/officeDocument/2006/relationships/customXml" Target="../ink/ink2559.xml"/><Relationship Id="rId197" Type="http://schemas.openxmlformats.org/officeDocument/2006/relationships/image" Target="../media/image2567.png"/><Relationship Id="rId201" Type="http://schemas.openxmlformats.org/officeDocument/2006/relationships/image" Target="../media/image2569.png"/><Relationship Id="rId17" Type="http://schemas.openxmlformats.org/officeDocument/2006/relationships/image" Target="../media/image2477.png"/><Relationship Id="rId38" Type="http://schemas.openxmlformats.org/officeDocument/2006/relationships/customXml" Target="../ink/ink2490.xml"/><Relationship Id="rId59" Type="http://schemas.openxmlformats.org/officeDocument/2006/relationships/image" Target="../media/image2498.png"/><Relationship Id="rId103" Type="http://schemas.openxmlformats.org/officeDocument/2006/relationships/image" Target="../media/image2520.png"/><Relationship Id="rId124" Type="http://schemas.openxmlformats.org/officeDocument/2006/relationships/customXml" Target="../ink/ink2533.xml"/><Relationship Id="rId70" Type="http://schemas.openxmlformats.org/officeDocument/2006/relationships/customXml" Target="../ink/ink2506.xml"/><Relationship Id="rId91" Type="http://schemas.openxmlformats.org/officeDocument/2006/relationships/image" Target="../media/image2514.png"/><Relationship Id="rId145" Type="http://schemas.openxmlformats.org/officeDocument/2006/relationships/image" Target="../media/image2541.png"/><Relationship Id="rId166" Type="http://schemas.openxmlformats.org/officeDocument/2006/relationships/customXml" Target="../ink/ink2554.xml"/><Relationship Id="rId187" Type="http://schemas.openxmlformats.org/officeDocument/2006/relationships/image" Target="../media/image2562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2485.xml"/><Relationship Id="rId49" Type="http://schemas.openxmlformats.org/officeDocument/2006/relationships/image" Target="../media/image2493.png"/><Relationship Id="rId114" Type="http://schemas.openxmlformats.org/officeDocument/2006/relationships/customXml" Target="../ink/ink2528.xml"/><Relationship Id="rId60" Type="http://schemas.openxmlformats.org/officeDocument/2006/relationships/customXml" Target="../ink/ink2501.xml"/><Relationship Id="rId81" Type="http://schemas.openxmlformats.org/officeDocument/2006/relationships/image" Target="../media/image2509.png"/><Relationship Id="rId135" Type="http://schemas.openxmlformats.org/officeDocument/2006/relationships/image" Target="../media/image2536.png"/><Relationship Id="rId156" Type="http://schemas.openxmlformats.org/officeDocument/2006/relationships/customXml" Target="../ink/ink2549.xml"/><Relationship Id="rId177" Type="http://schemas.openxmlformats.org/officeDocument/2006/relationships/image" Target="../media/image2557.png"/><Relationship Id="rId198" Type="http://schemas.openxmlformats.org/officeDocument/2006/relationships/customXml" Target="../ink/ink2570.xml"/><Relationship Id="rId202" Type="http://schemas.openxmlformats.org/officeDocument/2006/relationships/customXml" Target="../ink/ink2572.xml"/><Relationship Id="rId18" Type="http://schemas.openxmlformats.org/officeDocument/2006/relationships/customXml" Target="../ink/ink2480.xml"/><Relationship Id="rId39" Type="http://schemas.openxmlformats.org/officeDocument/2006/relationships/image" Target="../media/image2488.png"/><Relationship Id="rId50" Type="http://schemas.openxmlformats.org/officeDocument/2006/relationships/customXml" Target="../ink/ink2496.xml"/><Relationship Id="rId104" Type="http://schemas.openxmlformats.org/officeDocument/2006/relationships/customXml" Target="../ink/ink2523.xml"/><Relationship Id="rId125" Type="http://schemas.openxmlformats.org/officeDocument/2006/relationships/image" Target="../media/image2531.png"/><Relationship Id="rId146" Type="http://schemas.openxmlformats.org/officeDocument/2006/relationships/customXml" Target="../ink/ink2544.xml"/><Relationship Id="rId167" Type="http://schemas.openxmlformats.org/officeDocument/2006/relationships/image" Target="../media/image2552.png"/><Relationship Id="rId188" Type="http://schemas.openxmlformats.org/officeDocument/2006/relationships/customXml" Target="../ink/ink2565.xml"/><Relationship Id="rId71" Type="http://schemas.openxmlformats.org/officeDocument/2006/relationships/image" Target="../media/image2504.png"/><Relationship Id="rId92" Type="http://schemas.openxmlformats.org/officeDocument/2006/relationships/customXml" Target="../ink/ink2517.xml"/><Relationship Id="rId2" Type="http://schemas.openxmlformats.org/officeDocument/2006/relationships/customXml" Target="../ink/ink2472.xml"/><Relationship Id="rId29" Type="http://schemas.openxmlformats.org/officeDocument/2006/relationships/image" Target="../media/image2483.png"/><Relationship Id="rId40" Type="http://schemas.openxmlformats.org/officeDocument/2006/relationships/customXml" Target="../ink/ink2491.xml"/><Relationship Id="rId115" Type="http://schemas.openxmlformats.org/officeDocument/2006/relationships/image" Target="../media/image2526.png"/><Relationship Id="rId136" Type="http://schemas.openxmlformats.org/officeDocument/2006/relationships/customXml" Target="../ink/ink2539.xml"/><Relationship Id="rId157" Type="http://schemas.openxmlformats.org/officeDocument/2006/relationships/image" Target="../media/image2547.png"/><Relationship Id="rId178" Type="http://schemas.openxmlformats.org/officeDocument/2006/relationships/customXml" Target="../ink/ink2560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31.png"/><Relationship Id="rId299" Type="http://schemas.openxmlformats.org/officeDocument/2006/relationships/image" Target="../media/image2721.png"/><Relationship Id="rId21" Type="http://schemas.openxmlformats.org/officeDocument/2006/relationships/image" Target="../media/image2583.png"/><Relationship Id="rId63" Type="http://schemas.openxmlformats.org/officeDocument/2006/relationships/image" Target="../media/image2604.png"/><Relationship Id="rId159" Type="http://schemas.openxmlformats.org/officeDocument/2006/relationships/image" Target="../media/image2652.png"/><Relationship Id="rId324" Type="http://schemas.openxmlformats.org/officeDocument/2006/relationships/customXml" Target="../ink/ink2737.xml"/><Relationship Id="rId170" Type="http://schemas.openxmlformats.org/officeDocument/2006/relationships/customXml" Target="../ink/ink2660.xml"/><Relationship Id="rId226" Type="http://schemas.openxmlformats.org/officeDocument/2006/relationships/customXml" Target="../ink/ink2688.xml"/><Relationship Id="rId268" Type="http://schemas.openxmlformats.org/officeDocument/2006/relationships/customXml" Target="../ink/ink2709.xml"/><Relationship Id="rId32" Type="http://schemas.openxmlformats.org/officeDocument/2006/relationships/customXml" Target="../ink/ink2591.xml"/><Relationship Id="rId74" Type="http://schemas.openxmlformats.org/officeDocument/2006/relationships/customXml" Target="../ink/ink2612.xml"/><Relationship Id="rId128" Type="http://schemas.openxmlformats.org/officeDocument/2006/relationships/customXml" Target="../ink/ink2639.xml"/><Relationship Id="rId335" Type="http://schemas.openxmlformats.org/officeDocument/2006/relationships/image" Target="../media/image2739.png"/><Relationship Id="rId5" Type="http://schemas.openxmlformats.org/officeDocument/2006/relationships/image" Target="../media/image2575.png"/><Relationship Id="rId181" Type="http://schemas.openxmlformats.org/officeDocument/2006/relationships/image" Target="../media/image2663.png"/><Relationship Id="rId237" Type="http://schemas.openxmlformats.org/officeDocument/2006/relationships/image" Target="../media/image2691.png"/><Relationship Id="rId279" Type="http://schemas.openxmlformats.org/officeDocument/2006/relationships/image" Target="../media/image2711.png"/><Relationship Id="rId43" Type="http://schemas.openxmlformats.org/officeDocument/2006/relationships/image" Target="../media/image2594.png"/><Relationship Id="rId139" Type="http://schemas.openxmlformats.org/officeDocument/2006/relationships/image" Target="../media/image2642.png"/><Relationship Id="rId290" Type="http://schemas.openxmlformats.org/officeDocument/2006/relationships/customXml" Target="../ink/ink2720.xml"/><Relationship Id="rId304" Type="http://schemas.openxmlformats.org/officeDocument/2006/relationships/customXml" Target="../ink/ink2727.xml"/><Relationship Id="rId346" Type="http://schemas.openxmlformats.org/officeDocument/2006/relationships/customXml" Target="../ink/ink2748.xml"/><Relationship Id="rId85" Type="http://schemas.openxmlformats.org/officeDocument/2006/relationships/image" Target="../media/image2615.png"/><Relationship Id="rId150" Type="http://schemas.openxmlformats.org/officeDocument/2006/relationships/customXml" Target="../ink/ink2650.xml"/><Relationship Id="rId192" Type="http://schemas.openxmlformats.org/officeDocument/2006/relationships/customXml" Target="../ink/ink2671.xml"/><Relationship Id="rId206" Type="http://schemas.openxmlformats.org/officeDocument/2006/relationships/customXml" Target="../ink/ink2678.xml"/><Relationship Id="rId248" Type="http://schemas.openxmlformats.org/officeDocument/2006/relationships/customXml" Target="../ink/ink2699.xml"/><Relationship Id="rId12" Type="http://schemas.openxmlformats.org/officeDocument/2006/relationships/customXml" Target="../ink/ink2581.xml"/><Relationship Id="rId108" Type="http://schemas.openxmlformats.org/officeDocument/2006/relationships/customXml" Target="../ink/ink2629.xml"/><Relationship Id="rId315" Type="http://schemas.openxmlformats.org/officeDocument/2006/relationships/image" Target="../media/image2729.png"/><Relationship Id="rId54" Type="http://schemas.openxmlformats.org/officeDocument/2006/relationships/customXml" Target="../ink/ink2602.xml"/><Relationship Id="rId96" Type="http://schemas.openxmlformats.org/officeDocument/2006/relationships/customXml" Target="../ink/ink2623.xml"/><Relationship Id="rId161" Type="http://schemas.openxmlformats.org/officeDocument/2006/relationships/image" Target="../media/image2653.png"/><Relationship Id="rId217" Type="http://schemas.openxmlformats.org/officeDocument/2006/relationships/image" Target="../media/image2681.png"/><Relationship Id="rId259" Type="http://schemas.openxmlformats.org/officeDocument/2006/relationships/image" Target="../media/image2701.png"/><Relationship Id="rId23" Type="http://schemas.openxmlformats.org/officeDocument/2006/relationships/image" Target="../media/image2584.png"/><Relationship Id="rId119" Type="http://schemas.openxmlformats.org/officeDocument/2006/relationships/image" Target="../media/image2632.png"/><Relationship Id="rId270" Type="http://schemas.openxmlformats.org/officeDocument/2006/relationships/customXml" Target="../ink/ink2710.xml"/><Relationship Id="rId326" Type="http://schemas.openxmlformats.org/officeDocument/2006/relationships/customXml" Target="../ink/ink2738.xml"/><Relationship Id="rId65" Type="http://schemas.openxmlformats.org/officeDocument/2006/relationships/image" Target="../media/image2605.png"/><Relationship Id="rId130" Type="http://schemas.openxmlformats.org/officeDocument/2006/relationships/customXml" Target="../ink/ink2640.xml"/><Relationship Id="rId172" Type="http://schemas.openxmlformats.org/officeDocument/2006/relationships/customXml" Target="../ink/ink2661.xml"/><Relationship Id="rId228" Type="http://schemas.openxmlformats.org/officeDocument/2006/relationships/customXml" Target="../ink/ink2689.xml"/><Relationship Id="rId281" Type="http://schemas.openxmlformats.org/officeDocument/2006/relationships/image" Target="../media/image2712.png"/><Relationship Id="rId337" Type="http://schemas.openxmlformats.org/officeDocument/2006/relationships/image" Target="../media/image2740.png"/><Relationship Id="rId34" Type="http://schemas.openxmlformats.org/officeDocument/2006/relationships/customXml" Target="../ink/ink2592.xml"/><Relationship Id="rId76" Type="http://schemas.openxmlformats.org/officeDocument/2006/relationships/customXml" Target="../ink/ink2613.xml"/><Relationship Id="rId141" Type="http://schemas.openxmlformats.org/officeDocument/2006/relationships/image" Target="../media/image2643.png"/><Relationship Id="rId7" Type="http://schemas.openxmlformats.org/officeDocument/2006/relationships/image" Target="../media/image2576.png"/><Relationship Id="rId183" Type="http://schemas.openxmlformats.org/officeDocument/2006/relationships/image" Target="../media/image2664.png"/><Relationship Id="rId239" Type="http://schemas.openxmlformats.org/officeDocument/2006/relationships/image" Target="../media/image2692.png"/><Relationship Id="rId250" Type="http://schemas.openxmlformats.org/officeDocument/2006/relationships/customXml" Target="../ink/ink2700.xml"/><Relationship Id="rId292" Type="http://schemas.openxmlformats.org/officeDocument/2006/relationships/customXml" Target="../ink/ink2721.xml"/><Relationship Id="rId306" Type="http://schemas.openxmlformats.org/officeDocument/2006/relationships/customXml" Target="../ink/ink2728.xml"/><Relationship Id="rId45" Type="http://schemas.openxmlformats.org/officeDocument/2006/relationships/image" Target="../media/image2595.png"/><Relationship Id="rId87" Type="http://schemas.openxmlformats.org/officeDocument/2006/relationships/image" Target="../media/image2616.png"/><Relationship Id="rId110" Type="http://schemas.openxmlformats.org/officeDocument/2006/relationships/customXml" Target="../ink/ink2630.xml"/><Relationship Id="rId348" Type="http://schemas.openxmlformats.org/officeDocument/2006/relationships/customXml" Target="../ink/ink2749.xml"/><Relationship Id="rId152" Type="http://schemas.openxmlformats.org/officeDocument/2006/relationships/customXml" Target="../ink/ink2651.xml"/><Relationship Id="rId194" Type="http://schemas.openxmlformats.org/officeDocument/2006/relationships/customXml" Target="../ink/ink2672.xml"/><Relationship Id="rId208" Type="http://schemas.openxmlformats.org/officeDocument/2006/relationships/customXml" Target="../ink/ink2679.xml"/><Relationship Id="rId261" Type="http://schemas.openxmlformats.org/officeDocument/2006/relationships/image" Target="../media/image2702.png"/><Relationship Id="rId14" Type="http://schemas.openxmlformats.org/officeDocument/2006/relationships/customXml" Target="../ink/ink2582.xml"/><Relationship Id="rId56" Type="http://schemas.openxmlformats.org/officeDocument/2006/relationships/customXml" Target="../ink/ink2603.xml"/><Relationship Id="rId317" Type="http://schemas.openxmlformats.org/officeDocument/2006/relationships/image" Target="../media/image2730.png"/><Relationship Id="rId8" Type="http://schemas.openxmlformats.org/officeDocument/2006/relationships/customXml" Target="../ink/ink2579.xml"/><Relationship Id="rId98" Type="http://schemas.openxmlformats.org/officeDocument/2006/relationships/customXml" Target="../ink/ink2624.xml"/><Relationship Id="rId121" Type="http://schemas.openxmlformats.org/officeDocument/2006/relationships/image" Target="../media/image2633.png"/><Relationship Id="rId142" Type="http://schemas.openxmlformats.org/officeDocument/2006/relationships/customXml" Target="../ink/ink2646.xml"/><Relationship Id="rId163" Type="http://schemas.openxmlformats.org/officeDocument/2006/relationships/image" Target="../media/image2654.png"/><Relationship Id="rId184" Type="http://schemas.openxmlformats.org/officeDocument/2006/relationships/customXml" Target="../ink/ink2667.xml"/><Relationship Id="rId219" Type="http://schemas.openxmlformats.org/officeDocument/2006/relationships/image" Target="../media/image2682.png"/><Relationship Id="rId230" Type="http://schemas.openxmlformats.org/officeDocument/2006/relationships/customXml" Target="../ink/ink2690.xml"/><Relationship Id="rId251" Type="http://schemas.openxmlformats.org/officeDocument/2006/relationships/image" Target="../media/image2697.png"/><Relationship Id="rId25" Type="http://schemas.openxmlformats.org/officeDocument/2006/relationships/image" Target="../media/image2585.png"/><Relationship Id="rId46" Type="http://schemas.openxmlformats.org/officeDocument/2006/relationships/customXml" Target="../ink/ink2598.xml"/><Relationship Id="rId67" Type="http://schemas.openxmlformats.org/officeDocument/2006/relationships/image" Target="../media/image2606.png"/><Relationship Id="rId272" Type="http://schemas.openxmlformats.org/officeDocument/2006/relationships/customXml" Target="../ink/ink2711.xml"/><Relationship Id="rId293" Type="http://schemas.openxmlformats.org/officeDocument/2006/relationships/image" Target="../media/image2718.png"/><Relationship Id="rId307" Type="http://schemas.openxmlformats.org/officeDocument/2006/relationships/image" Target="../media/image2725.png"/><Relationship Id="rId328" Type="http://schemas.openxmlformats.org/officeDocument/2006/relationships/customXml" Target="../ink/ink2739.xml"/><Relationship Id="rId349" Type="http://schemas.openxmlformats.org/officeDocument/2006/relationships/image" Target="../media/image2746.png"/><Relationship Id="rId88" Type="http://schemas.openxmlformats.org/officeDocument/2006/relationships/customXml" Target="../ink/ink2619.xml"/><Relationship Id="rId111" Type="http://schemas.openxmlformats.org/officeDocument/2006/relationships/image" Target="../media/image2628.png"/><Relationship Id="rId132" Type="http://schemas.openxmlformats.org/officeDocument/2006/relationships/customXml" Target="../ink/ink2641.xml"/><Relationship Id="rId153" Type="http://schemas.openxmlformats.org/officeDocument/2006/relationships/image" Target="../media/image2649.png"/><Relationship Id="rId174" Type="http://schemas.openxmlformats.org/officeDocument/2006/relationships/customXml" Target="../ink/ink2662.xml"/><Relationship Id="rId195" Type="http://schemas.openxmlformats.org/officeDocument/2006/relationships/image" Target="../media/image2670.png"/><Relationship Id="rId209" Type="http://schemas.openxmlformats.org/officeDocument/2006/relationships/image" Target="../media/image2677.png"/><Relationship Id="rId220" Type="http://schemas.openxmlformats.org/officeDocument/2006/relationships/customXml" Target="../ink/ink2685.xml"/><Relationship Id="rId241" Type="http://schemas.openxmlformats.org/officeDocument/2006/relationships/image" Target="../media/image2693.png"/><Relationship Id="rId15" Type="http://schemas.openxmlformats.org/officeDocument/2006/relationships/image" Target="../media/image2580.png"/><Relationship Id="rId36" Type="http://schemas.openxmlformats.org/officeDocument/2006/relationships/customXml" Target="../ink/ink2593.xml"/><Relationship Id="rId57" Type="http://schemas.openxmlformats.org/officeDocument/2006/relationships/image" Target="../media/image2601.png"/><Relationship Id="rId262" Type="http://schemas.openxmlformats.org/officeDocument/2006/relationships/customXml" Target="../ink/ink2706.xml"/><Relationship Id="rId283" Type="http://schemas.openxmlformats.org/officeDocument/2006/relationships/image" Target="../media/image2713.png"/><Relationship Id="rId318" Type="http://schemas.openxmlformats.org/officeDocument/2006/relationships/customXml" Target="../ink/ink2734.xml"/><Relationship Id="rId339" Type="http://schemas.openxmlformats.org/officeDocument/2006/relationships/image" Target="../media/image2741.png"/><Relationship Id="rId78" Type="http://schemas.openxmlformats.org/officeDocument/2006/relationships/customXml" Target="../ink/ink2614.xml"/><Relationship Id="rId99" Type="http://schemas.openxmlformats.org/officeDocument/2006/relationships/image" Target="../media/image2622.png"/><Relationship Id="rId101" Type="http://schemas.openxmlformats.org/officeDocument/2006/relationships/image" Target="../media/image2623.png"/><Relationship Id="rId122" Type="http://schemas.openxmlformats.org/officeDocument/2006/relationships/customXml" Target="../ink/ink2636.xml"/><Relationship Id="rId143" Type="http://schemas.openxmlformats.org/officeDocument/2006/relationships/image" Target="../media/image2644.png"/><Relationship Id="rId164" Type="http://schemas.openxmlformats.org/officeDocument/2006/relationships/customXml" Target="../ink/ink2657.xml"/><Relationship Id="rId185" Type="http://schemas.openxmlformats.org/officeDocument/2006/relationships/image" Target="../media/image2665.png"/><Relationship Id="rId9" Type="http://schemas.openxmlformats.org/officeDocument/2006/relationships/image" Target="../media/image2577.png"/><Relationship Id="rId210" Type="http://schemas.openxmlformats.org/officeDocument/2006/relationships/customXml" Target="../ink/ink2680.xml"/><Relationship Id="rId26" Type="http://schemas.openxmlformats.org/officeDocument/2006/relationships/customXml" Target="../ink/ink2588.xml"/><Relationship Id="rId231" Type="http://schemas.openxmlformats.org/officeDocument/2006/relationships/image" Target="../media/image2688.png"/><Relationship Id="rId252" Type="http://schemas.openxmlformats.org/officeDocument/2006/relationships/customXml" Target="../ink/ink2701.xml"/><Relationship Id="rId273" Type="http://schemas.openxmlformats.org/officeDocument/2006/relationships/image" Target="../media/image2708.png"/><Relationship Id="rId294" Type="http://schemas.openxmlformats.org/officeDocument/2006/relationships/customXml" Target="../ink/ink2722.xml"/><Relationship Id="rId308" Type="http://schemas.openxmlformats.org/officeDocument/2006/relationships/customXml" Target="../ink/ink2729.xml"/><Relationship Id="rId329" Type="http://schemas.openxmlformats.org/officeDocument/2006/relationships/image" Target="../media/image2736.png"/><Relationship Id="rId47" Type="http://schemas.openxmlformats.org/officeDocument/2006/relationships/image" Target="../media/image2596.png"/><Relationship Id="rId68" Type="http://schemas.openxmlformats.org/officeDocument/2006/relationships/customXml" Target="../ink/ink2609.xml"/><Relationship Id="rId89" Type="http://schemas.openxmlformats.org/officeDocument/2006/relationships/image" Target="../media/image2617.png"/><Relationship Id="rId112" Type="http://schemas.openxmlformats.org/officeDocument/2006/relationships/customXml" Target="../ink/ink2631.xml"/><Relationship Id="rId133" Type="http://schemas.openxmlformats.org/officeDocument/2006/relationships/image" Target="../media/image2639.png"/><Relationship Id="rId154" Type="http://schemas.openxmlformats.org/officeDocument/2006/relationships/customXml" Target="../ink/ink2652.xml"/><Relationship Id="rId175" Type="http://schemas.openxmlformats.org/officeDocument/2006/relationships/image" Target="../media/image2660.png"/><Relationship Id="rId340" Type="http://schemas.openxmlformats.org/officeDocument/2006/relationships/customXml" Target="../ink/ink2745.xml"/><Relationship Id="rId196" Type="http://schemas.openxmlformats.org/officeDocument/2006/relationships/customXml" Target="../ink/ink2673.xml"/><Relationship Id="rId200" Type="http://schemas.openxmlformats.org/officeDocument/2006/relationships/customXml" Target="../ink/ink2675.xml"/><Relationship Id="rId16" Type="http://schemas.openxmlformats.org/officeDocument/2006/relationships/customXml" Target="../ink/ink2583.xml"/><Relationship Id="rId221" Type="http://schemas.openxmlformats.org/officeDocument/2006/relationships/image" Target="../media/image2683.png"/><Relationship Id="rId242" Type="http://schemas.openxmlformats.org/officeDocument/2006/relationships/customXml" Target="../ink/ink2696.xml"/><Relationship Id="rId263" Type="http://schemas.openxmlformats.org/officeDocument/2006/relationships/image" Target="../media/image2703.png"/><Relationship Id="rId284" Type="http://schemas.openxmlformats.org/officeDocument/2006/relationships/customXml" Target="../ink/ink2717.xml"/><Relationship Id="rId319" Type="http://schemas.openxmlformats.org/officeDocument/2006/relationships/image" Target="../media/image2731.png"/><Relationship Id="rId37" Type="http://schemas.openxmlformats.org/officeDocument/2006/relationships/image" Target="../media/image2591.png"/><Relationship Id="rId58" Type="http://schemas.openxmlformats.org/officeDocument/2006/relationships/customXml" Target="../ink/ink2604.xml"/><Relationship Id="rId79" Type="http://schemas.openxmlformats.org/officeDocument/2006/relationships/image" Target="../media/image2612.png"/><Relationship Id="rId102" Type="http://schemas.openxmlformats.org/officeDocument/2006/relationships/customXml" Target="../ink/ink2626.xml"/><Relationship Id="rId123" Type="http://schemas.openxmlformats.org/officeDocument/2006/relationships/image" Target="../media/image2634.png"/><Relationship Id="rId144" Type="http://schemas.openxmlformats.org/officeDocument/2006/relationships/customXml" Target="../ink/ink2647.xml"/><Relationship Id="rId330" Type="http://schemas.openxmlformats.org/officeDocument/2006/relationships/customXml" Target="../ink/ink2740.xml"/><Relationship Id="rId90" Type="http://schemas.openxmlformats.org/officeDocument/2006/relationships/customXml" Target="../ink/ink2620.xml"/><Relationship Id="rId165" Type="http://schemas.openxmlformats.org/officeDocument/2006/relationships/image" Target="../media/image2655.png"/><Relationship Id="rId186" Type="http://schemas.openxmlformats.org/officeDocument/2006/relationships/customXml" Target="../ink/ink2668.xml"/><Relationship Id="rId211" Type="http://schemas.openxmlformats.org/officeDocument/2006/relationships/image" Target="../media/image2678.png"/><Relationship Id="rId232" Type="http://schemas.openxmlformats.org/officeDocument/2006/relationships/customXml" Target="../ink/ink2691.xml"/><Relationship Id="rId253" Type="http://schemas.openxmlformats.org/officeDocument/2006/relationships/image" Target="../media/image2698.png"/><Relationship Id="rId274" Type="http://schemas.openxmlformats.org/officeDocument/2006/relationships/customXml" Target="../ink/ink2712.xml"/><Relationship Id="rId295" Type="http://schemas.openxmlformats.org/officeDocument/2006/relationships/image" Target="../media/image2719.png"/><Relationship Id="rId309" Type="http://schemas.openxmlformats.org/officeDocument/2006/relationships/image" Target="../media/image2726.png"/><Relationship Id="rId27" Type="http://schemas.openxmlformats.org/officeDocument/2006/relationships/image" Target="../media/image2586.png"/><Relationship Id="rId48" Type="http://schemas.openxmlformats.org/officeDocument/2006/relationships/customXml" Target="../ink/ink2599.xml"/><Relationship Id="rId69" Type="http://schemas.openxmlformats.org/officeDocument/2006/relationships/image" Target="../media/image2607.png"/><Relationship Id="rId113" Type="http://schemas.openxmlformats.org/officeDocument/2006/relationships/image" Target="../media/image2629.png"/><Relationship Id="rId134" Type="http://schemas.openxmlformats.org/officeDocument/2006/relationships/customXml" Target="../ink/ink2642.xml"/><Relationship Id="rId320" Type="http://schemas.openxmlformats.org/officeDocument/2006/relationships/customXml" Target="../ink/ink2735.xml"/><Relationship Id="rId80" Type="http://schemas.openxmlformats.org/officeDocument/2006/relationships/customXml" Target="../ink/ink2615.xml"/><Relationship Id="rId155" Type="http://schemas.openxmlformats.org/officeDocument/2006/relationships/image" Target="../media/image2650.png"/><Relationship Id="rId176" Type="http://schemas.openxmlformats.org/officeDocument/2006/relationships/customXml" Target="../ink/ink2663.xml"/><Relationship Id="rId197" Type="http://schemas.openxmlformats.org/officeDocument/2006/relationships/image" Target="../media/image2671.png"/><Relationship Id="rId341" Type="http://schemas.openxmlformats.org/officeDocument/2006/relationships/image" Target="../media/image2742.png"/><Relationship Id="rId201" Type="http://schemas.openxmlformats.org/officeDocument/2006/relationships/image" Target="../media/image2673.png"/><Relationship Id="rId222" Type="http://schemas.openxmlformats.org/officeDocument/2006/relationships/customXml" Target="../ink/ink2686.xml"/><Relationship Id="rId243" Type="http://schemas.openxmlformats.org/officeDocument/2006/relationships/image" Target="../media/image2426.png"/><Relationship Id="rId264" Type="http://schemas.openxmlformats.org/officeDocument/2006/relationships/customXml" Target="../ink/ink2707.xml"/><Relationship Id="rId285" Type="http://schemas.openxmlformats.org/officeDocument/2006/relationships/image" Target="../media/image2714.png"/><Relationship Id="rId17" Type="http://schemas.openxmlformats.org/officeDocument/2006/relationships/image" Target="../media/image2581.png"/><Relationship Id="rId38" Type="http://schemas.openxmlformats.org/officeDocument/2006/relationships/customXml" Target="../ink/ink2594.xml"/><Relationship Id="rId59" Type="http://schemas.openxmlformats.org/officeDocument/2006/relationships/image" Target="../media/image2602.png"/><Relationship Id="rId103" Type="http://schemas.openxmlformats.org/officeDocument/2006/relationships/image" Target="../media/image2624.png"/><Relationship Id="rId124" Type="http://schemas.openxmlformats.org/officeDocument/2006/relationships/customXml" Target="../ink/ink2637.xml"/><Relationship Id="rId310" Type="http://schemas.openxmlformats.org/officeDocument/2006/relationships/customXml" Target="../ink/ink2730.xml"/><Relationship Id="rId70" Type="http://schemas.openxmlformats.org/officeDocument/2006/relationships/customXml" Target="../ink/ink2610.xml"/><Relationship Id="rId91" Type="http://schemas.openxmlformats.org/officeDocument/2006/relationships/image" Target="../media/image2618.png"/><Relationship Id="rId145" Type="http://schemas.openxmlformats.org/officeDocument/2006/relationships/image" Target="../media/image2645.png"/><Relationship Id="rId166" Type="http://schemas.openxmlformats.org/officeDocument/2006/relationships/customXml" Target="../ink/ink2658.xml"/><Relationship Id="rId187" Type="http://schemas.openxmlformats.org/officeDocument/2006/relationships/image" Target="../media/image2666.png"/><Relationship Id="rId331" Type="http://schemas.openxmlformats.org/officeDocument/2006/relationships/image" Target="../media/image2737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681.xml"/><Relationship Id="rId233" Type="http://schemas.openxmlformats.org/officeDocument/2006/relationships/image" Target="../media/image2689.png"/><Relationship Id="rId254" Type="http://schemas.openxmlformats.org/officeDocument/2006/relationships/customXml" Target="../ink/ink2702.xml"/><Relationship Id="rId28" Type="http://schemas.openxmlformats.org/officeDocument/2006/relationships/customXml" Target="../ink/ink2589.xml"/><Relationship Id="rId49" Type="http://schemas.openxmlformats.org/officeDocument/2006/relationships/image" Target="../media/image2597.png"/><Relationship Id="rId114" Type="http://schemas.openxmlformats.org/officeDocument/2006/relationships/customXml" Target="../ink/ink2632.xml"/><Relationship Id="rId275" Type="http://schemas.openxmlformats.org/officeDocument/2006/relationships/image" Target="../media/image2709.png"/><Relationship Id="rId296" Type="http://schemas.openxmlformats.org/officeDocument/2006/relationships/customXml" Target="../ink/ink2723.xml"/><Relationship Id="rId300" Type="http://schemas.openxmlformats.org/officeDocument/2006/relationships/customXml" Target="../ink/ink2725.xml"/><Relationship Id="rId60" Type="http://schemas.openxmlformats.org/officeDocument/2006/relationships/customXml" Target="../ink/ink2605.xml"/><Relationship Id="rId81" Type="http://schemas.openxmlformats.org/officeDocument/2006/relationships/image" Target="../media/image2613.png"/><Relationship Id="rId135" Type="http://schemas.openxmlformats.org/officeDocument/2006/relationships/image" Target="../media/image2640.png"/><Relationship Id="rId156" Type="http://schemas.openxmlformats.org/officeDocument/2006/relationships/customXml" Target="../ink/ink2653.xml"/><Relationship Id="rId177" Type="http://schemas.openxmlformats.org/officeDocument/2006/relationships/image" Target="../media/image2661.png"/><Relationship Id="rId198" Type="http://schemas.openxmlformats.org/officeDocument/2006/relationships/customXml" Target="../ink/ink2674.xml"/><Relationship Id="rId321" Type="http://schemas.openxmlformats.org/officeDocument/2006/relationships/image" Target="../media/image2732.png"/><Relationship Id="rId342" Type="http://schemas.openxmlformats.org/officeDocument/2006/relationships/customXml" Target="../ink/ink2746.xml"/><Relationship Id="rId202" Type="http://schemas.openxmlformats.org/officeDocument/2006/relationships/customXml" Target="../ink/ink2676.xml"/><Relationship Id="rId223" Type="http://schemas.openxmlformats.org/officeDocument/2006/relationships/image" Target="../media/image2684.png"/><Relationship Id="rId244" Type="http://schemas.openxmlformats.org/officeDocument/2006/relationships/customXml" Target="../ink/ink2697.xml"/><Relationship Id="rId18" Type="http://schemas.openxmlformats.org/officeDocument/2006/relationships/customXml" Target="../ink/ink2584.xml"/><Relationship Id="rId39" Type="http://schemas.openxmlformats.org/officeDocument/2006/relationships/image" Target="../media/image2592.png"/><Relationship Id="rId265" Type="http://schemas.openxmlformats.org/officeDocument/2006/relationships/image" Target="../media/image2704.png"/><Relationship Id="rId286" Type="http://schemas.openxmlformats.org/officeDocument/2006/relationships/customXml" Target="../ink/ink2718.xml"/><Relationship Id="rId50" Type="http://schemas.openxmlformats.org/officeDocument/2006/relationships/customXml" Target="../ink/ink2600.xml"/><Relationship Id="rId104" Type="http://schemas.openxmlformats.org/officeDocument/2006/relationships/customXml" Target="../ink/ink2627.xml"/><Relationship Id="rId125" Type="http://schemas.openxmlformats.org/officeDocument/2006/relationships/image" Target="../media/image2635.png"/><Relationship Id="rId146" Type="http://schemas.openxmlformats.org/officeDocument/2006/relationships/customXml" Target="../ink/ink2648.xml"/><Relationship Id="rId167" Type="http://schemas.openxmlformats.org/officeDocument/2006/relationships/image" Target="../media/image2656.png"/><Relationship Id="rId188" Type="http://schemas.openxmlformats.org/officeDocument/2006/relationships/customXml" Target="../ink/ink2669.xml"/><Relationship Id="rId311" Type="http://schemas.openxmlformats.org/officeDocument/2006/relationships/image" Target="../media/image2727.png"/><Relationship Id="rId332" Type="http://schemas.openxmlformats.org/officeDocument/2006/relationships/customXml" Target="../ink/ink2741.xml"/><Relationship Id="rId71" Type="http://schemas.openxmlformats.org/officeDocument/2006/relationships/image" Target="../media/image2608.png"/><Relationship Id="rId92" Type="http://schemas.openxmlformats.org/officeDocument/2006/relationships/customXml" Target="../ink/ink2621.xml"/><Relationship Id="rId213" Type="http://schemas.openxmlformats.org/officeDocument/2006/relationships/image" Target="../media/image2679.png"/><Relationship Id="rId234" Type="http://schemas.openxmlformats.org/officeDocument/2006/relationships/customXml" Target="../ink/ink2692.xml"/><Relationship Id="rId2" Type="http://schemas.openxmlformats.org/officeDocument/2006/relationships/customXml" Target="../ink/ink2576.xml"/><Relationship Id="rId29" Type="http://schemas.openxmlformats.org/officeDocument/2006/relationships/image" Target="../media/image2587.png"/><Relationship Id="rId255" Type="http://schemas.openxmlformats.org/officeDocument/2006/relationships/image" Target="../media/image2699.png"/><Relationship Id="rId276" Type="http://schemas.openxmlformats.org/officeDocument/2006/relationships/customXml" Target="../ink/ink2713.xml"/><Relationship Id="rId297" Type="http://schemas.openxmlformats.org/officeDocument/2006/relationships/image" Target="../media/image2720.png"/><Relationship Id="rId40" Type="http://schemas.openxmlformats.org/officeDocument/2006/relationships/customXml" Target="../ink/ink2595.xml"/><Relationship Id="rId115" Type="http://schemas.openxmlformats.org/officeDocument/2006/relationships/image" Target="../media/image2630.png"/><Relationship Id="rId136" Type="http://schemas.openxmlformats.org/officeDocument/2006/relationships/customXml" Target="../ink/ink2643.xml"/><Relationship Id="rId157" Type="http://schemas.openxmlformats.org/officeDocument/2006/relationships/image" Target="../media/image2651.png"/><Relationship Id="rId178" Type="http://schemas.openxmlformats.org/officeDocument/2006/relationships/customXml" Target="../ink/ink2664.xml"/><Relationship Id="rId301" Type="http://schemas.openxmlformats.org/officeDocument/2006/relationships/image" Target="../media/image2722.png"/><Relationship Id="rId322" Type="http://schemas.openxmlformats.org/officeDocument/2006/relationships/customXml" Target="../ink/ink2736.xml"/><Relationship Id="rId343" Type="http://schemas.openxmlformats.org/officeDocument/2006/relationships/image" Target="../media/image2743.png"/><Relationship Id="rId61" Type="http://schemas.openxmlformats.org/officeDocument/2006/relationships/image" Target="../media/image2603.png"/><Relationship Id="rId82" Type="http://schemas.openxmlformats.org/officeDocument/2006/relationships/customXml" Target="../ink/ink2616.xml"/><Relationship Id="rId199" Type="http://schemas.openxmlformats.org/officeDocument/2006/relationships/image" Target="../media/image2672.png"/><Relationship Id="rId203" Type="http://schemas.openxmlformats.org/officeDocument/2006/relationships/image" Target="../media/image2674.png"/><Relationship Id="rId19" Type="http://schemas.openxmlformats.org/officeDocument/2006/relationships/image" Target="../media/image2582.png"/><Relationship Id="rId224" Type="http://schemas.openxmlformats.org/officeDocument/2006/relationships/customXml" Target="../ink/ink2687.xml"/><Relationship Id="rId245" Type="http://schemas.openxmlformats.org/officeDocument/2006/relationships/image" Target="../media/image2694.png"/><Relationship Id="rId266" Type="http://schemas.openxmlformats.org/officeDocument/2006/relationships/customXml" Target="../ink/ink2708.xml"/><Relationship Id="rId287" Type="http://schemas.openxmlformats.org/officeDocument/2006/relationships/image" Target="../media/image2715.png"/><Relationship Id="rId30" Type="http://schemas.openxmlformats.org/officeDocument/2006/relationships/customXml" Target="../ink/ink2590.xml"/><Relationship Id="rId105" Type="http://schemas.openxmlformats.org/officeDocument/2006/relationships/image" Target="../media/image2625.png"/><Relationship Id="rId126" Type="http://schemas.openxmlformats.org/officeDocument/2006/relationships/customXml" Target="../ink/ink2638.xml"/><Relationship Id="rId147" Type="http://schemas.openxmlformats.org/officeDocument/2006/relationships/image" Target="../media/image2646.png"/><Relationship Id="rId168" Type="http://schemas.openxmlformats.org/officeDocument/2006/relationships/customXml" Target="../ink/ink2659.xml"/><Relationship Id="rId312" Type="http://schemas.openxmlformats.org/officeDocument/2006/relationships/customXml" Target="../ink/ink2731.xml"/><Relationship Id="rId333" Type="http://schemas.openxmlformats.org/officeDocument/2006/relationships/image" Target="../media/image2738.png"/><Relationship Id="rId51" Type="http://schemas.openxmlformats.org/officeDocument/2006/relationships/image" Target="../media/image2598.png"/><Relationship Id="rId72" Type="http://schemas.openxmlformats.org/officeDocument/2006/relationships/customXml" Target="../ink/ink2611.xml"/><Relationship Id="rId93" Type="http://schemas.openxmlformats.org/officeDocument/2006/relationships/image" Target="../media/image2619.png"/><Relationship Id="rId189" Type="http://schemas.openxmlformats.org/officeDocument/2006/relationships/image" Target="../media/image2667.png"/><Relationship Id="rId3" Type="http://schemas.openxmlformats.org/officeDocument/2006/relationships/image" Target="../media/image2574.png"/><Relationship Id="rId214" Type="http://schemas.openxmlformats.org/officeDocument/2006/relationships/customXml" Target="../ink/ink2682.xml"/><Relationship Id="rId235" Type="http://schemas.openxmlformats.org/officeDocument/2006/relationships/image" Target="../media/image2690.png"/><Relationship Id="rId256" Type="http://schemas.openxmlformats.org/officeDocument/2006/relationships/customXml" Target="../ink/ink2703.xml"/><Relationship Id="rId277" Type="http://schemas.openxmlformats.org/officeDocument/2006/relationships/image" Target="../media/image2710.png"/><Relationship Id="rId298" Type="http://schemas.openxmlformats.org/officeDocument/2006/relationships/customXml" Target="../ink/ink2724.xml"/><Relationship Id="rId116" Type="http://schemas.openxmlformats.org/officeDocument/2006/relationships/customXml" Target="../ink/ink2633.xml"/><Relationship Id="rId137" Type="http://schemas.openxmlformats.org/officeDocument/2006/relationships/image" Target="../media/image2641.png"/><Relationship Id="rId158" Type="http://schemas.openxmlformats.org/officeDocument/2006/relationships/customXml" Target="../ink/ink2654.xml"/><Relationship Id="rId302" Type="http://schemas.openxmlformats.org/officeDocument/2006/relationships/customXml" Target="../ink/ink2726.xml"/><Relationship Id="rId323" Type="http://schemas.openxmlformats.org/officeDocument/2006/relationships/image" Target="../media/image2733.png"/><Relationship Id="rId344" Type="http://schemas.openxmlformats.org/officeDocument/2006/relationships/customXml" Target="../ink/ink2747.xml"/><Relationship Id="rId20" Type="http://schemas.openxmlformats.org/officeDocument/2006/relationships/customXml" Target="../ink/ink2585.xml"/><Relationship Id="rId41" Type="http://schemas.openxmlformats.org/officeDocument/2006/relationships/image" Target="../media/image2593.png"/><Relationship Id="rId62" Type="http://schemas.openxmlformats.org/officeDocument/2006/relationships/customXml" Target="../ink/ink2606.xml"/><Relationship Id="rId83" Type="http://schemas.openxmlformats.org/officeDocument/2006/relationships/image" Target="../media/image2614.png"/><Relationship Id="rId179" Type="http://schemas.openxmlformats.org/officeDocument/2006/relationships/image" Target="../media/image2662.png"/><Relationship Id="rId190" Type="http://schemas.openxmlformats.org/officeDocument/2006/relationships/customXml" Target="../ink/ink2670.xml"/><Relationship Id="rId204" Type="http://schemas.openxmlformats.org/officeDocument/2006/relationships/customXml" Target="../ink/ink2677.xml"/><Relationship Id="rId225" Type="http://schemas.openxmlformats.org/officeDocument/2006/relationships/image" Target="../media/image2685.png"/><Relationship Id="rId246" Type="http://schemas.openxmlformats.org/officeDocument/2006/relationships/customXml" Target="../ink/ink2698.xml"/><Relationship Id="rId267" Type="http://schemas.openxmlformats.org/officeDocument/2006/relationships/image" Target="../media/image2705.png"/><Relationship Id="rId288" Type="http://schemas.openxmlformats.org/officeDocument/2006/relationships/customXml" Target="../ink/ink2719.xml"/><Relationship Id="rId106" Type="http://schemas.openxmlformats.org/officeDocument/2006/relationships/customXml" Target="../ink/ink2628.xml"/><Relationship Id="rId127" Type="http://schemas.openxmlformats.org/officeDocument/2006/relationships/image" Target="../media/image2636.png"/><Relationship Id="rId313" Type="http://schemas.openxmlformats.org/officeDocument/2006/relationships/image" Target="../media/image2728.png"/><Relationship Id="rId10" Type="http://schemas.openxmlformats.org/officeDocument/2006/relationships/customXml" Target="../ink/ink2580.xml"/><Relationship Id="rId31" Type="http://schemas.openxmlformats.org/officeDocument/2006/relationships/image" Target="../media/image2588.png"/><Relationship Id="rId52" Type="http://schemas.openxmlformats.org/officeDocument/2006/relationships/customXml" Target="../ink/ink2601.xml"/><Relationship Id="rId73" Type="http://schemas.openxmlformats.org/officeDocument/2006/relationships/image" Target="../media/image2609.png"/><Relationship Id="rId94" Type="http://schemas.openxmlformats.org/officeDocument/2006/relationships/customXml" Target="../ink/ink2622.xml"/><Relationship Id="rId148" Type="http://schemas.openxmlformats.org/officeDocument/2006/relationships/customXml" Target="../ink/ink2649.xml"/><Relationship Id="rId169" Type="http://schemas.openxmlformats.org/officeDocument/2006/relationships/image" Target="../media/image2657.png"/><Relationship Id="rId334" Type="http://schemas.openxmlformats.org/officeDocument/2006/relationships/customXml" Target="../ink/ink2742.xml"/><Relationship Id="rId4" Type="http://schemas.openxmlformats.org/officeDocument/2006/relationships/customXml" Target="../ink/ink2577.xml"/><Relationship Id="rId180" Type="http://schemas.openxmlformats.org/officeDocument/2006/relationships/customXml" Target="../ink/ink2665.xml"/><Relationship Id="rId215" Type="http://schemas.openxmlformats.org/officeDocument/2006/relationships/image" Target="../media/image2680.png"/><Relationship Id="rId236" Type="http://schemas.openxmlformats.org/officeDocument/2006/relationships/customXml" Target="../ink/ink2693.xml"/><Relationship Id="rId257" Type="http://schemas.openxmlformats.org/officeDocument/2006/relationships/image" Target="../media/image2700.png"/><Relationship Id="rId278" Type="http://schemas.openxmlformats.org/officeDocument/2006/relationships/customXml" Target="../ink/ink2714.xml"/><Relationship Id="rId303" Type="http://schemas.openxmlformats.org/officeDocument/2006/relationships/image" Target="../media/image2723.png"/><Relationship Id="rId42" Type="http://schemas.openxmlformats.org/officeDocument/2006/relationships/customXml" Target="../ink/ink2596.xml"/><Relationship Id="rId84" Type="http://schemas.openxmlformats.org/officeDocument/2006/relationships/customXml" Target="../ink/ink2617.xml"/><Relationship Id="rId138" Type="http://schemas.openxmlformats.org/officeDocument/2006/relationships/customXml" Target="../ink/ink2644.xml"/><Relationship Id="rId345" Type="http://schemas.openxmlformats.org/officeDocument/2006/relationships/image" Target="../media/image2744.png"/><Relationship Id="rId191" Type="http://schemas.openxmlformats.org/officeDocument/2006/relationships/image" Target="../media/image2668.png"/><Relationship Id="rId205" Type="http://schemas.openxmlformats.org/officeDocument/2006/relationships/image" Target="../media/image2675.png"/><Relationship Id="rId247" Type="http://schemas.openxmlformats.org/officeDocument/2006/relationships/image" Target="../media/image2695.png"/><Relationship Id="rId107" Type="http://schemas.openxmlformats.org/officeDocument/2006/relationships/image" Target="../media/image2626.png"/><Relationship Id="rId289" Type="http://schemas.openxmlformats.org/officeDocument/2006/relationships/image" Target="../media/image2716.png"/><Relationship Id="rId11" Type="http://schemas.openxmlformats.org/officeDocument/2006/relationships/image" Target="../media/image2578.png"/><Relationship Id="rId53" Type="http://schemas.openxmlformats.org/officeDocument/2006/relationships/image" Target="../media/image2599.png"/><Relationship Id="rId149" Type="http://schemas.openxmlformats.org/officeDocument/2006/relationships/image" Target="../media/image2647.png"/><Relationship Id="rId314" Type="http://schemas.openxmlformats.org/officeDocument/2006/relationships/customXml" Target="../ink/ink2732.xml"/><Relationship Id="rId95" Type="http://schemas.openxmlformats.org/officeDocument/2006/relationships/image" Target="../media/image2620.png"/><Relationship Id="rId160" Type="http://schemas.openxmlformats.org/officeDocument/2006/relationships/customXml" Target="../ink/ink2655.xml"/><Relationship Id="rId216" Type="http://schemas.openxmlformats.org/officeDocument/2006/relationships/customXml" Target="../ink/ink2683.xml"/><Relationship Id="rId258" Type="http://schemas.openxmlformats.org/officeDocument/2006/relationships/customXml" Target="../ink/ink2704.xml"/><Relationship Id="rId22" Type="http://schemas.openxmlformats.org/officeDocument/2006/relationships/customXml" Target="../ink/ink2586.xml"/><Relationship Id="rId64" Type="http://schemas.openxmlformats.org/officeDocument/2006/relationships/customXml" Target="../ink/ink2607.xml"/><Relationship Id="rId118" Type="http://schemas.openxmlformats.org/officeDocument/2006/relationships/customXml" Target="../ink/ink2634.xml"/><Relationship Id="rId325" Type="http://schemas.openxmlformats.org/officeDocument/2006/relationships/image" Target="../media/image2734.png"/><Relationship Id="rId171" Type="http://schemas.openxmlformats.org/officeDocument/2006/relationships/image" Target="../media/image2658.png"/><Relationship Id="rId227" Type="http://schemas.openxmlformats.org/officeDocument/2006/relationships/image" Target="../media/image2686.png"/><Relationship Id="rId269" Type="http://schemas.openxmlformats.org/officeDocument/2006/relationships/image" Target="../media/image2706.png"/><Relationship Id="rId33" Type="http://schemas.openxmlformats.org/officeDocument/2006/relationships/image" Target="../media/image2589.png"/><Relationship Id="rId129" Type="http://schemas.openxmlformats.org/officeDocument/2006/relationships/image" Target="../media/image2637.png"/><Relationship Id="rId280" Type="http://schemas.openxmlformats.org/officeDocument/2006/relationships/customXml" Target="../ink/ink2715.xml"/><Relationship Id="rId336" Type="http://schemas.openxmlformats.org/officeDocument/2006/relationships/customXml" Target="../ink/ink2743.xml"/><Relationship Id="rId75" Type="http://schemas.openxmlformats.org/officeDocument/2006/relationships/image" Target="../media/image2610.png"/><Relationship Id="rId140" Type="http://schemas.openxmlformats.org/officeDocument/2006/relationships/customXml" Target="../ink/ink2645.xml"/><Relationship Id="rId182" Type="http://schemas.openxmlformats.org/officeDocument/2006/relationships/customXml" Target="../ink/ink2666.xml"/><Relationship Id="rId6" Type="http://schemas.openxmlformats.org/officeDocument/2006/relationships/customXml" Target="../ink/ink2578.xml"/><Relationship Id="rId238" Type="http://schemas.openxmlformats.org/officeDocument/2006/relationships/customXml" Target="../ink/ink2694.xml"/><Relationship Id="rId291" Type="http://schemas.openxmlformats.org/officeDocument/2006/relationships/image" Target="../media/image2717.png"/><Relationship Id="rId305" Type="http://schemas.openxmlformats.org/officeDocument/2006/relationships/image" Target="../media/image2724.png"/><Relationship Id="rId347" Type="http://schemas.openxmlformats.org/officeDocument/2006/relationships/image" Target="../media/image2745.png"/><Relationship Id="rId44" Type="http://schemas.openxmlformats.org/officeDocument/2006/relationships/customXml" Target="../ink/ink2597.xml"/><Relationship Id="rId86" Type="http://schemas.openxmlformats.org/officeDocument/2006/relationships/customXml" Target="../ink/ink2618.xml"/><Relationship Id="rId151" Type="http://schemas.openxmlformats.org/officeDocument/2006/relationships/image" Target="../media/image2648.png"/><Relationship Id="rId193" Type="http://schemas.openxmlformats.org/officeDocument/2006/relationships/image" Target="../media/image2669.png"/><Relationship Id="rId207" Type="http://schemas.openxmlformats.org/officeDocument/2006/relationships/image" Target="../media/image2676.png"/><Relationship Id="rId249" Type="http://schemas.openxmlformats.org/officeDocument/2006/relationships/image" Target="../media/image2696.png"/><Relationship Id="rId13" Type="http://schemas.openxmlformats.org/officeDocument/2006/relationships/image" Target="../media/image2579.png"/><Relationship Id="rId109" Type="http://schemas.openxmlformats.org/officeDocument/2006/relationships/image" Target="../media/image2627.png"/><Relationship Id="rId260" Type="http://schemas.openxmlformats.org/officeDocument/2006/relationships/customXml" Target="../ink/ink2705.xml"/><Relationship Id="rId316" Type="http://schemas.openxmlformats.org/officeDocument/2006/relationships/customXml" Target="../ink/ink2733.xml"/><Relationship Id="rId55" Type="http://schemas.openxmlformats.org/officeDocument/2006/relationships/image" Target="../media/image2600.png"/><Relationship Id="rId97" Type="http://schemas.openxmlformats.org/officeDocument/2006/relationships/image" Target="../media/image2621.png"/><Relationship Id="rId120" Type="http://schemas.openxmlformats.org/officeDocument/2006/relationships/customXml" Target="../ink/ink2635.xml"/><Relationship Id="rId162" Type="http://schemas.openxmlformats.org/officeDocument/2006/relationships/customXml" Target="../ink/ink2656.xml"/><Relationship Id="rId218" Type="http://schemas.openxmlformats.org/officeDocument/2006/relationships/customXml" Target="../ink/ink2684.xml"/><Relationship Id="rId271" Type="http://schemas.openxmlformats.org/officeDocument/2006/relationships/image" Target="../media/image2707.png"/><Relationship Id="rId24" Type="http://schemas.openxmlformats.org/officeDocument/2006/relationships/customXml" Target="../ink/ink2587.xml"/><Relationship Id="rId66" Type="http://schemas.openxmlformats.org/officeDocument/2006/relationships/customXml" Target="../ink/ink2608.xml"/><Relationship Id="rId131" Type="http://schemas.openxmlformats.org/officeDocument/2006/relationships/image" Target="../media/image2638.png"/><Relationship Id="rId327" Type="http://schemas.openxmlformats.org/officeDocument/2006/relationships/image" Target="../media/image2735.png"/><Relationship Id="rId173" Type="http://schemas.openxmlformats.org/officeDocument/2006/relationships/image" Target="../media/image2659.png"/><Relationship Id="rId229" Type="http://schemas.openxmlformats.org/officeDocument/2006/relationships/image" Target="../media/image2687.png"/><Relationship Id="rId240" Type="http://schemas.openxmlformats.org/officeDocument/2006/relationships/customXml" Target="../ink/ink2695.xml"/><Relationship Id="rId35" Type="http://schemas.openxmlformats.org/officeDocument/2006/relationships/image" Target="../media/image2590.png"/><Relationship Id="rId77" Type="http://schemas.openxmlformats.org/officeDocument/2006/relationships/image" Target="../media/image2611.png"/><Relationship Id="rId100" Type="http://schemas.openxmlformats.org/officeDocument/2006/relationships/customXml" Target="../ink/ink2625.xml"/><Relationship Id="rId282" Type="http://schemas.openxmlformats.org/officeDocument/2006/relationships/customXml" Target="../ink/ink2716.xml"/><Relationship Id="rId338" Type="http://schemas.openxmlformats.org/officeDocument/2006/relationships/customXml" Target="../ink/ink2744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04.png"/><Relationship Id="rId21" Type="http://schemas.openxmlformats.org/officeDocument/2006/relationships/image" Target="../media/image2756.png"/><Relationship Id="rId42" Type="http://schemas.openxmlformats.org/officeDocument/2006/relationships/customXml" Target="../ink/ink2770.xml"/><Relationship Id="rId63" Type="http://schemas.openxmlformats.org/officeDocument/2006/relationships/image" Target="../media/image2777.png"/><Relationship Id="rId84" Type="http://schemas.openxmlformats.org/officeDocument/2006/relationships/customXml" Target="../ink/ink2791.xml"/><Relationship Id="rId16" Type="http://schemas.openxmlformats.org/officeDocument/2006/relationships/customXml" Target="../ink/ink2757.xml"/><Relationship Id="rId107" Type="http://schemas.openxmlformats.org/officeDocument/2006/relationships/image" Target="../media/image2799.png"/><Relationship Id="rId11" Type="http://schemas.openxmlformats.org/officeDocument/2006/relationships/image" Target="../media/image2751.png"/><Relationship Id="rId32" Type="http://schemas.openxmlformats.org/officeDocument/2006/relationships/customXml" Target="../ink/ink2765.xml"/><Relationship Id="rId37" Type="http://schemas.openxmlformats.org/officeDocument/2006/relationships/image" Target="../media/image2764.png"/><Relationship Id="rId53" Type="http://schemas.openxmlformats.org/officeDocument/2006/relationships/image" Target="../media/image2772.png"/><Relationship Id="rId58" Type="http://schemas.openxmlformats.org/officeDocument/2006/relationships/customXml" Target="../ink/ink2778.xml"/><Relationship Id="rId74" Type="http://schemas.openxmlformats.org/officeDocument/2006/relationships/customXml" Target="../ink/ink2786.xml"/><Relationship Id="rId79" Type="http://schemas.openxmlformats.org/officeDocument/2006/relationships/image" Target="../media/image2785.png"/><Relationship Id="rId102" Type="http://schemas.openxmlformats.org/officeDocument/2006/relationships/customXml" Target="../ink/ink2800.xml"/><Relationship Id="rId123" Type="http://schemas.openxmlformats.org/officeDocument/2006/relationships/image" Target="../media/image2807.png"/><Relationship Id="rId128" Type="http://schemas.openxmlformats.org/officeDocument/2006/relationships/customXml" Target="../ink/ink2813.xml"/><Relationship Id="rId5" Type="http://schemas.openxmlformats.org/officeDocument/2006/relationships/image" Target="../media/image2748.png"/><Relationship Id="rId90" Type="http://schemas.openxmlformats.org/officeDocument/2006/relationships/customXml" Target="../ink/ink2794.xml"/><Relationship Id="rId95" Type="http://schemas.openxmlformats.org/officeDocument/2006/relationships/image" Target="../media/image2793.png"/><Relationship Id="rId22" Type="http://schemas.openxmlformats.org/officeDocument/2006/relationships/customXml" Target="../ink/ink2760.xml"/><Relationship Id="rId27" Type="http://schemas.openxmlformats.org/officeDocument/2006/relationships/image" Target="../media/image2759.png"/><Relationship Id="rId43" Type="http://schemas.openxmlformats.org/officeDocument/2006/relationships/image" Target="../media/image2767.png"/><Relationship Id="rId48" Type="http://schemas.openxmlformats.org/officeDocument/2006/relationships/customXml" Target="../ink/ink2773.xml"/><Relationship Id="rId64" Type="http://schemas.openxmlformats.org/officeDocument/2006/relationships/customXml" Target="../ink/ink2781.xml"/><Relationship Id="rId69" Type="http://schemas.openxmlformats.org/officeDocument/2006/relationships/image" Target="../media/image2780.png"/><Relationship Id="rId113" Type="http://schemas.openxmlformats.org/officeDocument/2006/relationships/image" Target="../media/image2802.png"/><Relationship Id="rId118" Type="http://schemas.openxmlformats.org/officeDocument/2006/relationships/customXml" Target="../ink/ink2808.xml"/><Relationship Id="rId80" Type="http://schemas.openxmlformats.org/officeDocument/2006/relationships/customXml" Target="../ink/ink2789.xml"/><Relationship Id="rId85" Type="http://schemas.openxmlformats.org/officeDocument/2006/relationships/image" Target="../media/image2788.png"/><Relationship Id="rId12" Type="http://schemas.openxmlformats.org/officeDocument/2006/relationships/customXml" Target="../ink/ink2755.xml"/><Relationship Id="rId17" Type="http://schemas.openxmlformats.org/officeDocument/2006/relationships/image" Target="../media/image2754.png"/><Relationship Id="rId33" Type="http://schemas.openxmlformats.org/officeDocument/2006/relationships/image" Target="../media/image2762.png"/><Relationship Id="rId38" Type="http://schemas.openxmlformats.org/officeDocument/2006/relationships/customXml" Target="../ink/ink2768.xml"/><Relationship Id="rId59" Type="http://schemas.openxmlformats.org/officeDocument/2006/relationships/image" Target="../media/image2775.png"/><Relationship Id="rId103" Type="http://schemas.openxmlformats.org/officeDocument/2006/relationships/image" Target="../media/image2797.png"/><Relationship Id="rId108" Type="http://schemas.openxmlformats.org/officeDocument/2006/relationships/customXml" Target="../ink/ink2803.xml"/><Relationship Id="rId124" Type="http://schemas.openxmlformats.org/officeDocument/2006/relationships/customXml" Target="../ink/ink2811.xml"/><Relationship Id="rId129" Type="http://schemas.openxmlformats.org/officeDocument/2006/relationships/image" Target="../media/image2810.png"/><Relationship Id="rId54" Type="http://schemas.openxmlformats.org/officeDocument/2006/relationships/customXml" Target="../ink/ink2776.xml"/><Relationship Id="rId70" Type="http://schemas.openxmlformats.org/officeDocument/2006/relationships/customXml" Target="../ink/ink2784.xml"/><Relationship Id="rId75" Type="http://schemas.openxmlformats.org/officeDocument/2006/relationships/image" Target="../media/image2783.png"/><Relationship Id="rId91" Type="http://schemas.openxmlformats.org/officeDocument/2006/relationships/image" Target="../media/image2791.png"/><Relationship Id="rId96" Type="http://schemas.openxmlformats.org/officeDocument/2006/relationships/customXml" Target="../ink/ink279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52.xml"/><Relationship Id="rId23" Type="http://schemas.openxmlformats.org/officeDocument/2006/relationships/image" Target="../media/image2757.png"/><Relationship Id="rId28" Type="http://schemas.openxmlformats.org/officeDocument/2006/relationships/customXml" Target="../ink/ink2763.xml"/><Relationship Id="rId49" Type="http://schemas.openxmlformats.org/officeDocument/2006/relationships/image" Target="../media/image2770.png"/><Relationship Id="rId114" Type="http://schemas.openxmlformats.org/officeDocument/2006/relationships/customXml" Target="../ink/ink2806.xml"/><Relationship Id="rId119" Type="http://schemas.openxmlformats.org/officeDocument/2006/relationships/image" Target="../media/image2805.png"/><Relationship Id="rId44" Type="http://schemas.openxmlformats.org/officeDocument/2006/relationships/customXml" Target="../ink/ink2771.xml"/><Relationship Id="rId60" Type="http://schemas.openxmlformats.org/officeDocument/2006/relationships/customXml" Target="../ink/ink2779.xml"/><Relationship Id="rId65" Type="http://schemas.openxmlformats.org/officeDocument/2006/relationships/image" Target="../media/image2778.png"/><Relationship Id="rId81" Type="http://schemas.openxmlformats.org/officeDocument/2006/relationships/image" Target="../media/image2786.png"/><Relationship Id="rId86" Type="http://schemas.openxmlformats.org/officeDocument/2006/relationships/customXml" Target="../ink/ink2792.xml"/><Relationship Id="rId130" Type="http://schemas.openxmlformats.org/officeDocument/2006/relationships/customXml" Target="../ink/ink2814.xml"/><Relationship Id="rId13" Type="http://schemas.openxmlformats.org/officeDocument/2006/relationships/image" Target="../media/image2752.png"/><Relationship Id="rId18" Type="http://schemas.openxmlformats.org/officeDocument/2006/relationships/customXml" Target="../ink/ink2758.xml"/><Relationship Id="rId39" Type="http://schemas.openxmlformats.org/officeDocument/2006/relationships/image" Target="../media/image2765.png"/><Relationship Id="rId109" Type="http://schemas.openxmlformats.org/officeDocument/2006/relationships/image" Target="../media/image2800.png"/><Relationship Id="rId34" Type="http://schemas.openxmlformats.org/officeDocument/2006/relationships/customXml" Target="../ink/ink2766.xml"/><Relationship Id="rId50" Type="http://schemas.openxmlformats.org/officeDocument/2006/relationships/customXml" Target="../ink/ink2774.xml"/><Relationship Id="rId55" Type="http://schemas.openxmlformats.org/officeDocument/2006/relationships/image" Target="../media/image2773.png"/><Relationship Id="rId76" Type="http://schemas.openxmlformats.org/officeDocument/2006/relationships/customXml" Target="../ink/ink2787.xml"/><Relationship Id="rId97" Type="http://schemas.openxmlformats.org/officeDocument/2006/relationships/image" Target="../media/image2794.png"/><Relationship Id="rId104" Type="http://schemas.openxmlformats.org/officeDocument/2006/relationships/customXml" Target="../ink/ink2801.xml"/><Relationship Id="rId120" Type="http://schemas.openxmlformats.org/officeDocument/2006/relationships/customXml" Target="../ink/ink2809.xml"/><Relationship Id="rId125" Type="http://schemas.openxmlformats.org/officeDocument/2006/relationships/image" Target="../media/image2808.png"/><Relationship Id="rId7" Type="http://schemas.openxmlformats.org/officeDocument/2006/relationships/image" Target="../media/image2749.png"/><Relationship Id="rId71" Type="http://schemas.openxmlformats.org/officeDocument/2006/relationships/image" Target="../media/image2781.png"/><Relationship Id="rId92" Type="http://schemas.openxmlformats.org/officeDocument/2006/relationships/customXml" Target="../ink/ink2795.xml"/><Relationship Id="rId2" Type="http://schemas.openxmlformats.org/officeDocument/2006/relationships/customXml" Target="../ink/ink2750.xml"/><Relationship Id="rId29" Type="http://schemas.openxmlformats.org/officeDocument/2006/relationships/image" Target="../media/image2760.png"/><Relationship Id="rId24" Type="http://schemas.openxmlformats.org/officeDocument/2006/relationships/customXml" Target="../ink/ink2761.xml"/><Relationship Id="rId40" Type="http://schemas.openxmlformats.org/officeDocument/2006/relationships/customXml" Target="../ink/ink2769.xml"/><Relationship Id="rId45" Type="http://schemas.openxmlformats.org/officeDocument/2006/relationships/image" Target="../media/image2768.png"/><Relationship Id="rId66" Type="http://schemas.openxmlformats.org/officeDocument/2006/relationships/customXml" Target="../ink/ink2782.xml"/><Relationship Id="rId87" Type="http://schemas.openxmlformats.org/officeDocument/2006/relationships/image" Target="../media/image2789.png"/><Relationship Id="rId110" Type="http://schemas.openxmlformats.org/officeDocument/2006/relationships/customXml" Target="../ink/ink2804.xml"/><Relationship Id="rId115" Type="http://schemas.openxmlformats.org/officeDocument/2006/relationships/image" Target="../media/image2803.png"/><Relationship Id="rId131" Type="http://schemas.openxmlformats.org/officeDocument/2006/relationships/image" Target="../media/image2811.png"/><Relationship Id="rId61" Type="http://schemas.openxmlformats.org/officeDocument/2006/relationships/image" Target="../media/image2776.png"/><Relationship Id="rId82" Type="http://schemas.openxmlformats.org/officeDocument/2006/relationships/customXml" Target="../ink/ink2790.xml"/><Relationship Id="rId19" Type="http://schemas.openxmlformats.org/officeDocument/2006/relationships/image" Target="../media/image2755.png"/><Relationship Id="rId14" Type="http://schemas.openxmlformats.org/officeDocument/2006/relationships/customXml" Target="../ink/ink2756.xml"/><Relationship Id="rId30" Type="http://schemas.openxmlformats.org/officeDocument/2006/relationships/customXml" Target="../ink/ink2764.xml"/><Relationship Id="rId35" Type="http://schemas.openxmlformats.org/officeDocument/2006/relationships/image" Target="../media/image2763.png"/><Relationship Id="rId56" Type="http://schemas.openxmlformats.org/officeDocument/2006/relationships/customXml" Target="../ink/ink2777.xml"/><Relationship Id="rId77" Type="http://schemas.openxmlformats.org/officeDocument/2006/relationships/image" Target="../media/image2784.png"/><Relationship Id="rId100" Type="http://schemas.openxmlformats.org/officeDocument/2006/relationships/customXml" Target="../ink/ink2799.xml"/><Relationship Id="rId105" Type="http://schemas.openxmlformats.org/officeDocument/2006/relationships/image" Target="../media/image2798.png"/><Relationship Id="rId126" Type="http://schemas.openxmlformats.org/officeDocument/2006/relationships/customXml" Target="../ink/ink2812.xml"/><Relationship Id="rId8" Type="http://schemas.openxmlformats.org/officeDocument/2006/relationships/customXml" Target="../ink/ink2753.xml"/><Relationship Id="rId51" Type="http://schemas.openxmlformats.org/officeDocument/2006/relationships/image" Target="../media/image2771.png"/><Relationship Id="rId72" Type="http://schemas.openxmlformats.org/officeDocument/2006/relationships/customXml" Target="../ink/ink2785.xml"/><Relationship Id="rId93" Type="http://schemas.openxmlformats.org/officeDocument/2006/relationships/image" Target="../media/image2792.png"/><Relationship Id="rId98" Type="http://schemas.openxmlformats.org/officeDocument/2006/relationships/customXml" Target="../ink/ink2798.xml"/><Relationship Id="rId121" Type="http://schemas.openxmlformats.org/officeDocument/2006/relationships/image" Target="../media/image2806.png"/><Relationship Id="rId3" Type="http://schemas.openxmlformats.org/officeDocument/2006/relationships/image" Target="../media/image2747.png"/><Relationship Id="rId25" Type="http://schemas.openxmlformats.org/officeDocument/2006/relationships/image" Target="../media/image2758.png"/><Relationship Id="rId46" Type="http://schemas.openxmlformats.org/officeDocument/2006/relationships/customXml" Target="../ink/ink2772.xml"/><Relationship Id="rId67" Type="http://schemas.openxmlformats.org/officeDocument/2006/relationships/image" Target="../media/image2779.png"/><Relationship Id="rId116" Type="http://schemas.openxmlformats.org/officeDocument/2006/relationships/customXml" Target="../ink/ink2807.xml"/><Relationship Id="rId20" Type="http://schemas.openxmlformats.org/officeDocument/2006/relationships/customXml" Target="../ink/ink2759.xml"/><Relationship Id="rId41" Type="http://schemas.openxmlformats.org/officeDocument/2006/relationships/image" Target="../media/image2766.png"/><Relationship Id="rId62" Type="http://schemas.openxmlformats.org/officeDocument/2006/relationships/customXml" Target="../ink/ink2780.xml"/><Relationship Id="rId83" Type="http://schemas.openxmlformats.org/officeDocument/2006/relationships/image" Target="../media/image2787.png"/><Relationship Id="rId88" Type="http://schemas.openxmlformats.org/officeDocument/2006/relationships/customXml" Target="../ink/ink2793.xml"/><Relationship Id="rId111" Type="http://schemas.openxmlformats.org/officeDocument/2006/relationships/image" Target="../media/image2801.png"/><Relationship Id="rId132" Type="http://schemas.openxmlformats.org/officeDocument/2006/relationships/customXml" Target="../ink/ink2815.xml"/><Relationship Id="rId15" Type="http://schemas.openxmlformats.org/officeDocument/2006/relationships/image" Target="../media/image2753.png"/><Relationship Id="rId36" Type="http://schemas.openxmlformats.org/officeDocument/2006/relationships/customXml" Target="../ink/ink2767.xml"/><Relationship Id="rId57" Type="http://schemas.openxmlformats.org/officeDocument/2006/relationships/image" Target="../media/image2774.png"/><Relationship Id="rId106" Type="http://schemas.openxmlformats.org/officeDocument/2006/relationships/customXml" Target="../ink/ink2802.xml"/><Relationship Id="rId127" Type="http://schemas.openxmlformats.org/officeDocument/2006/relationships/image" Target="../media/image2809.png"/><Relationship Id="rId10" Type="http://schemas.openxmlformats.org/officeDocument/2006/relationships/customXml" Target="../ink/ink2754.xml"/><Relationship Id="rId31" Type="http://schemas.openxmlformats.org/officeDocument/2006/relationships/image" Target="../media/image2761.png"/><Relationship Id="rId52" Type="http://schemas.openxmlformats.org/officeDocument/2006/relationships/customXml" Target="../ink/ink2775.xml"/><Relationship Id="rId73" Type="http://schemas.openxmlformats.org/officeDocument/2006/relationships/image" Target="../media/image2782.png"/><Relationship Id="rId78" Type="http://schemas.openxmlformats.org/officeDocument/2006/relationships/customXml" Target="../ink/ink2788.xml"/><Relationship Id="rId94" Type="http://schemas.openxmlformats.org/officeDocument/2006/relationships/customXml" Target="../ink/ink2796.xml"/><Relationship Id="rId99" Type="http://schemas.openxmlformats.org/officeDocument/2006/relationships/image" Target="../media/image2795.png"/><Relationship Id="rId101" Type="http://schemas.openxmlformats.org/officeDocument/2006/relationships/image" Target="../media/image2796.png"/><Relationship Id="rId122" Type="http://schemas.openxmlformats.org/officeDocument/2006/relationships/customXml" Target="../ink/ink2810.xml"/><Relationship Id="rId4" Type="http://schemas.openxmlformats.org/officeDocument/2006/relationships/customXml" Target="../ink/ink2751.xml"/><Relationship Id="rId9" Type="http://schemas.openxmlformats.org/officeDocument/2006/relationships/image" Target="../media/image2750.png"/><Relationship Id="rId26" Type="http://schemas.openxmlformats.org/officeDocument/2006/relationships/customXml" Target="../ink/ink2762.xml"/><Relationship Id="rId47" Type="http://schemas.openxmlformats.org/officeDocument/2006/relationships/image" Target="../media/image2769.png"/><Relationship Id="rId68" Type="http://schemas.openxmlformats.org/officeDocument/2006/relationships/customXml" Target="../ink/ink2783.xml"/><Relationship Id="rId89" Type="http://schemas.openxmlformats.org/officeDocument/2006/relationships/image" Target="../media/image2790.png"/><Relationship Id="rId112" Type="http://schemas.openxmlformats.org/officeDocument/2006/relationships/customXml" Target="../ink/ink2805.xml"/><Relationship Id="rId133" Type="http://schemas.openxmlformats.org/officeDocument/2006/relationships/image" Target="../media/image2812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69.png"/><Relationship Id="rId21" Type="http://schemas.openxmlformats.org/officeDocument/2006/relationships/image" Target="../media/image2822.png"/><Relationship Id="rId42" Type="http://schemas.openxmlformats.org/officeDocument/2006/relationships/customXml" Target="../ink/ink2836.xml"/><Relationship Id="rId63" Type="http://schemas.openxmlformats.org/officeDocument/2006/relationships/image" Target="../media/image2842.png"/><Relationship Id="rId84" Type="http://schemas.openxmlformats.org/officeDocument/2006/relationships/customXml" Target="../ink/ink2857.xml"/><Relationship Id="rId138" Type="http://schemas.openxmlformats.org/officeDocument/2006/relationships/customXml" Target="../ink/ink2884.xml"/><Relationship Id="rId159" Type="http://schemas.openxmlformats.org/officeDocument/2006/relationships/image" Target="../media/image2890.png"/><Relationship Id="rId170" Type="http://schemas.openxmlformats.org/officeDocument/2006/relationships/customXml" Target="../ink/ink2900.xml"/><Relationship Id="rId191" Type="http://schemas.openxmlformats.org/officeDocument/2006/relationships/image" Target="../media/image2906.png"/><Relationship Id="rId205" Type="http://schemas.openxmlformats.org/officeDocument/2006/relationships/image" Target="../media/image2912.png"/><Relationship Id="rId226" Type="http://schemas.openxmlformats.org/officeDocument/2006/relationships/image" Target="../media/image2921.png"/><Relationship Id="rId107" Type="http://schemas.openxmlformats.org/officeDocument/2006/relationships/image" Target="../media/image2864.png"/><Relationship Id="rId11" Type="http://schemas.openxmlformats.org/officeDocument/2006/relationships/image" Target="../media/image2817.png"/><Relationship Id="rId32" Type="http://schemas.openxmlformats.org/officeDocument/2006/relationships/customXml" Target="../ink/ink2831.xml"/><Relationship Id="rId53" Type="http://schemas.openxmlformats.org/officeDocument/2006/relationships/image" Target="../media/image2837.png"/><Relationship Id="rId74" Type="http://schemas.openxmlformats.org/officeDocument/2006/relationships/customXml" Target="../ink/ink2852.xml"/><Relationship Id="rId128" Type="http://schemas.openxmlformats.org/officeDocument/2006/relationships/customXml" Target="../ink/ink2879.xml"/><Relationship Id="rId149" Type="http://schemas.openxmlformats.org/officeDocument/2006/relationships/image" Target="../media/image2885.png"/><Relationship Id="rId5" Type="http://schemas.openxmlformats.org/officeDocument/2006/relationships/image" Target="../media/image2814.png"/><Relationship Id="rId95" Type="http://schemas.openxmlformats.org/officeDocument/2006/relationships/image" Target="../media/image2858.png"/><Relationship Id="rId160" Type="http://schemas.openxmlformats.org/officeDocument/2006/relationships/customXml" Target="../ink/ink2895.xml"/><Relationship Id="rId181" Type="http://schemas.openxmlformats.org/officeDocument/2006/relationships/image" Target="../media/image2901.png"/><Relationship Id="rId216" Type="http://schemas.openxmlformats.org/officeDocument/2006/relationships/image" Target="../media/image2916.png"/><Relationship Id="rId22" Type="http://schemas.openxmlformats.org/officeDocument/2006/relationships/customXml" Target="../ink/ink2826.xml"/><Relationship Id="rId43" Type="http://schemas.openxmlformats.org/officeDocument/2006/relationships/image" Target="../media/image2832.png"/><Relationship Id="rId64" Type="http://schemas.openxmlformats.org/officeDocument/2006/relationships/customXml" Target="../ink/ink2847.xml"/><Relationship Id="rId118" Type="http://schemas.openxmlformats.org/officeDocument/2006/relationships/customXml" Target="../ink/ink2874.xml"/><Relationship Id="rId139" Type="http://schemas.openxmlformats.org/officeDocument/2006/relationships/image" Target="../media/image2880.png"/><Relationship Id="rId85" Type="http://schemas.openxmlformats.org/officeDocument/2006/relationships/image" Target="../media/image2853.png"/><Relationship Id="rId150" Type="http://schemas.openxmlformats.org/officeDocument/2006/relationships/customXml" Target="../ink/ink2890.xml"/><Relationship Id="rId171" Type="http://schemas.openxmlformats.org/officeDocument/2006/relationships/image" Target="../media/image2896.png"/><Relationship Id="rId192" Type="http://schemas.openxmlformats.org/officeDocument/2006/relationships/customXml" Target="../ink/ink2911.xml"/><Relationship Id="rId206" Type="http://schemas.openxmlformats.org/officeDocument/2006/relationships/customXml" Target="../ink/ink2918.xml"/><Relationship Id="rId12" Type="http://schemas.openxmlformats.org/officeDocument/2006/relationships/customXml" Target="../ink/ink2821.xml"/><Relationship Id="rId33" Type="http://schemas.openxmlformats.org/officeDocument/2006/relationships/image" Target="../media/image2828.png"/><Relationship Id="rId108" Type="http://schemas.openxmlformats.org/officeDocument/2006/relationships/customXml" Target="../ink/ink2869.xml"/><Relationship Id="rId129" Type="http://schemas.openxmlformats.org/officeDocument/2006/relationships/image" Target="../media/image2875.png"/><Relationship Id="rId54" Type="http://schemas.openxmlformats.org/officeDocument/2006/relationships/customXml" Target="../ink/ink2842.xml"/><Relationship Id="rId75" Type="http://schemas.openxmlformats.org/officeDocument/2006/relationships/image" Target="../media/image2848.png"/><Relationship Id="rId96" Type="http://schemas.openxmlformats.org/officeDocument/2006/relationships/customXml" Target="../ink/ink2863.xml"/><Relationship Id="rId140" Type="http://schemas.openxmlformats.org/officeDocument/2006/relationships/customXml" Target="../ink/ink2885.xml"/><Relationship Id="rId161" Type="http://schemas.openxmlformats.org/officeDocument/2006/relationships/image" Target="../media/image2891.png"/><Relationship Id="rId182" Type="http://schemas.openxmlformats.org/officeDocument/2006/relationships/customXml" Target="../ink/ink2906.xml"/><Relationship Id="rId217" Type="http://schemas.openxmlformats.org/officeDocument/2006/relationships/customXml" Target="../ink/ink2924.xml"/><Relationship Id="rId6" Type="http://schemas.openxmlformats.org/officeDocument/2006/relationships/customXml" Target="../ink/ink2818.xml"/><Relationship Id="rId23" Type="http://schemas.openxmlformats.org/officeDocument/2006/relationships/image" Target="../media/image2823.png"/><Relationship Id="rId119" Type="http://schemas.openxmlformats.org/officeDocument/2006/relationships/image" Target="../media/image2870.png"/><Relationship Id="rId44" Type="http://schemas.openxmlformats.org/officeDocument/2006/relationships/customXml" Target="../ink/ink2837.xml"/><Relationship Id="rId65" Type="http://schemas.openxmlformats.org/officeDocument/2006/relationships/image" Target="../media/image2843.png"/><Relationship Id="rId86" Type="http://schemas.openxmlformats.org/officeDocument/2006/relationships/customXml" Target="../ink/ink2858.xml"/><Relationship Id="rId130" Type="http://schemas.openxmlformats.org/officeDocument/2006/relationships/customXml" Target="../ink/ink2880.xml"/><Relationship Id="rId151" Type="http://schemas.openxmlformats.org/officeDocument/2006/relationships/image" Target="../media/image2886.png"/><Relationship Id="rId172" Type="http://schemas.openxmlformats.org/officeDocument/2006/relationships/customXml" Target="../ink/ink2901.xml"/><Relationship Id="rId193" Type="http://schemas.openxmlformats.org/officeDocument/2006/relationships/image" Target="../media/image2907.png"/><Relationship Id="rId207" Type="http://schemas.openxmlformats.org/officeDocument/2006/relationships/customXml" Target="../ink/ink2919.xml"/><Relationship Id="rId13" Type="http://schemas.openxmlformats.org/officeDocument/2006/relationships/image" Target="../media/image2818.png"/><Relationship Id="rId109" Type="http://schemas.openxmlformats.org/officeDocument/2006/relationships/image" Target="../media/image2865.png"/><Relationship Id="rId34" Type="http://schemas.openxmlformats.org/officeDocument/2006/relationships/customXml" Target="../ink/ink2832.xml"/><Relationship Id="rId55" Type="http://schemas.openxmlformats.org/officeDocument/2006/relationships/image" Target="../media/image2838.png"/><Relationship Id="rId76" Type="http://schemas.openxmlformats.org/officeDocument/2006/relationships/customXml" Target="../ink/ink2853.xml"/><Relationship Id="rId97" Type="http://schemas.openxmlformats.org/officeDocument/2006/relationships/image" Target="../media/image2859.png"/><Relationship Id="rId120" Type="http://schemas.openxmlformats.org/officeDocument/2006/relationships/customXml" Target="../ink/ink2875.xml"/><Relationship Id="rId141" Type="http://schemas.openxmlformats.org/officeDocument/2006/relationships/image" Target="../media/image2881.png"/><Relationship Id="rId7" Type="http://schemas.openxmlformats.org/officeDocument/2006/relationships/image" Target="../media/image2815.png"/><Relationship Id="rId162" Type="http://schemas.openxmlformats.org/officeDocument/2006/relationships/customXml" Target="../ink/ink2896.xml"/><Relationship Id="rId183" Type="http://schemas.openxmlformats.org/officeDocument/2006/relationships/image" Target="../media/image2902.png"/><Relationship Id="rId218" Type="http://schemas.openxmlformats.org/officeDocument/2006/relationships/image" Target="../media/image2917.png"/><Relationship Id="rId24" Type="http://schemas.openxmlformats.org/officeDocument/2006/relationships/customXml" Target="../ink/ink2827.xml"/><Relationship Id="rId45" Type="http://schemas.openxmlformats.org/officeDocument/2006/relationships/image" Target="../media/image2833.png"/><Relationship Id="rId66" Type="http://schemas.openxmlformats.org/officeDocument/2006/relationships/customXml" Target="../ink/ink2848.xml"/><Relationship Id="rId87" Type="http://schemas.openxmlformats.org/officeDocument/2006/relationships/image" Target="../media/image2854.png"/><Relationship Id="rId110" Type="http://schemas.openxmlformats.org/officeDocument/2006/relationships/customXml" Target="../ink/ink2870.xml"/><Relationship Id="rId131" Type="http://schemas.openxmlformats.org/officeDocument/2006/relationships/image" Target="../media/image2876.png"/><Relationship Id="rId152" Type="http://schemas.openxmlformats.org/officeDocument/2006/relationships/customXml" Target="../ink/ink2891.xml"/><Relationship Id="rId173" Type="http://schemas.openxmlformats.org/officeDocument/2006/relationships/image" Target="../media/image2897.png"/><Relationship Id="rId194" Type="http://schemas.openxmlformats.org/officeDocument/2006/relationships/customXml" Target="../ink/ink2912.xml"/><Relationship Id="rId208" Type="http://schemas.openxmlformats.org/officeDocument/2006/relationships/image" Target="../media/image1318.png"/><Relationship Id="rId14" Type="http://schemas.openxmlformats.org/officeDocument/2006/relationships/customXml" Target="../ink/ink2822.xml"/><Relationship Id="rId35" Type="http://schemas.openxmlformats.org/officeDocument/2006/relationships/image" Target="../media/image2829.png"/><Relationship Id="rId56" Type="http://schemas.openxmlformats.org/officeDocument/2006/relationships/customXml" Target="../ink/ink2843.xml"/><Relationship Id="rId77" Type="http://schemas.openxmlformats.org/officeDocument/2006/relationships/image" Target="../media/image2849.png"/><Relationship Id="rId100" Type="http://schemas.openxmlformats.org/officeDocument/2006/relationships/customXml" Target="../ink/ink2865.xml"/><Relationship Id="rId8" Type="http://schemas.openxmlformats.org/officeDocument/2006/relationships/customXml" Target="../ink/ink2819.xml"/><Relationship Id="rId98" Type="http://schemas.openxmlformats.org/officeDocument/2006/relationships/customXml" Target="../ink/ink2864.xml"/><Relationship Id="rId121" Type="http://schemas.openxmlformats.org/officeDocument/2006/relationships/image" Target="../media/image2871.png"/><Relationship Id="rId142" Type="http://schemas.openxmlformats.org/officeDocument/2006/relationships/customXml" Target="../ink/ink2886.xml"/><Relationship Id="rId163" Type="http://schemas.openxmlformats.org/officeDocument/2006/relationships/image" Target="../media/image2892.png"/><Relationship Id="rId184" Type="http://schemas.openxmlformats.org/officeDocument/2006/relationships/customXml" Target="../ink/ink2907.xml"/><Relationship Id="rId219" Type="http://schemas.openxmlformats.org/officeDocument/2006/relationships/customXml" Target="../ink/ink2925.xml"/><Relationship Id="rId3" Type="http://schemas.openxmlformats.org/officeDocument/2006/relationships/image" Target="../media/image2813.png"/><Relationship Id="rId214" Type="http://schemas.openxmlformats.org/officeDocument/2006/relationships/image" Target="../media/image2915.png"/><Relationship Id="rId25" Type="http://schemas.openxmlformats.org/officeDocument/2006/relationships/image" Target="../media/image2824.png"/><Relationship Id="rId46" Type="http://schemas.openxmlformats.org/officeDocument/2006/relationships/customXml" Target="../ink/ink2838.xml"/><Relationship Id="rId67" Type="http://schemas.openxmlformats.org/officeDocument/2006/relationships/image" Target="../media/image2844.png"/><Relationship Id="rId116" Type="http://schemas.openxmlformats.org/officeDocument/2006/relationships/customXml" Target="../ink/ink2873.xml"/><Relationship Id="rId137" Type="http://schemas.openxmlformats.org/officeDocument/2006/relationships/image" Target="../media/image2879.png"/><Relationship Id="rId158" Type="http://schemas.openxmlformats.org/officeDocument/2006/relationships/customXml" Target="../ink/ink2894.xml"/><Relationship Id="rId20" Type="http://schemas.openxmlformats.org/officeDocument/2006/relationships/customXml" Target="../ink/ink2825.xml"/><Relationship Id="rId41" Type="http://schemas.openxmlformats.org/officeDocument/2006/relationships/image" Target="../media/image570.png"/><Relationship Id="rId62" Type="http://schemas.openxmlformats.org/officeDocument/2006/relationships/customXml" Target="../ink/ink2846.xml"/><Relationship Id="rId83" Type="http://schemas.openxmlformats.org/officeDocument/2006/relationships/image" Target="../media/image2852.png"/><Relationship Id="rId88" Type="http://schemas.openxmlformats.org/officeDocument/2006/relationships/customXml" Target="../ink/ink2859.xml"/><Relationship Id="rId111" Type="http://schemas.openxmlformats.org/officeDocument/2006/relationships/image" Target="../media/image2866.png"/><Relationship Id="rId132" Type="http://schemas.openxmlformats.org/officeDocument/2006/relationships/customXml" Target="../ink/ink2881.xml"/><Relationship Id="rId153" Type="http://schemas.openxmlformats.org/officeDocument/2006/relationships/image" Target="../media/image2887.png"/><Relationship Id="rId174" Type="http://schemas.openxmlformats.org/officeDocument/2006/relationships/customXml" Target="../ink/ink2902.xml"/><Relationship Id="rId179" Type="http://schemas.openxmlformats.org/officeDocument/2006/relationships/image" Target="../media/image2900.png"/><Relationship Id="rId195" Type="http://schemas.openxmlformats.org/officeDocument/2006/relationships/image" Target="../media/image600.png"/><Relationship Id="rId209" Type="http://schemas.openxmlformats.org/officeDocument/2006/relationships/customXml" Target="../ink/ink2920.xml"/><Relationship Id="rId190" Type="http://schemas.openxmlformats.org/officeDocument/2006/relationships/customXml" Target="../ink/ink2910.xml"/><Relationship Id="rId204" Type="http://schemas.openxmlformats.org/officeDocument/2006/relationships/customXml" Target="../ink/ink2917.xml"/><Relationship Id="rId220" Type="http://schemas.openxmlformats.org/officeDocument/2006/relationships/image" Target="../media/image2918.png"/><Relationship Id="rId225" Type="http://schemas.openxmlformats.org/officeDocument/2006/relationships/customXml" Target="../ink/ink2928.xml"/><Relationship Id="rId15" Type="http://schemas.openxmlformats.org/officeDocument/2006/relationships/image" Target="../media/image2819.png"/><Relationship Id="rId36" Type="http://schemas.openxmlformats.org/officeDocument/2006/relationships/customXml" Target="../ink/ink2833.xml"/><Relationship Id="rId57" Type="http://schemas.openxmlformats.org/officeDocument/2006/relationships/image" Target="../media/image2839.png"/><Relationship Id="rId106" Type="http://schemas.openxmlformats.org/officeDocument/2006/relationships/customXml" Target="../ink/ink2868.xml"/><Relationship Id="rId127" Type="http://schemas.openxmlformats.org/officeDocument/2006/relationships/image" Target="../media/image2874.png"/><Relationship Id="rId10" Type="http://schemas.openxmlformats.org/officeDocument/2006/relationships/customXml" Target="../ink/ink2820.xml"/><Relationship Id="rId31" Type="http://schemas.openxmlformats.org/officeDocument/2006/relationships/image" Target="../media/image2827.png"/><Relationship Id="rId52" Type="http://schemas.openxmlformats.org/officeDocument/2006/relationships/customXml" Target="../ink/ink2841.xml"/><Relationship Id="rId73" Type="http://schemas.openxmlformats.org/officeDocument/2006/relationships/image" Target="../media/image2847.png"/><Relationship Id="rId78" Type="http://schemas.openxmlformats.org/officeDocument/2006/relationships/customXml" Target="../ink/ink2854.xml"/><Relationship Id="rId94" Type="http://schemas.openxmlformats.org/officeDocument/2006/relationships/customXml" Target="../ink/ink2862.xml"/><Relationship Id="rId99" Type="http://schemas.openxmlformats.org/officeDocument/2006/relationships/image" Target="../media/image2860.png"/><Relationship Id="rId101" Type="http://schemas.openxmlformats.org/officeDocument/2006/relationships/image" Target="../media/image2861.png"/><Relationship Id="rId122" Type="http://schemas.openxmlformats.org/officeDocument/2006/relationships/customXml" Target="../ink/ink2876.xml"/><Relationship Id="rId143" Type="http://schemas.openxmlformats.org/officeDocument/2006/relationships/image" Target="../media/image2882.png"/><Relationship Id="rId148" Type="http://schemas.openxmlformats.org/officeDocument/2006/relationships/customXml" Target="../ink/ink2889.xml"/><Relationship Id="rId164" Type="http://schemas.openxmlformats.org/officeDocument/2006/relationships/customXml" Target="../ink/ink2897.xml"/><Relationship Id="rId169" Type="http://schemas.openxmlformats.org/officeDocument/2006/relationships/image" Target="../media/image2895.png"/><Relationship Id="rId185" Type="http://schemas.openxmlformats.org/officeDocument/2006/relationships/image" Target="../media/image2903.png"/><Relationship Id="rId4" Type="http://schemas.openxmlformats.org/officeDocument/2006/relationships/customXml" Target="../ink/ink2817.xml"/><Relationship Id="rId9" Type="http://schemas.openxmlformats.org/officeDocument/2006/relationships/image" Target="../media/image2816.png"/><Relationship Id="rId180" Type="http://schemas.openxmlformats.org/officeDocument/2006/relationships/customXml" Target="../ink/ink2905.xml"/><Relationship Id="rId210" Type="http://schemas.openxmlformats.org/officeDocument/2006/relationships/image" Target="../media/image2913.png"/><Relationship Id="rId215" Type="http://schemas.openxmlformats.org/officeDocument/2006/relationships/customXml" Target="../ink/ink2923.xml"/><Relationship Id="rId26" Type="http://schemas.openxmlformats.org/officeDocument/2006/relationships/customXml" Target="../ink/ink2828.xml"/><Relationship Id="rId47" Type="http://schemas.openxmlformats.org/officeDocument/2006/relationships/image" Target="../media/image2834.png"/><Relationship Id="rId68" Type="http://schemas.openxmlformats.org/officeDocument/2006/relationships/customXml" Target="../ink/ink2849.xml"/><Relationship Id="rId89" Type="http://schemas.openxmlformats.org/officeDocument/2006/relationships/image" Target="../media/image2855.png"/><Relationship Id="rId112" Type="http://schemas.openxmlformats.org/officeDocument/2006/relationships/customXml" Target="../ink/ink2871.xml"/><Relationship Id="rId133" Type="http://schemas.openxmlformats.org/officeDocument/2006/relationships/image" Target="../media/image2877.png"/><Relationship Id="rId154" Type="http://schemas.openxmlformats.org/officeDocument/2006/relationships/customXml" Target="../ink/ink2892.xml"/><Relationship Id="rId175" Type="http://schemas.openxmlformats.org/officeDocument/2006/relationships/image" Target="../media/image2898.png"/><Relationship Id="rId196" Type="http://schemas.openxmlformats.org/officeDocument/2006/relationships/customXml" Target="../ink/ink2913.xml"/><Relationship Id="rId200" Type="http://schemas.openxmlformats.org/officeDocument/2006/relationships/customXml" Target="../ink/ink2915.xml"/><Relationship Id="rId16" Type="http://schemas.openxmlformats.org/officeDocument/2006/relationships/customXml" Target="../ink/ink2823.xml"/><Relationship Id="rId221" Type="http://schemas.openxmlformats.org/officeDocument/2006/relationships/customXml" Target="../ink/ink2926.xml"/><Relationship Id="rId37" Type="http://schemas.openxmlformats.org/officeDocument/2006/relationships/image" Target="../media/image2830.png"/><Relationship Id="rId58" Type="http://schemas.openxmlformats.org/officeDocument/2006/relationships/customXml" Target="../ink/ink2844.xml"/><Relationship Id="rId79" Type="http://schemas.openxmlformats.org/officeDocument/2006/relationships/image" Target="../media/image2850.png"/><Relationship Id="rId102" Type="http://schemas.openxmlformats.org/officeDocument/2006/relationships/customXml" Target="../ink/ink2866.xml"/><Relationship Id="rId123" Type="http://schemas.openxmlformats.org/officeDocument/2006/relationships/image" Target="../media/image2872.png"/><Relationship Id="rId144" Type="http://schemas.openxmlformats.org/officeDocument/2006/relationships/customXml" Target="../ink/ink2887.xml"/><Relationship Id="rId90" Type="http://schemas.openxmlformats.org/officeDocument/2006/relationships/customXml" Target="../ink/ink2860.xml"/><Relationship Id="rId165" Type="http://schemas.openxmlformats.org/officeDocument/2006/relationships/image" Target="../media/image2893.png"/><Relationship Id="rId186" Type="http://schemas.openxmlformats.org/officeDocument/2006/relationships/customXml" Target="../ink/ink2908.xml"/><Relationship Id="rId211" Type="http://schemas.openxmlformats.org/officeDocument/2006/relationships/customXml" Target="../ink/ink2921.xml"/><Relationship Id="rId27" Type="http://schemas.openxmlformats.org/officeDocument/2006/relationships/image" Target="../media/image2825.png"/><Relationship Id="rId48" Type="http://schemas.openxmlformats.org/officeDocument/2006/relationships/customXml" Target="../ink/ink2839.xml"/><Relationship Id="rId69" Type="http://schemas.openxmlformats.org/officeDocument/2006/relationships/image" Target="../media/image2845.png"/><Relationship Id="rId113" Type="http://schemas.openxmlformats.org/officeDocument/2006/relationships/image" Target="../media/image2867.png"/><Relationship Id="rId134" Type="http://schemas.openxmlformats.org/officeDocument/2006/relationships/customXml" Target="../ink/ink2882.xml"/><Relationship Id="rId80" Type="http://schemas.openxmlformats.org/officeDocument/2006/relationships/customXml" Target="../ink/ink2855.xml"/><Relationship Id="rId155" Type="http://schemas.openxmlformats.org/officeDocument/2006/relationships/image" Target="../media/image2888.png"/><Relationship Id="rId176" Type="http://schemas.openxmlformats.org/officeDocument/2006/relationships/customXml" Target="../ink/ink2903.xml"/><Relationship Id="rId197" Type="http://schemas.openxmlformats.org/officeDocument/2006/relationships/image" Target="../media/image2908.png"/><Relationship Id="rId201" Type="http://schemas.openxmlformats.org/officeDocument/2006/relationships/image" Target="../media/image2910.png"/><Relationship Id="rId222" Type="http://schemas.openxmlformats.org/officeDocument/2006/relationships/image" Target="../media/image2919.png"/><Relationship Id="rId17" Type="http://schemas.openxmlformats.org/officeDocument/2006/relationships/image" Target="../media/image2820.png"/><Relationship Id="rId38" Type="http://schemas.openxmlformats.org/officeDocument/2006/relationships/customXml" Target="../ink/ink2834.xml"/><Relationship Id="rId59" Type="http://schemas.openxmlformats.org/officeDocument/2006/relationships/image" Target="../media/image2840.png"/><Relationship Id="rId103" Type="http://schemas.openxmlformats.org/officeDocument/2006/relationships/image" Target="../media/image2862.png"/><Relationship Id="rId124" Type="http://schemas.openxmlformats.org/officeDocument/2006/relationships/customXml" Target="../ink/ink2877.xml"/><Relationship Id="rId70" Type="http://schemas.openxmlformats.org/officeDocument/2006/relationships/customXml" Target="../ink/ink2850.xml"/><Relationship Id="rId91" Type="http://schemas.openxmlformats.org/officeDocument/2006/relationships/image" Target="../media/image2856.png"/><Relationship Id="rId145" Type="http://schemas.openxmlformats.org/officeDocument/2006/relationships/image" Target="../media/image2883.png"/><Relationship Id="rId166" Type="http://schemas.openxmlformats.org/officeDocument/2006/relationships/customXml" Target="../ink/ink2898.xml"/><Relationship Id="rId187" Type="http://schemas.openxmlformats.org/officeDocument/2006/relationships/image" Target="../media/image2904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914.png"/><Relationship Id="rId28" Type="http://schemas.openxmlformats.org/officeDocument/2006/relationships/customXml" Target="../ink/ink2829.xml"/><Relationship Id="rId49" Type="http://schemas.openxmlformats.org/officeDocument/2006/relationships/image" Target="../media/image2835.png"/><Relationship Id="rId114" Type="http://schemas.openxmlformats.org/officeDocument/2006/relationships/customXml" Target="../ink/ink2872.xml"/><Relationship Id="rId60" Type="http://schemas.openxmlformats.org/officeDocument/2006/relationships/customXml" Target="../ink/ink2845.xml"/><Relationship Id="rId81" Type="http://schemas.openxmlformats.org/officeDocument/2006/relationships/image" Target="../media/image2851.png"/><Relationship Id="rId135" Type="http://schemas.openxmlformats.org/officeDocument/2006/relationships/image" Target="../media/image2878.png"/><Relationship Id="rId156" Type="http://schemas.openxmlformats.org/officeDocument/2006/relationships/customXml" Target="../ink/ink2893.xml"/><Relationship Id="rId177" Type="http://schemas.openxmlformats.org/officeDocument/2006/relationships/image" Target="../media/image2899.png"/><Relationship Id="rId198" Type="http://schemas.openxmlformats.org/officeDocument/2006/relationships/customXml" Target="../ink/ink2914.xml"/><Relationship Id="rId202" Type="http://schemas.openxmlformats.org/officeDocument/2006/relationships/customXml" Target="../ink/ink2916.xml"/><Relationship Id="rId223" Type="http://schemas.openxmlformats.org/officeDocument/2006/relationships/customXml" Target="../ink/ink2927.xml"/><Relationship Id="rId18" Type="http://schemas.openxmlformats.org/officeDocument/2006/relationships/customXml" Target="../ink/ink2824.xml"/><Relationship Id="rId39" Type="http://schemas.openxmlformats.org/officeDocument/2006/relationships/image" Target="../media/image2831.png"/><Relationship Id="rId50" Type="http://schemas.openxmlformats.org/officeDocument/2006/relationships/customXml" Target="../ink/ink2840.xml"/><Relationship Id="rId104" Type="http://schemas.openxmlformats.org/officeDocument/2006/relationships/customXml" Target="../ink/ink2867.xml"/><Relationship Id="rId125" Type="http://schemas.openxmlformats.org/officeDocument/2006/relationships/image" Target="../media/image2873.png"/><Relationship Id="rId146" Type="http://schemas.openxmlformats.org/officeDocument/2006/relationships/customXml" Target="../ink/ink2888.xml"/><Relationship Id="rId167" Type="http://schemas.openxmlformats.org/officeDocument/2006/relationships/image" Target="../media/image2894.png"/><Relationship Id="rId188" Type="http://schemas.openxmlformats.org/officeDocument/2006/relationships/customXml" Target="../ink/ink2909.xml"/><Relationship Id="rId71" Type="http://schemas.openxmlformats.org/officeDocument/2006/relationships/image" Target="../media/image2846.png"/><Relationship Id="rId92" Type="http://schemas.openxmlformats.org/officeDocument/2006/relationships/customXml" Target="../ink/ink2861.xml"/><Relationship Id="rId213" Type="http://schemas.openxmlformats.org/officeDocument/2006/relationships/customXml" Target="../ink/ink2922.xml"/><Relationship Id="rId2" Type="http://schemas.openxmlformats.org/officeDocument/2006/relationships/customXml" Target="../ink/ink2816.xml"/><Relationship Id="rId29" Type="http://schemas.openxmlformats.org/officeDocument/2006/relationships/image" Target="../media/image2826.png"/><Relationship Id="rId40" Type="http://schemas.openxmlformats.org/officeDocument/2006/relationships/customXml" Target="../ink/ink2835.xml"/><Relationship Id="rId115" Type="http://schemas.openxmlformats.org/officeDocument/2006/relationships/image" Target="../media/image2868.png"/><Relationship Id="rId136" Type="http://schemas.openxmlformats.org/officeDocument/2006/relationships/customXml" Target="../ink/ink2883.xml"/><Relationship Id="rId157" Type="http://schemas.openxmlformats.org/officeDocument/2006/relationships/image" Target="../media/image2889.png"/><Relationship Id="rId178" Type="http://schemas.openxmlformats.org/officeDocument/2006/relationships/customXml" Target="../ink/ink2904.xml"/><Relationship Id="rId61" Type="http://schemas.openxmlformats.org/officeDocument/2006/relationships/image" Target="../media/image2841.png"/><Relationship Id="rId82" Type="http://schemas.openxmlformats.org/officeDocument/2006/relationships/customXml" Target="../ink/ink2856.xml"/><Relationship Id="rId199" Type="http://schemas.openxmlformats.org/officeDocument/2006/relationships/image" Target="../media/image2909.png"/><Relationship Id="rId203" Type="http://schemas.openxmlformats.org/officeDocument/2006/relationships/image" Target="../media/image2911.png"/><Relationship Id="rId19" Type="http://schemas.openxmlformats.org/officeDocument/2006/relationships/image" Target="../media/image2821.png"/><Relationship Id="rId224" Type="http://schemas.openxmlformats.org/officeDocument/2006/relationships/image" Target="../media/image2920.png"/><Relationship Id="rId30" Type="http://schemas.openxmlformats.org/officeDocument/2006/relationships/customXml" Target="../ink/ink2830.xml"/><Relationship Id="rId105" Type="http://schemas.openxmlformats.org/officeDocument/2006/relationships/image" Target="../media/image2863.png"/><Relationship Id="rId126" Type="http://schemas.openxmlformats.org/officeDocument/2006/relationships/customXml" Target="../ink/ink2878.xml"/><Relationship Id="rId147" Type="http://schemas.openxmlformats.org/officeDocument/2006/relationships/image" Target="../media/image2884.png"/><Relationship Id="rId168" Type="http://schemas.openxmlformats.org/officeDocument/2006/relationships/customXml" Target="../ink/ink2899.xml"/><Relationship Id="rId51" Type="http://schemas.openxmlformats.org/officeDocument/2006/relationships/image" Target="../media/image2836.png"/><Relationship Id="rId72" Type="http://schemas.openxmlformats.org/officeDocument/2006/relationships/customXml" Target="../ink/ink2851.xml"/><Relationship Id="rId93" Type="http://schemas.openxmlformats.org/officeDocument/2006/relationships/image" Target="../media/image2857.png"/><Relationship Id="rId189" Type="http://schemas.openxmlformats.org/officeDocument/2006/relationships/image" Target="../media/image2905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79.png"/><Relationship Id="rId21" Type="http://schemas.openxmlformats.org/officeDocument/2006/relationships/image" Target="../media/image2931.png"/><Relationship Id="rId42" Type="http://schemas.openxmlformats.org/officeDocument/2006/relationships/customXml" Target="../ink/ink2949.xml"/><Relationship Id="rId63" Type="http://schemas.openxmlformats.org/officeDocument/2006/relationships/image" Target="../media/image2952.png"/><Relationship Id="rId84" Type="http://schemas.openxmlformats.org/officeDocument/2006/relationships/customXml" Target="../ink/ink2970.xml"/><Relationship Id="rId16" Type="http://schemas.openxmlformats.org/officeDocument/2006/relationships/customXml" Target="../ink/ink2936.xml"/><Relationship Id="rId107" Type="http://schemas.openxmlformats.org/officeDocument/2006/relationships/image" Target="../media/image2974.png"/><Relationship Id="rId11" Type="http://schemas.openxmlformats.org/officeDocument/2006/relationships/image" Target="../media/image2926.png"/><Relationship Id="rId32" Type="http://schemas.openxmlformats.org/officeDocument/2006/relationships/customXml" Target="../ink/ink2944.xml"/><Relationship Id="rId37" Type="http://schemas.openxmlformats.org/officeDocument/2006/relationships/image" Target="../media/image2939.png"/><Relationship Id="rId53" Type="http://schemas.openxmlformats.org/officeDocument/2006/relationships/image" Target="../media/image2947.png"/><Relationship Id="rId58" Type="http://schemas.openxmlformats.org/officeDocument/2006/relationships/customXml" Target="../ink/ink2957.xml"/><Relationship Id="rId74" Type="http://schemas.openxmlformats.org/officeDocument/2006/relationships/customXml" Target="../ink/ink2965.xml"/><Relationship Id="rId79" Type="http://schemas.openxmlformats.org/officeDocument/2006/relationships/image" Target="../media/image2960.png"/><Relationship Id="rId102" Type="http://schemas.openxmlformats.org/officeDocument/2006/relationships/customXml" Target="../ink/ink2979.xml"/><Relationship Id="rId123" Type="http://schemas.openxmlformats.org/officeDocument/2006/relationships/image" Target="../media/image2982.png"/><Relationship Id="rId128" Type="http://schemas.openxmlformats.org/officeDocument/2006/relationships/customXml" Target="../ink/ink2992.xml"/><Relationship Id="rId5" Type="http://schemas.openxmlformats.org/officeDocument/2006/relationships/image" Target="../media/image2923.png"/><Relationship Id="rId90" Type="http://schemas.openxmlformats.org/officeDocument/2006/relationships/customXml" Target="../ink/ink2973.xml"/><Relationship Id="rId95" Type="http://schemas.openxmlformats.org/officeDocument/2006/relationships/image" Target="../media/image2968.png"/><Relationship Id="rId22" Type="http://schemas.openxmlformats.org/officeDocument/2006/relationships/customXml" Target="../ink/ink2939.xml"/><Relationship Id="rId27" Type="http://schemas.openxmlformats.org/officeDocument/2006/relationships/image" Target="../media/image2934.png"/><Relationship Id="rId43" Type="http://schemas.openxmlformats.org/officeDocument/2006/relationships/image" Target="../media/image2942.png"/><Relationship Id="rId48" Type="http://schemas.openxmlformats.org/officeDocument/2006/relationships/customXml" Target="../ink/ink2952.xml"/><Relationship Id="rId64" Type="http://schemas.openxmlformats.org/officeDocument/2006/relationships/customXml" Target="../ink/ink2960.xml"/><Relationship Id="rId69" Type="http://schemas.openxmlformats.org/officeDocument/2006/relationships/image" Target="../media/image2955.png"/><Relationship Id="rId113" Type="http://schemas.openxmlformats.org/officeDocument/2006/relationships/image" Target="../media/image2977.png"/><Relationship Id="rId118" Type="http://schemas.openxmlformats.org/officeDocument/2006/relationships/customXml" Target="../ink/ink2987.xml"/><Relationship Id="rId134" Type="http://schemas.openxmlformats.org/officeDocument/2006/relationships/customXml" Target="../ink/ink2995.xml"/><Relationship Id="rId80" Type="http://schemas.openxmlformats.org/officeDocument/2006/relationships/customXml" Target="../ink/ink2968.xml"/><Relationship Id="rId85" Type="http://schemas.openxmlformats.org/officeDocument/2006/relationships/image" Target="../media/image2963.png"/><Relationship Id="rId12" Type="http://schemas.openxmlformats.org/officeDocument/2006/relationships/customXml" Target="../ink/ink2934.xml"/><Relationship Id="rId17" Type="http://schemas.openxmlformats.org/officeDocument/2006/relationships/image" Target="../media/image2929.png"/><Relationship Id="rId33" Type="http://schemas.openxmlformats.org/officeDocument/2006/relationships/image" Target="../media/image2937.png"/><Relationship Id="rId38" Type="http://schemas.openxmlformats.org/officeDocument/2006/relationships/customXml" Target="../ink/ink2947.xml"/><Relationship Id="rId59" Type="http://schemas.openxmlformats.org/officeDocument/2006/relationships/image" Target="../media/image2950.png"/><Relationship Id="rId103" Type="http://schemas.openxmlformats.org/officeDocument/2006/relationships/image" Target="../media/image2972.png"/><Relationship Id="rId108" Type="http://schemas.openxmlformats.org/officeDocument/2006/relationships/customXml" Target="../ink/ink2982.xml"/><Relationship Id="rId124" Type="http://schemas.openxmlformats.org/officeDocument/2006/relationships/customXml" Target="../ink/ink2990.xml"/><Relationship Id="rId129" Type="http://schemas.openxmlformats.org/officeDocument/2006/relationships/image" Target="../media/image2985.png"/><Relationship Id="rId54" Type="http://schemas.openxmlformats.org/officeDocument/2006/relationships/customXml" Target="../ink/ink2955.xml"/><Relationship Id="rId70" Type="http://schemas.openxmlformats.org/officeDocument/2006/relationships/customXml" Target="../ink/ink2963.xml"/><Relationship Id="rId75" Type="http://schemas.openxmlformats.org/officeDocument/2006/relationships/image" Target="../media/image2958.png"/><Relationship Id="rId91" Type="http://schemas.openxmlformats.org/officeDocument/2006/relationships/image" Target="../media/image2966.png"/><Relationship Id="rId96" Type="http://schemas.openxmlformats.org/officeDocument/2006/relationships/customXml" Target="../ink/ink297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31.xml"/><Relationship Id="rId23" Type="http://schemas.openxmlformats.org/officeDocument/2006/relationships/image" Target="../media/image2932.png"/><Relationship Id="rId28" Type="http://schemas.openxmlformats.org/officeDocument/2006/relationships/customXml" Target="../ink/ink2942.xml"/><Relationship Id="rId49" Type="http://schemas.openxmlformats.org/officeDocument/2006/relationships/image" Target="../media/image2945.png"/><Relationship Id="rId114" Type="http://schemas.openxmlformats.org/officeDocument/2006/relationships/customXml" Target="../ink/ink2985.xml"/><Relationship Id="rId119" Type="http://schemas.openxmlformats.org/officeDocument/2006/relationships/image" Target="../media/image2980.png"/><Relationship Id="rId44" Type="http://schemas.openxmlformats.org/officeDocument/2006/relationships/customXml" Target="../ink/ink2950.xml"/><Relationship Id="rId60" Type="http://schemas.openxmlformats.org/officeDocument/2006/relationships/customXml" Target="../ink/ink2958.xml"/><Relationship Id="rId65" Type="http://schemas.openxmlformats.org/officeDocument/2006/relationships/image" Target="../media/image2953.png"/><Relationship Id="rId81" Type="http://schemas.openxmlformats.org/officeDocument/2006/relationships/image" Target="../media/image2961.png"/><Relationship Id="rId86" Type="http://schemas.openxmlformats.org/officeDocument/2006/relationships/customXml" Target="../ink/ink2971.xml"/><Relationship Id="rId130" Type="http://schemas.openxmlformats.org/officeDocument/2006/relationships/customXml" Target="../ink/ink2993.xml"/><Relationship Id="rId135" Type="http://schemas.openxmlformats.org/officeDocument/2006/relationships/image" Target="../media/image2988.png"/><Relationship Id="rId13" Type="http://schemas.openxmlformats.org/officeDocument/2006/relationships/image" Target="../media/image2927.png"/><Relationship Id="rId18" Type="http://schemas.openxmlformats.org/officeDocument/2006/relationships/customXml" Target="../ink/ink2937.xml"/><Relationship Id="rId39" Type="http://schemas.openxmlformats.org/officeDocument/2006/relationships/image" Target="../media/image2940.png"/><Relationship Id="rId109" Type="http://schemas.openxmlformats.org/officeDocument/2006/relationships/image" Target="../media/image2975.png"/><Relationship Id="rId34" Type="http://schemas.openxmlformats.org/officeDocument/2006/relationships/customXml" Target="../ink/ink2945.xml"/><Relationship Id="rId50" Type="http://schemas.openxmlformats.org/officeDocument/2006/relationships/customXml" Target="../ink/ink2953.xml"/><Relationship Id="rId55" Type="http://schemas.openxmlformats.org/officeDocument/2006/relationships/image" Target="../media/image2948.png"/><Relationship Id="rId76" Type="http://schemas.openxmlformats.org/officeDocument/2006/relationships/customXml" Target="../ink/ink2966.xml"/><Relationship Id="rId97" Type="http://schemas.openxmlformats.org/officeDocument/2006/relationships/image" Target="../media/image2969.png"/><Relationship Id="rId104" Type="http://schemas.openxmlformats.org/officeDocument/2006/relationships/customXml" Target="../ink/ink2980.xml"/><Relationship Id="rId120" Type="http://schemas.openxmlformats.org/officeDocument/2006/relationships/customXml" Target="../ink/ink2988.xml"/><Relationship Id="rId125" Type="http://schemas.openxmlformats.org/officeDocument/2006/relationships/image" Target="../media/image2983.png"/><Relationship Id="rId7" Type="http://schemas.openxmlformats.org/officeDocument/2006/relationships/image" Target="../media/image2924.png"/><Relationship Id="rId71" Type="http://schemas.openxmlformats.org/officeDocument/2006/relationships/image" Target="../media/image2956.png"/><Relationship Id="rId92" Type="http://schemas.openxmlformats.org/officeDocument/2006/relationships/customXml" Target="../ink/ink2974.xml"/><Relationship Id="rId2" Type="http://schemas.openxmlformats.org/officeDocument/2006/relationships/customXml" Target="../ink/ink2929.xml"/><Relationship Id="rId29" Type="http://schemas.openxmlformats.org/officeDocument/2006/relationships/image" Target="../media/image2935.png"/><Relationship Id="rId24" Type="http://schemas.openxmlformats.org/officeDocument/2006/relationships/customXml" Target="../ink/ink2940.xml"/><Relationship Id="rId40" Type="http://schemas.openxmlformats.org/officeDocument/2006/relationships/customXml" Target="../ink/ink2948.xml"/><Relationship Id="rId45" Type="http://schemas.openxmlformats.org/officeDocument/2006/relationships/image" Target="../media/image2943.png"/><Relationship Id="rId66" Type="http://schemas.openxmlformats.org/officeDocument/2006/relationships/customXml" Target="../ink/ink2961.xml"/><Relationship Id="rId87" Type="http://schemas.openxmlformats.org/officeDocument/2006/relationships/image" Target="../media/image2964.png"/><Relationship Id="rId110" Type="http://schemas.openxmlformats.org/officeDocument/2006/relationships/customXml" Target="../ink/ink2983.xml"/><Relationship Id="rId115" Type="http://schemas.openxmlformats.org/officeDocument/2006/relationships/image" Target="../media/image2978.png"/><Relationship Id="rId131" Type="http://schemas.openxmlformats.org/officeDocument/2006/relationships/image" Target="../media/image2986.png"/><Relationship Id="rId136" Type="http://schemas.openxmlformats.org/officeDocument/2006/relationships/customXml" Target="../ink/ink2996.xml"/><Relationship Id="rId61" Type="http://schemas.openxmlformats.org/officeDocument/2006/relationships/image" Target="../media/image2951.png"/><Relationship Id="rId82" Type="http://schemas.openxmlformats.org/officeDocument/2006/relationships/customXml" Target="../ink/ink2969.xml"/><Relationship Id="rId19" Type="http://schemas.openxmlformats.org/officeDocument/2006/relationships/image" Target="../media/image2930.png"/><Relationship Id="rId14" Type="http://schemas.openxmlformats.org/officeDocument/2006/relationships/customXml" Target="../ink/ink2935.xml"/><Relationship Id="rId30" Type="http://schemas.openxmlformats.org/officeDocument/2006/relationships/customXml" Target="../ink/ink2943.xml"/><Relationship Id="rId35" Type="http://schemas.openxmlformats.org/officeDocument/2006/relationships/image" Target="../media/image2938.png"/><Relationship Id="rId56" Type="http://schemas.openxmlformats.org/officeDocument/2006/relationships/customXml" Target="../ink/ink2956.xml"/><Relationship Id="rId77" Type="http://schemas.openxmlformats.org/officeDocument/2006/relationships/image" Target="../media/image2959.png"/><Relationship Id="rId100" Type="http://schemas.openxmlformats.org/officeDocument/2006/relationships/customXml" Target="../ink/ink2978.xml"/><Relationship Id="rId105" Type="http://schemas.openxmlformats.org/officeDocument/2006/relationships/image" Target="../media/image2973.png"/><Relationship Id="rId126" Type="http://schemas.openxmlformats.org/officeDocument/2006/relationships/customXml" Target="../ink/ink2991.xml"/><Relationship Id="rId8" Type="http://schemas.openxmlformats.org/officeDocument/2006/relationships/customXml" Target="../ink/ink2932.xml"/><Relationship Id="rId51" Type="http://schemas.openxmlformats.org/officeDocument/2006/relationships/image" Target="../media/image2946.png"/><Relationship Id="rId72" Type="http://schemas.openxmlformats.org/officeDocument/2006/relationships/customXml" Target="../ink/ink2964.xml"/><Relationship Id="rId93" Type="http://schemas.openxmlformats.org/officeDocument/2006/relationships/image" Target="../media/image2967.png"/><Relationship Id="rId98" Type="http://schemas.openxmlformats.org/officeDocument/2006/relationships/customXml" Target="../ink/ink2977.xml"/><Relationship Id="rId121" Type="http://schemas.openxmlformats.org/officeDocument/2006/relationships/image" Target="../media/image2981.png"/><Relationship Id="rId3" Type="http://schemas.openxmlformats.org/officeDocument/2006/relationships/image" Target="../media/image2922.png"/><Relationship Id="rId25" Type="http://schemas.openxmlformats.org/officeDocument/2006/relationships/image" Target="../media/image2933.png"/><Relationship Id="rId46" Type="http://schemas.openxmlformats.org/officeDocument/2006/relationships/customXml" Target="../ink/ink2951.xml"/><Relationship Id="rId67" Type="http://schemas.openxmlformats.org/officeDocument/2006/relationships/image" Target="../media/image2954.png"/><Relationship Id="rId116" Type="http://schemas.openxmlformats.org/officeDocument/2006/relationships/customXml" Target="../ink/ink2986.xml"/><Relationship Id="rId137" Type="http://schemas.openxmlformats.org/officeDocument/2006/relationships/image" Target="../media/image2989.png"/><Relationship Id="rId20" Type="http://schemas.openxmlformats.org/officeDocument/2006/relationships/customXml" Target="../ink/ink2938.xml"/><Relationship Id="rId41" Type="http://schemas.openxmlformats.org/officeDocument/2006/relationships/image" Target="../media/image2941.png"/><Relationship Id="rId62" Type="http://schemas.openxmlformats.org/officeDocument/2006/relationships/customXml" Target="../ink/ink2959.xml"/><Relationship Id="rId83" Type="http://schemas.openxmlformats.org/officeDocument/2006/relationships/image" Target="../media/image2962.png"/><Relationship Id="rId88" Type="http://schemas.openxmlformats.org/officeDocument/2006/relationships/customXml" Target="../ink/ink2972.xml"/><Relationship Id="rId111" Type="http://schemas.openxmlformats.org/officeDocument/2006/relationships/image" Target="../media/image2976.png"/><Relationship Id="rId132" Type="http://schemas.openxmlformats.org/officeDocument/2006/relationships/customXml" Target="../ink/ink2994.xml"/><Relationship Id="rId15" Type="http://schemas.openxmlformats.org/officeDocument/2006/relationships/image" Target="../media/image2928.png"/><Relationship Id="rId36" Type="http://schemas.openxmlformats.org/officeDocument/2006/relationships/customXml" Target="../ink/ink2946.xml"/><Relationship Id="rId57" Type="http://schemas.openxmlformats.org/officeDocument/2006/relationships/image" Target="../media/image2949.png"/><Relationship Id="rId106" Type="http://schemas.openxmlformats.org/officeDocument/2006/relationships/customXml" Target="../ink/ink2981.xml"/><Relationship Id="rId127" Type="http://schemas.openxmlformats.org/officeDocument/2006/relationships/image" Target="../media/image2984.png"/><Relationship Id="rId10" Type="http://schemas.openxmlformats.org/officeDocument/2006/relationships/customXml" Target="../ink/ink2933.xml"/><Relationship Id="rId31" Type="http://schemas.openxmlformats.org/officeDocument/2006/relationships/image" Target="../media/image2936.png"/><Relationship Id="rId52" Type="http://schemas.openxmlformats.org/officeDocument/2006/relationships/customXml" Target="../ink/ink2954.xml"/><Relationship Id="rId73" Type="http://schemas.openxmlformats.org/officeDocument/2006/relationships/image" Target="../media/image2957.png"/><Relationship Id="rId78" Type="http://schemas.openxmlformats.org/officeDocument/2006/relationships/customXml" Target="../ink/ink2967.xml"/><Relationship Id="rId94" Type="http://schemas.openxmlformats.org/officeDocument/2006/relationships/customXml" Target="../ink/ink2975.xml"/><Relationship Id="rId99" Type="http://schemas.openxmlformats.org/officeDocument/2006/relationships/image" Target="../media/image2970.png"/><Relationship Id="rId101" Type="http://schemas.openxmlformats.org/officeDocument/2006/relationships/image" Target="../media/image2971.png"/><Relationship Id="rId122" Type="http://schemas.openxmlformats.org/officeDocument/2006/relationships/customXml" Target="../ink/ink2989.xml"/><Relationship Id="rId4" Type="http://schemas.openxmlformats.org/officeDocument/2006/relationships/customXml" Target="../ink/ink2930.xml"/><Relationship Id="rId9" Type="http://schemas.openxmlformats.org/officeDocument/2006/relationships/image" Target="../media/image2925.png"/><Relationship Id="rId26" Type="http://schemas.openxmlformats.org/officeDocument/2006/relationships/customXml" Target="../ink/ink2941.xml"/><Relationship Id="rId47" Type="http://schemas.openxmlformats.org/officeDocument/2006/relationships/image" Target="../media/image2944.png"/><Relationship Id="rId68" Type="http://schemas.openxmlformats.org/officeDocument/2006/relationships/customXml" Target="../ink/ink2962.xml"/><Relationship Id="rId89" Type="http://schemas.openxmlformats.org/officeDocument/2006/relationships/image" Target="../media/image2965.png"/><Relationship Id="rId112" Type="http://schemas.openxmlformats.org/officeDocument/2006/relationships/customXml" Target="../ink/ink2984.xml"/><Relationship Id="rId133" Type="http://schemas.openxmlformats.org/officeDocument/2006/relationships/image" Target="../media/image2987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09.xml"/><Relationship Id="rId21" Type="http://schemas.openxmlformats.org/officeDocument/2006/relationships/image" Target="../media/image2999.png"/><Relationship Id="rId42" Type="http://schemas.openxmlformats.org/officeDocument/2006/relationships/customXml" Target="../ink/ink3017.xml"/><Relationship Id="rId47" Type="http://schemas.openxmlformats.org/officeDocument/2006/relationships/image" Target="../media/image3012.png"/><Relationship Id="rId63" Type="http://schemas.openxmlformats.org/officeDocument/2006/relationships/image" Target="../media/image3020.png"/><Relationship Id="rId68" Type="http://schemas.openxmlformats.org/officeDocument/2006/relationships/customXml" Target="../ink/ink3030.xml"/><Relationship Id="rId7" Type="http://schemas.openxmlformats.org/officeDocument/2006/relationships/image" Target="../media/image2992.png"/><Relationship Id="rId2" Type="http://schemas.openxmlformats.org/officeDocument/2006/relationships/customXml" Target="../ink/ink2997.xml"/><Relationship Id="rId16" Type="http://schemas.openxmlformats.org/officeDocument/2006/relationships/customXml" Target="../ink/ink3004.xml"/><Relationship Id="rId29" Type="http://schemas.openxmlformats.org/officeDocument/2006/relationships/image" Target="../media/image3003.png"/><Relationship Id="rId11" Type="http://schemas.openxmlformats.org/officeDocument/2006/relationships/image" Target="../media/image2994.png"/><Relationship Id="rId24" Type="http://schemas.openxmlformats.org/officeDocument/2006/relationships/customXml" Target="../ink/ink3008.xml"/><Relationship Id="rId32" Type="http://schemas.openxmlformats.org/officeDocument/2006/relationships/customXml" Target="../ink/ink3012.xml"/><Relationship Id="rId37" Type="http://schemas.openxmlformats.org/officeDocument/2006/relationships/image" Target="../media/image3007.png"/><Relationship Id="rId40" Type="http://schemas.openxmlformats.org/officeDocument/2006/relationships/customXml" Target="../ink/ink3016.xml"/><Relationship Id="rId45" Type="http://schemas.openxmlformats.org/officeDocument/2006/relationships/image" Target="../media/image3011.png"/><Relationship Id="rId53" Type="http://schemas.openxmlformats.org/officeDocument/2006/relationships/image" Target="../media/image3015.png"/><Relationship Id="rId58" Type="http://schemas.openxmlformats.org/officeDocument/2006/relationships/customXml" Target="../ink/ink3025.xml"/><Relationship Id="rId66" Type="http://schemas.openxmlformats.org/officeDocument/2006/relationships/customXml" Target="../ink/ink3029.xml"/><Relationship Id="rId5" Type="http://schemas.openxmlformats.org/officeDocument/2006/relationships/image" Target="../media/image2991.png"/><Relationship Id="rId61" Type="http://schemas.openxmlformats.org/officeDocument/2006/relationships/image" Target="../media/image3019.png"/><Relationship Id="rId19" Type="http://schemas.openxmlformats.org/officeDocument/2006/relationships/image" Target="../media/image2998.png"/><Relationship Id="rId14" Type="http://schemas.openxmlformats.org/officeDocument/2006/relationships/customXml" Target="../ink/ink3003.xml"/><Relationship Id="rId22" Type="http://schemas.openxmlformats.org/officeDocument/2006/relationships/customXml" Target="../ink/ink3007.xml"/><Relationship Id="rId27" Type="http://schemas.openxmlformats.org/officeDocument/2006/relationships/image" Target="../media/image3002.png"/><Relationship Id="rId30" Type="http://schemas.openxmlformats.org/officeDocument/2006/relationships/customXml" Target="../ink/ink3011.xml"/><Relationship Id="rId35" Type="http://schemas.openxmlformats.org/officeDocument/2006/relationships/image" Target="../media/image3006.png"/><Relationship Id="rId43" Type="http://schemas.openxmlformats.org/officeDocument/2006/relationships/image" Target="../media/image3010.png"/><Relationship Id="rId48" Type="http://schemas.openxmlformats.org/officeDocument/2006/relationships/customXml" Target="../ink/ink3020.xml"/><Relationship Id="rId56" Type="http://schemas.openxmlformats.org/officeDocument/2006/relationships/customXml" Target="../ink/ink3024.xml"/><Relationship Id="rId64" Type="http://schemas.openxmlformats.org/officeDocument/2006/relationships/customXml" Target="../ink/ink3028.xml"/><Relationship Id="rId69" Type="http://schemas.openxmlformats.org/officeDocument/2006/relationships/image" Target="../media/image3023.png"/><Relationship Id="rId8" Type="http://schemas.openxmlformats.org/officeDocument/2006/relationships/customXml" Target="../ink/ink3000.xml"/><Relationship Id="rId51" Type="http://schemas.openxmlformats.org/officeDocument/2006/relationships/image" Target="../media/image3014.png"/><Relationship Id="rId3" Type="http://schemas.openxmlformats.org/officeDocument/2006/relationships/image" Target="../media/image2990.png"/><Relationship Id="rId12" Type="http://schemas.openxmlformats.org/officeDocument/2006/relationships/customXml" Target="../ink/ink3002.xml"/><Relationship Id="rId17" Type="http://schemas.openxmlformats.org/officeDocument/2006/relationships/image" Target="../media/image2997.png"/><Relationship Id="rId25" Type="http://schemas.openxmlformats.org/officeDocument/2006/relationships/image" Target="../media/image3001.png"/><Relationship Id="rId33" Type="http://schemas.openxmlformats.org/officeDocument/2006/relationships/image" Target="../media/image3005.png"/><Relationship Id="rId38" Type="http://schemas.openxmlformats.org/officeDocument/2006/relationships/customXml" Target="../ink/ink3015.xml"/><Relationship Id="rId46" Type="http://schemas.openxmlformats.org/officeDocument/2006/relationships/customXml" Target="../ink/ink3019.xml"/><Relationship Id="rId59" Type="http://schemas.openxmlformats.org/officeDocument/2006/relationships/image" Target="../media/image3018.png"/><Relationship Id="rId67" Type="http://schemas.openxmlformats.org/officeDocument/2006/relationships/image" Target="../media/image3022.png"/><Relationship Id="rId20" Type="http://schemas.openxmlformats.org/officeDocument/2006/relationships/customXml" Target="../ink/ink3006.xml"/><Relationship Id="rId41" Type="http://schemas.openxmlformats.org/officeDocument/2006/relationships/image" Target="../media/image3009.png"/><Relationship Id="rId54" Type="http://schemas.openxmlformats.org/officeDocument/2006/relationships/customXml" Target="../ink/ink3023.xml"/><Relationship Id="rId62" Type="http://schemas.openxmlformats.org/officeDocument/2006/relationships/customXml" Target="../ink/ink302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99.xml"/><Relationship Id="rId15" Type="http://schemas.openxmlformats.org/officeDocument/2006/relationships/image" Target="../media/image2996.png"/><Relationship Id="rId23" Type="http://schemas.openxmlformats.org/officeDocument/2006/relationships/image" Target="../media/image3000.png"/><Relationship Id="rId28" Type="http://schemas.openxmlformats.org/officeDocument/2006/relationships/customXml" Target="../ink/ink3010.xml"/><Relationship Id="rId36" Type="http://schemas.openxmlformats.org/officeDocument/2006/relationships/customXml" Target="../ink/ink3014.xml"/><Relationship Id="rId49" Type="http://schemas.openxmlformats.org/officeDocument/2006/relationships/image" Target="../media/image3013.png"/><Relationship Id="rId57" Type="http://schemas.openxmlformats.org/officeDocument/2006/relationships/image" Target="../media/image3017.png"/><Relationship Id="rId10" Type="http://schemas.openxmlformats.org/officeDocument/2006/relationships/customXml" Target="../ink/ink3001.xml"/><Relationship Id="rId31" Type="http://schemas.openxmlformats.org/officeDocument/2006/relationships/image" Target="../media/image3004.png"/><Relationship Id="rId44" Type="http://schemas.openxmlformats.org/officeDocument/2006/relationships/customXml" Target="../ink/ink3018.xml"/><Relationship Id="rId52" Type="http://schemas.openxmlformats.org/officeDocument/2006/relationships/customXml" Target="../ink/ink3022.xml"/><Relationship Id="rId60" Type="http://schemas.openxmlformats.org/officeDocument/2006/relationships/customXml" Target="../ink/ink3026.xml"/><Relationship Id="rId65" Type="http://schemas.openxmlformats.org/officeDocument/2006/relationships/image" Target="../media/image3021.png"/><Relationship Id="rId4" Type="http://schemas.openxmlformats.org/officeDocument/2006/relationships/customXml" Target="../ink/ink2998.xml"/><Relationship Id="rId9" Type="http://schemas.openxmlformats.org/officeDocument/2006/relationships/image" Target="../media/image2993.png"/><Relationship Id="rId13" Type="http://schemas.openxmlformats.org/officeDocument/2006/relationships/image" Target="../media/image2995.png"/><Relationship Id="rId18" Type="http://schemas.openxmlformats.org/officeDocument/2006/relationships/customXml" Target="../ink/ink3005.xml"/><Relationship Id="rId39" Type="http://schemas.openxmlformats.org/officeDocument/2006/relationships/image" Target="../media/image3008.png"/><Relationship Id="rId34" Type="http://schemas.openxmlformats.org/officeDocument/2006/relationships/customXml" Target="../ink/ink3013.xml"/><Relationship Id="rId50" Type="http://schemas.openxmlformats.org/officeDocument/2006/relationships/customXml" Target="../ink/ink3021.xml"/><Relationship Id="rId55" Type="http://schemas.openxmlformats.org/officeDocument/2006/relationships/image" Target="../media/image3016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81.png"/><Relationship Id="rId21" Type="http://schemas.openxmlformats.org/officeDocument/2006/relationships/image" Target="../media/image3033.png"/><Relationship Id="rId42" Type="http://schemas.openxmlformats.org/officeDocument/2006/relationships/customXml" Target="../ink/ink3051.xml"/><Relationship Id="rId63" Type="http://schemas.openxmlformats.org/officeDocument/2006/relationships/image" Target="../media/image3054.png"/><Relationship Id="rId84" Type="http://schemas.openxmlformats.org/officeDocument/2006/relationships/customXml" Target="../ink/ink3072.xml"/><Relationship Id="rId138" Type="http://schemas.openxmlformats.org/officeDocument/2006/relationships/customXml" Target="../ink/ink3099.xml"/><Relationship Id="rId107" Type="http://schemas.openxmlformats.org/officeDocument/2006/relationships/image" Target="../media/image3076.png"/><Relationship Id="rId11" Type="http://schemas.openxmlformats.org/officeDocument/2006/relationships/image" Target="../media/image3028.png"/><Relationship Id="rId32" Type="http://schemas.openxmlformats.org/officeDocument/2006/relationships/customXml" Target="../ink/ink3046.xml"/><Relationship Id="rId53" Type="http://schemas.openxmlformats.org/officeDocument/2006/relationships/image" Target="../media/image3049.png"/><Relationship Id="rId74" Type="http://schemas.openxmlformats.org/officeDocument/2006/relationships/customXml" Target="../ink/ink3067.xml"/><Relationship Id="rId128" Type="http://schemas.openxmlformats.org/officeDocument/2006/relationships/customXml" Target="../ink/ink3094.xml"/><Relationship Id="rId5" Type="http://schemas.openxmlformats.org/officeDocument/2006/relationships/image" Target="../media/image3025.png"/><Relationship Id="rId90" Type="http://schemas.openxmlformats.org/officeDocument/2006/relationships/customXml" Target="../ink/ink3075.xml"/><Relationship Id="rId95" Type="http://schemas.openxmlformats.org/officeDocument/2006/relationships/image" Target="../media/image3070.png"/><Relationship Id="rId22" Type="http://schemas.openxmlformats.org/officeDocument/2006/relationships/customXml" Target="../ink/ink3041.xml"/><Relationship Id="rId27" Type="http://schemas.openxmlformats.org/officeDocument/2006/relationships/image" Target="../media/image3036.png"/><Relationship Id="rId43" Type="http://schemas.openxmlformats.org/officeDocument/2006/relationships/image" Target="../media/image3044.png"/><Relationship Id="rId48" Type="http://schemas.openxmlformats.org/officeDocument/2006/relationships/customXml" Target="../ink/ink3054.xml"/><Relationship Id="rId64" Type="http://schemas.openxmlformats.org/officeDocument/2006/relationships/customXml" Target="../ink/ink3062.xml"/><Relationship Id="rId69" Type="http://schemas.openxmlformats.org/officeDocument/2006/relationships/image" Target="../media/image3057.png"/><Relationship Id="rId113" Type="http://schemas.openxmlformats.org/officeDocument/2006/relationships/image" Target="../media/image3079.png"/><Relationship Id="rId118" Type="http://schemas.openxmlformats.org/officeDocument/2006/relationships/customXml" Target="../ink/ink3089.xml"/><Relationship Id="rId134" Type="http://schemas.openxmlformats.org/officeDocument/2006/relationships/customXml" Target="../ink/ink3097.xml"/><Relationship Id="rId139" Type="http://schemas.openxmlformats.org/officeDocument/2006/relationships/image" Target="../media/image3092.png"/><Relationship Id="rId80" Type="http://schemas.openxmlformats.org/officeDocument/2006/relationships/customXml" Target="../ink/ink3070.xml"/><Relationship Id="rId85" Type="http://schemas.openxmlformats.org/officeDocument/2006/relationships/image" Target="../media/image3065.png"/><Relationship Id="rId12" Type="http://schemas.openxmlformats.org/officeDocument/2006/relationships/customXml" Target="../ink/ink3036.xml"/><Relationship Id="rId17" Type="http://schemas.openxmlformats.org/officeDocument/2006/relationships/image" Target="../media/image3031.png"/><Relationship Id="rId33" Type="http://schemas.openxmlformats.org/officeDocument/2006/relationships/image" Target="../media/image3039.png"/><Relationship Id="rId38" Type="http://schemas.openxmlformats.org/officeDocument/2006/relationships/customXml" Target="../ink/ink3049.xml"/><Relationship Id="rId59" Type="http://schemas.openxmlformats.org/officeDocument/2006/relationships/image" Target="../media/image3052.png"/><Relationship Id="rId103" Type="http://schemas.openxmlformats.org/officeDocument/2006/relationships/image" Target="../media/image3074.png"/><Relationship Id="rId108" Type="http://schemas.openxmlformats.org/officeDocument/2006/relationships/customXml" Target="../ink/ink3084.xml"/><Relationship Id="rId124" Type="http://schemas.openxmlformats.org/officeDocument/2006/relationships/customXml" Target="../ink/ink3092.xml"/><Relationship Id="rId129" Type="http://schemas.openxmlformats.org/officeDocument/2006/relationships/image" Target="../media/image3087.png"/><Relationship Id="rId54" Type="http://schemas.openxmlformats.org/officeDocument/2006/relationships/customXml" Target="../ink/ink3057.xml"/><Relationship Id="rId70" Type="http://schemas.openxmlformats.org/officeDocument/2006/relationships/customXml" Target="../ink/ink3065.xml"/><Relationship Id="rId75" Type="http://schemas.openxmlformats.org/officeDocument/2006/relationships/image" Target="../media/image3060.png"/><Relationship Id="rId91" Type="http://schemas.openxmlformats.org/officeDocument/2006/relationships/image" Target="../media/image3068.png"/><Relationship Id="rId96" Type="http://schemas.openxmlformats.org/officeDocument/2006/relationships/customXml" Target="../ink/ink3078.xml"/><Relationship Id="rId140" Type="http://schemas.openxmlformats.org/officeDocument/2006/relationships/customXml" Target="../ink/ink3100.xml"/><Relationship Id="rId145" Type="http://schemas.openxmlformats.org/officeDocument/2006/relationships/image" Target="../media/image309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033.xml"/><Relationship Id="rId23" Type="http://schemas.openxmlformats.org/officeDocument/2006/relationships/image" Target="../media/image3034.png"/><Relationship Id="rId28" Type="http://schemas.openxmlformats.org/officeDocument/2006/relationships/customXml" Target="../ink/ink3044.xml"/><Relationship Id="rId49" Type="http://schemas.openxmlformats.org/officeDocument/2006/relationships/image" Target="../media/image3047.png"/><Relationship Id="rId114" Type="http://schemas.openxmlformats.org/officeDocument/2006/relationships/customXml" Target="../ink/ink3087.xml"/><Relationship Id="rId119" Type="http://schemas.openxmlformats.org/officeDocument/2006/relationships/image" Target="../media/image3082.png"/><Relationship Id="rId44" Type="http://schemas.openxmlformats.org/officeDocument/2006/relationships/customXml" Target="../ink/ink3052.xml"/><Relationship Id="rId60" Type="http://schemas.openxmlformats.org/officeDocument/2006/relationships/customXml" Target="../ink/ink3060.xml"/><Relationship Id="rId65" Type="http://schemas.openxmlformats.org/officeDocument/2006/relationships/image" Target="../media/image3055.png"/><Relationship Id="rId81" Type="http://schemas.openxmlformats.org/officeDocument/2006/relationships/image" Target="../media/image3063.png"/><Relationship Id="rId86" Type="http://schemas.openxmlformats.org/officeDocument/2006/relationships/customXml" Target="../ink/ink3073.xml"/><Relationship Id="rId130" Type="http://schemas.openxmlformats.org/officeDocument/2006/relationships/customXml" Target="../ink/ink3095.xml"/><Relationship Id="rId135" Type="http://schemas.openxmlformats.org/officeDocument/2006/relationships/image" Target="../media/image3090.png"/><Relationship Id="rId13" Type="http://schemas.openxmlformats.org/officeDocument/2006/relationships/image" Target="../media/image3029.png"/><Relationship Id="rId18" Type="http://schemas.openxmlformats.org/officeDocument/2006/relationships/customXml" Target="../ink/ink3039.xml"/><Relationship Id="rId39" Type="http://schemas.openxmlformats.org/officeDocument/2006/relationships/image" Target="../media/image3042.png"/><Relationship Id="rId109" Type="http://schemas.openxmlformats.org/officeDocument/2006/relationships/image" Target="../media/image3077.png"/><Relationship Id="rId34" Type="http://schemas.openxmlformats.org/officeDocument/2006/relationships/customXml" Target="../ink/ink3047.xml"/><Relationship Id="rId50" Type="http://schemas.openxmlformats.org/officeDocument/2006/relationships/customXml" Target="../ink/ink3055.xml"/><Relationship Id="rId55" Type="http://schemas.openxmlformats.org/officeDocument/2006/relationships/image" Target="../media/image3050.png"/><Relationship Id="rId76" Type="http://schemas.openxmlformats.org/officeDocument/2006/relationships/customXml" Target="../ink/ink3068.xml"/><Relationship Id="rId97" Type="http://schemas.openxmlformats.org/officeDocument/2006/relationships/image" Target="../media/image3071.png"/><Relationship Id="rId104" Type="http://schemas.openxmlformats.org/officeDocument/2006/relationships/customXml" Target="../ink/ink3082.xml"/><Relationship Id="rId120" Type="http://schemas.openxmlformats.org/officeDocument/2006/relationships/customXml" Target="../ink/ink3090.xml"/><Relationship Id="rId125" Type="http://schemas.openxmlformats.org/officeDocument/2006/relationships/image" Target="../media/image3085.png"/><Relationship Id="rId141" Type="http://schemas.openxmlformats.org/officeDocument/2006/relationships/image" Target="../media/image3093.png"/><Relationship Id="rId7" Type="http://schemas.openxmlformats.org/officeDocument/2006/relationships/image" Target="../media/image3026.png"/><Relationship Id="rId71" Type="http://schemas.openxmlformats.org/officeDocument/2006/relationships/image" Target="../media/image3058.png"/><Relationship Id="rId92" Type="http://schemas.openxmlformats.org/officeDocument/2006/relationships/customXml" Target="../ink/ink3076.xml"/><Relationship Id="rId2" Type="http://schemas.openxmlformats.org/officeDocument/2006/relationships/customXml" Target="../ink/ink3031.xml"/><Relationship Id="rId29" Type="http://schemas.openxmlformats.org/officeDocument/2006/relationships/image" Target="../media/image3037.png"/><Relationship Id="rId24" Type="http://schemas.openxmlformats.org/officeDocument/2006/relationships/customXml" Target="../ink/ink3042.xml"/><Relationship Id="rId40" Type="http://schemas.openxmlformats.org/officeDocument/2006/relationships/customXml" Target="../ink/ink3050.xml"/><Relationship Id="rId45" Type="http://schemas.openxmlformats.org/officeDocument/2006/relationships/image" Target="../media/image3045.png"/><Relationship Id="rId66" Type="http://schemas.openxmlformats.org/officeDocument/2006/relationships/customXml" Target="../ink/ink3063.xml"/><Relationship Id="rId87" Type="http://schemas.openxmlformats.org/officeDocument/2006/relationships/image" Target="../media/image3066.png"/><Relationship Id="rId110" Type="http://schemas.openxmlformats.org/officeDocument/2006/relationships/customXml" Target="../ink/ink3085.xml"/><Relationship Id="rId115" Type="http://schemas.openxmlformats.org/officeDocument/2006/relationships/image" Target="../media/image3080.png"/><Relationship Id="rId131" Type="http://schemas.openxmlformats.org/officeDocument/2006/relationships/image" Target="../media/image3088.png"/><Relationship Id="rId136" Type="http://schemas.openxmlformats.org/officeDocument/2006/relationships/customXml" Target="../ink/ink3098.xml"/><Relationship Id="rId61" Type="http://schemas.openxmlformats.org/officeDocument/2006/relationships/image" Target="../media/image3053.png"/><Relationship Id="rId82" Type="http://schemas.openxmlformats.org/officeDocument/2006/relationships/customXml" Target="../ink/ink3071.xml"/><Relationship Id="rId19" Type="http://schemas.openxmlformats.org/officeDocument/2006/relationships/image" Target="../media/image3032.png"/><Relationship Id="rId14" Type="http://schemas.openxmlformats.org/officeDocument/2006/relationships/customXml" Target="../ink/ink3037.xml"/><Relationship Id="rId30" Type="http://schemas.openxmlformats.org/officeDocument/2006/relationships/customXml" Target="../ink/ink3045.xml"/><Relationship Id="rId35" Type="http://schemas.openxmlformats.org/officeDocument/2006/relationships/image" Target="../media/image3040.png"/><Relationship Id="rId56" Type="http://schemas.openxmlformats.org/officeDocument/2006/relationships/customXml" Target="../ink/ink3058.xml"/><Relationship Id="rId77" Type="http://schemas.openxmlformats.org/officeDocument/2006/relationships/image" Target="../media/image3061.png"/><Relationship Id="rId100" Type="http://schemas.openxmlformats.org/officeDocument/2006/relationships/customXml" Target="../ink/ink3080.xml"/><Relationship Id="rId105" Type="http://schemas.openxmlformats.org/officeDocument/2006/relationships/image" Target="../media/image3075.png"/><Relationship Id="rId126" Type="http://schemas.openxmlformats.org/officeDocument/2006/relationships/customXml" Target="../ink/ink3093.xml"/><Relationship Id="rId8" Type="http://schemas.openxmlformats.org/officeDocument/2006/relationships/customXml" Target="../ink/ink3034.xml"/><Relationship Id="rId51" Type="http://schemas.openxmlformats.org/officeDocument/2006/relationships/image" Target="../media/image3048.png"/><Relationship Id="rId72" Type="http://schemas.openxmlformats.org/officeDocument/2006/relationships/customXml" Target="../ink/ink3066.xml"/><Relationship Id="rId93" Type="http://schemas.openxmlformats.org/officeDocument/2006/relationships/image" Target="../media/image3069.png"/><Relationship Id="rId98" Type="http://schemas.openxmlformats.org/officeDocument/2006/relationships/customXml" Target="../ink/ink3079.xml"/><Relationship Id="rId121" Type="http://schemas.openxmlformats.org/officeDocument/2006/relationships/image" Target="../media/image3083.png"/><Relationship Id="rId142" Type="http://schemas.openxmlformats.org/officeDocument/2006/relationships/customXml" Target="../ink/ink3101.xml"/><Relationship Id="rId3" Type="http://schemas.openxmlformats.org/officeDocument/2006/relationships/image" Target="../media/image3024.png"/><Relationship Id="rId25" Type="http://schemas.openxmlformats.org/officeDocument/2006/relationships/image" Target="../media/image3035.png"/><Relationship Id="rId46" Type="http://schemas.openxmlformats.org/officeDocument/2006/relationships/customXml" Target="../ink/ink3053.xml"/><Relationship Id="rId67" Type="http://schemas.openxmlformats.org/officeDocument/2006/relationships/image" Target="../media/image3056.png"/><Relationship Id="rId116" Type="http://schemas.openxmlformats.org/officeDocument/2006/relationships/customXml" Target="../ink/ink3088.xml"/><Relationship Id="rId137" Type="http://schemas.openxmlformats.org/officeDocument/2006/relationships/image" Target="../media/image3091.png"/><Relationship Id="rId20" Type="http://schemas.openxmlformats.org/officeDocument/2006/relationships/customXml" Target="../ink/ink3040.xml"/><Relationship Id="rId41" Type="http://schemas.openxmlformats.org/officeDocument/2006/relationships/image" Target="../media/image3043.png"/><Relationship Id="rId62" Type="http://schemas.openxmlformats.org/officeDocument/2006/relationships/customXml" Target="../ink/ink3061.xml"/><Relationship Id="rId83" Type="http://schemas.openxmlformats.org/officeDocument/2006/relationships/image" Target="../media/image3064.png"/><Relationship Id="rId88" Type="http://schemas.openxmlformats.org/officeDocument/2006/relationships/customXml" Target="../ink/ink3074.xml"/><Relationship Id="rId111" Type="http://schemas.openxmlformats.org/officeDocument/2006/relationships/image" Target="../media/image3078.png"/><Relationship Id="rId132" Type="http://schemas.openxmlformats.org/officeDocument/2006/relationships/customXml" Target="../ink/ink3096.xml"/><Relationship Id="rId15" Type="http://schemas.openxmlformats.org/officeDocument/2006/relationships/image" Target="../media/image3030.png"/><Relationship Id="rId36" Type="http://schemas.openxmlformats.org/officeDocument/2006/relationships/customXml" Target="../ink/ink3048.xml"/><Relationship Id="rId57" Type="http://schemas.openxmlformats.org/officeDocument/2006/relationships/image" Target="../media/image3051.png"/><Relationship Id="rId106" Type="http://schemas.openxmlformats.org/officeDocument/2006/relationships/customXml" Target="../ink/ink3083.xml"/><Relationship Id="rId127" Type="http://schemas.openxmlformats.org/officeDocument/2006/relationships/image" Target="../media/image3086.png"/><Relationship Id="rId10" Type="http://schemas.openxmlformats.org/officeDocument/2006/relationships/customXml" Target="../ink/ink3035.xml"/><Relationship Id="rId31" Type="http://schemas.openxmlformats.org/officeDocument/2006/relationships/image" Target="../media/image3038.png"/><Relationship Id="rId52" Type="http://schemas.openxmlformats.org/officeDocument/2006/relationships/customXml" Target="../ink/ink3056.xml"/><Relationship Id="rId73" Type="http://schemas.openxmlformats.org/officeDocument/2006/relationships/image" Target="../media/image3059.png"/><Relationship Id="rId78" Type="http://schemas.openxmlformats.org/officeDocument/2006/relationships/customXml" Target="../ink/ink3069.xml"/><Relationship Id="rId94" Type="http://schemas.openxmlformats.org/officeDocument/2006/relationships/customXml" Target="../ink/ink3077.xml"/><Relationship Id="rId99" Type="http://schemas.openxmlformats.org/officeDocument/2006/relationships/image" Target="../media/image3072.png"/><Relationship Id="rId101" Type="http://schemas.openxmlformats.org/officeDocument/2006/relationships/image" Target="../media/image3073.png"/><Relationship Id="rId122" Type="http://schemas.openxmlformats.org/officeDocument/2006/relationships/customXml" Target="../ink/ink3091.xml"/><Relationship Id="rId143" Type="http://schemas.openxmlformats.org/officeDocument/2006/relationships/image" Target="../media/image3094.png"/><Relationship Id="rId4" Type="http://schemas.openxmlformats.org/officeDocument/2006/relationships/customXml" Target="../ink/ink3032.xml"/><Relationship Id="rId9" Type="http://schemas.openxmlformats.org/officeDocument/2006/relationships/image" Target="../media/image3027.png"/><Relationship Id="rId26" Type="http://schemas.openxmlformats.org/officeDocument/2006/relationships/customXml" Target="../ink/ink3043.xml"/><Relationship Id="rId47" Type="http://schemas.openxmlformats.org/officeDocument/2006/relationships/image" Target="../media/image3046.png"/><Relationship Id="rId68" Type="http://schemas.openxmlformats.org/officeDocument/2006/relationships/customXml" Target="../ink/ink3064.xml"/><Relationship Id="rId89" Type="http://schemas.openxmlformats.org/officeDocument/2006/relationships/image" Target="../media/image3067.png"/><Relationship Id="rId112" Type="http://schemas.openxmlformats.org/officeDocument/2006/relationships/customXml" Target="../ink/ink3086.xml"/><Relationship Id="rId133" Type="http://schemas.openxmlformats.org/officeDocument/2006/relationships/image" Target="../media/image3089.png"/><Relationship Id="rId16" Type="http://schemas.openxmlformats.org/officeDocument/2006/relationships/customXml" Target="../ink/ink3038.xml"/><Relationship Id="rId37" Type="http://schemas.openxmlformats.org/officeDocument/2006/relationships/image" Target="../media/image3041.png"/><Relationship Id="rId58" Type="http://schemas.openxmlformats.org/officeDocument/2006/relationships/customXml" Target="../ink/ink3059.xml"/><Relationship Id="rId79" Type="http://schemas.openxmlformats.org/officeDocument/2006/relationships/image" Target="../media/image3062.png"/><Relationship Id="rId102" Type="http://schemas.openxmlformats.org/officeDocument/2006/relationships/customXml" Target="../ink/ink3081.xml"/><Relationship Id="rId123" Type="http://schemas.openxmlformats.org/officeDocument/2006/relationships/image" Target="../media/image3084.png"/><Relationship Id="rId144" Type="http://schemas.openxmlformats.org/officeDocument/2006/relationships/customXml" Target="../ink/ink310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.png"/><Relationship Id="rId21" Type="http://schemas.openxmlformats.org/officeDocument/2006/relationships/image" Target="../media/image173.png"/><Relationship Id="rId42" Type="http://schemas.openxmlformats.org/officeDocument/2006/relationships/customXml" Target="../ink/ink184.xml"/><Relationship Id="rId63" Type="http://schemas.openxmlformats.org/officeDocument/2006/relationships/image" Target="../media/image194.png"/><Relationship Id="rId84" Type="http://schemas.openxmlformats.org/officeDocument/2006/relationships/customXml" Target="../ink/ink205.xml"/><Relationship Id="rId138" Type="http://schemas.openxmlformats.org/officeDocument/2006/relationships/customXml" Target="../ink/ink232.xml"/><Relationship Id="rId159" Type="http://schemas.openxmlformats.org/officeDocument/2006/relationships/image" Target="../media/image242.png"/><Relationship Id="rId170" Type="http://schemas.openxmlformats.org/officeDocument/2006/relationships/customXml" Target="../ink/ink248.xml"/><Relationship Id="rId191" Type="http://schemas.openxmlformats.org/officeDocument/2006/relationships/image" Target="../media/image258.png"/><Relationship Id="rId205" Type="http://schemas.openxmlformats.org/officeDocument/2006/relationships/image" Target="../media/image265.png"/><Relationship Id="rId107" Type="http://schemas.openxmlformats.org/officeDocument/2006/relationships/image" Target="../media/image216.png"/><Relationship Id="rId11" Type="http://schemas.openxmlformats.org/officeDocument/2006/relationships/image" Target="../media/image168.png"/><Relationship Id="rId32" Type="http://schemas.openxmlformats.org/officeDocument/2006/relationships/customXml" Target="../ink/ink179.xml"/><Relationship Id="rId53" Type="http://schemas.openxmlformats.org/officeDocument/2006/relationships/image" Target="../media/image189.png"/><Relationship Id="rId74" Type="http://schemas.openxmlformats.org/officeDocument/2006/relationships/customXml" Target="../ink/ink200.xml"/><Relationship Id="rId128" Type="http://schemas.openxmlformats.org/officeDocument/2006/relationships/customXml" Target="../ink/ink227.xml"/><Relationship Id="rId149" Type="http://schemas.openxmlformats.org/officeDocument/2006/relationships/image" Target="../media/image237.png"/><Relationship Id="rId5" Type="http://schemas.openxmlformats.org/officeDocument/2006/relationships/image" Target="../media/image165.png"/><Relationship Id="rId95" Type="http://schemas.openxmlformats.org/officeDocument/2006/relationships/image" Target="../media/image210.png"/><Relationship Id="rId160" Type="http://schemas.openxmlformats.org/officeDocument/2006/relationships/customXml" Target="../ink/ink243.xml"/><Relationship Id="rId181" Type="http://schemas.openxmlformats.org/officeDocument/2006/relationships/image" Target="../media/image253.png"/><Relationship Id="rId216" Type="http://schemas.openxmlformats.org/officeDocument/2006/relationships/customXml" Target="../ink/ink271.xml"/><Relationship Id="rId22" Type="http://schemas.openxmlformats.org/officeDocument/2006/relationships/customXml" Target="../ink/ink174.xml"/><Relationship Id="rId43" Type="http://schemas.openxmlformats.org/officeDocument/2006/relationships/image" Target="../media/image184.png"/><Relationship Id="rId64" Type="http://schemas.openxmlformats.org/officeDocument/2006/relationships/customXml" Target="../ink/ink195.xml"/><Relationship Id="rId118" Type="http://schemas.openxmlformats.org/officeDocument/2006/relationships/customXml" Target="../ink/ink222.xml"/><Relationship Id="rId139" Type="http://schemas.openxmlformats.org/officeDocument/2006/relationships/image" Target="../media/image232.png"/><Relationship Id="rId85" Type="http://schemas.openxmlformats.org/officeDocument/2006/relationships/image" Target="../media/image205.png"/><Relationship Id="rId150" Type="http://schemas.openxmlformats.org/officeDocument/2006/relationships/customXml" Target="../ink/ink238.xml"/><Relationship Id="rId171" Type="http://schemas.openxmlformats.org/officeDocument/2006/relationships/image" Target="../media/image248.png"/><Relationship Id="rId192" Type="http://schemas.openxmlformats.org/officeDocument/2006/relationships/customXml" Target="../ink/ink259.xml"/><Relationship Id="rId206" Type="http://schemas.openxmlformats.org/officeDocument/2006/relationships/customXml" Target="../ink/ink266.xml"/><Relationship Id="rId12" Type="http://schemas.openxmlformats.org/officeDocument/2006/relationships/customXml" Target="../ink/ink169.xml"/><Relationship Id="rId33" Type="http://schemas.openxmlformats.org/officeDocument/2006/relationships/image" Target="../media/image179.png"/><Relationship Id="rId108" Type="http://schemas.openxmlformats.org/officeDocument/2006/relationships/customXml" Target="../ink/ink217.xml"/><Relationship Id="rId129" Type="http://schemas.openxmlformats.org/officeDocument/2006/relationships/image" Target="../media/image227.png"/><Relationship Id="rId54" Type="http://schemas.openxmlformats.org/officeDocument/2006/relationships/customXml" Target="../ink/ink190.xml"/><Relationship Id="rId75" Type="http://schemas.openxmlformats.org/officeDocument/2006/relationships/image" Target="../media/image200.png"/><Relationship Id="rId96" Type="http://schemas.openxmlformats.org/officeDocument/2006/relationships/customXml" Target="../ink/ink211.xml"/><Relationship Id="rId140" Type="http://schemas.openxmlformats.org/officeDocument/2006/relationships/customXml" Target="../ink/ink233.xml"/><Relationship Id="rId161" Type="http://schemas.openxmlformats.org/officeDocument/2006/relationships/image" Target="../media/image243.png"/><Relationship Id="rId182" Type="http://schemas.openxmlformats.org/officeDocument/2006/relationships/customXml" Target="../ink/ink254.xml"/><Relationship Id="rId217" Type="http://schemas.openxmlformats.org/officeDocument/2006/relationships/image" Target="../media/image271.png"/><Relationship Id="rId6" Type="http://schemas.openxmlformats.org/officeDocument/2006/relationships/customXml" Target="../ink/ink166.xml"/><Relationship Id="rId23" Type="http://schemas.openxmlformats.org/officeDocument/2006/relationships/image" Target="../media/image174.png"/><Relationship Id="rId119" Type="http://schemas.openxmlformats.org/officeDocument/2006/relationships/image" Target="../media/image222.png"/><Relationship Id="rId44" Type="http://schemas.openxmlformats.org/officeDocument/2006/relationships/customXml" Target="../ink/ink185.xml"/><Relationship Id="rId65" Type="http://schemas.openxmlformats.org/officeDocument/2006/relationships/image" Target="../media/image195.png"/><Relationship Id="rId86" Type="http://schemas.openxmlformats.org/officeDocument/2006/relationships/customXml" Target="../ink/ink206.xml"/><Relationship Id="rId130" Type="http://schemas.openxmlformats.org/officeDocument/2006/relationships/customXml" Target="../ink/ink228.xml"/><Relationship Id="rId151" Type="http://schemas.openxmlformats.org/officeDocument/2006/relationships/image" Target="../media/image238.png"/><Relationship Id="rId172" Type="http://schemas.openxmlformats.org/officeDocument/2006/relationships/customXml" Target="../ink/ink249.xml"/><Relationship Id="rId193" Type="http://schemas.openxmlformats.org/officeDocument/2006/relationships/image" Target="../media/image259.png"/><Relationship Id="rId207" Type="http://schemas.openxmlformats.org/officeDocument/2006/relationships/image" Target="../media/image266.png"/><Relationship Id="rId13" Type="http://schemas.openxmlformats.org/officeDocument/2006/relationships/image" Target="../media/image169.png"/><Relationship Id="rId109" Type="http://schemas.openxmlformats.org/officeDocument/2006/relationships/image" Target="../media/image217.png"/><Relationship Id="rId34" Type="http://schemas.openxmlformats.org/officeDocument/2006/relationships/customXml" Target="../ink/ink180.xml"/><Relationship Id="rId55" Type="http://schemas.openxmlformats.org/officeDocument/2006/relationships/image" Target="../media/image190.png"/><Relationship Id="rId76" Type="http://schemas.openxmlformats.org/officeDocument/2006/relationships/customXml" Target="../ink/ink201.xml"/><Relationship Id="rId97" Type="http://schemas.openxmlformats.org/officeDocument/2006/relationships/image" Target="../media/image211.png"/><Relationship Id="rId120" Type="http://schemas.openxmlformats.org/officeDocument/2006/relationships/customXml" Target="../ink/ink223.xml"/><Relationship Id="rId141" Type="http://schemas.openxmlformats.org/officeDocument/2006/relationships/image" Target="../media/image233.png"/><Relationship Id="rId7" Type="http://schemas.openxmlformats.org/officeDocument/2006/relationships/image" Target="../media/image166.png"/><Relationship Id="rId162" Type="http://schemas.openxmlformats.org/officeDocument/2006/relationships/customXml" Target="../ink/ink244.xml"/><Relationship Id="rId183" Type="http://schemas.openxmlformats.org/officeDocument/2006/relationships/image" Target="../media/image254.png"/><Relationship Id="rId218" Type="http://schemas.openxmlformats.org/officeDocument/2006/relationships/customXml" Target="../ink/ink272.xml"/><Relationship Id="rId24" Type="http://schemas.openxmlformats.org/officeDocument/2006/relationships/customXml" Target="../ink/ink175.xml"/><Relationship Id="rId45" Type="http://schemas.openxmlformats.org/officeDocument/2006/relationships/image" Target="../media/image185.png"/><Relationship Id="rId66" Type="http://schemas.openxmlformats.org/officeDocument/2006/relationships/customXml" Target="../ink/ink196.xml"/><Relationship Id="rId87" Type="http://schemas.openxmlformats.org/officeDocument/2006/relationships/image" Target="../media/image206.png"/><Relationship Id="rId110" Type="http://schemas.openxmlformats.org/officeDocument/2006/relationships/customXml" Target="../ink/ink218.xml"/><Relationship Id="rId131" Type="http://schemas.openxmlformats.org/officeDocument/2006/relationships/image" Target="../media/image228.png"/><Relationship Id="rId152" Type="http://schemas.openxmlformats.org/officeDocument/2006/relationships/customXml" Target="../ink/ink239.xml"/><Relationship Id="rId173" Type="http://schemas.openxmlformats.org/officeDocument/2006/relationships/image" Target="../media/image249.png"/><Relationship Id="rId194" Type="http://schemas.openxmlformats.org/officeDocument/2006/relationships/customXml" Target="../ink/ink260.xml"/><Relationship Id="rId208" Type="http://schemas.openxmlformats.org/officeDocument/2006/relationships/customXml" Target="../ink/ink267.xml"/><Relationship Id="rId14" Type="http://schemas.openxmlformats.org/officeDocument/2006/relationships/customXml" Target="../ink/ink170.xml"/><Relationship Id="rId35" Type="http://schemas.openxmlformats.org/officeDocument/2006/relationships/image" Target="../media/image180.png"/><Relationship Id="rId56" Type="http://schemas.openxmlformats.org/officeDocument/2006/relationships/customXml" Target="../ink/ink191.xml"/><Relationship Id="rId77" Type="http://schemas.openxmlformats.org/officeDocument/2006/relationships/image" Target="../media/image201.png"/><Relationship Id="rId100" Type="http://schemas.openxmlformats.org/officeDocument/2006/relationships/customXml" Target="../ink/ink213.xml"/><Relationship Id="rId8" Type="http://schemas.openxmlformats.org/officeDocument/2006/relationships/customXml" Target="../ink/ink167.xml"/><Relationship Id="rId98" Type="http://schemas.openxmlformats.org/officeDocument/2006/relationships/customXml" Target="../ink/ink212.xml"/><Relationship Id="rId121" Type="http://schemas.openxmlformats.org/officeDocument/2006/relationships/image" Target="../media/image223.png"/><Relationship Id="rId142" Type="http://schemas.openxmlformats.org/officeDocument/2006/relationships/customXml" Target="../ink/ink234.xml"/><Relationship Id="rId163" Type="http://schemas.openxmlformats.org/officeDocument/2006/relationships/image" Target="../media/image244.png"/><Relationship Id="rId184" Type="http://schemas.openxmlformats.org/officeDocument/2006/relationships/customXml" Target="../ink/ink255.xml"/><Relationship Id="rId219" Type="http://schemas.openxmlformats.org/officeDocument/2006/relationships/image" Target="../media/image272.png"/><Relationship Id="rId3" Type="http://schemas.openxmlformats.org/officeDocument/2006/relationships/image" Target="../media/image164.png"/><Relationship Id="rId214" Type="http://schemas.openxmlformats.org/officeDocument/2006/relationships/customXml" Target="../ink/ink270.xml"/><Relationship Id="rId25" Type="http://schemas.openxmlformats.org/officeDocument/2006/relationships/image" Target="../media/image175.png"/><Relationship Id="rId46" Type="http://schemas.openxmlformats.org/officeDocument/2006/relationships/customXml" Target="../ink/ink186.xml"/><Relationship Id="rId67" Type="http://schemas.openxmlformats.org/officeDocument/2006/relationships/image" Target="../media/image196.png"/><Relationship Id="rId116" Type="http://schemas.openxmlformats.org/officeDocument/2006/relationships/customXml" Target="../ink/ink221.xml"/><Relationship Id="rId137" Type="http://schemas.openxmlformats.org/officeDocument/2006/relationships/image" Target="../media/image231.png"/><Relationship Id="rId158" Type="http://schemas.openxmlformats.org/officeDocument/2006/relationships/customXml" Target="../ink/ink242.xml"/><Relationship Id="rId20" Type="http://schemas.openxmlformats.org/officeDocument/2006/relationships/customXml" Target="../ink/ink173.xml"/><Relationship Id="rId41" Type="http://schemas.openxmlformats.org/officeDocument/2006/relationships/image" Target="../media/image183.png"/><Relationship Id="rId62" Type="http://schemas.openxmlformats.org/officeDocument/2006/relationships/customXml" Target="../ink/ink194.xml"/><Relationship Id="rId83" Type="http://schemas.openxmlformats.org/officeDocument/2006/relationships/image" Target="../media/image204.png"/><Relationship Id="rId88" Type="http://schemas.openxmlformats.org/officeDocument/2006/relationships/customXml" Target="../ink/ink207.xml"/><Relationship Id="rId111" Type="http://schemas.openxmlformats.org/officeDocument/2006/relationships/image" Target="../media/image218.png"/><Relationship Id="rId132" Type="http://schemas.openxmlformats.org/officeDocument/2006/relationships/customXml" Target="../ink/ink229.xml"/><Relationship Id="rId153" Type="http://schemas.openxmlformats.org/officeDocument/2006/relationships/image" Target="../media/image239.png"/><Relationship Id="rId174" Type="http://schemas.openxmlformats.org/officeDocument/2006/relationships/customXml" Target="../ink/ink250.xml"/><Relationship Id="rId179" Type="http://schemas.openxmlformats.org/officeDocument/2006/relationships/image" Target="../media/image252.png"/><Relationship Id="rId195" Type="http://schemas.openxmlformats.org/officeDocument/2006/relationships/image" Target="../media/image260.png"/><Relationship Id="rId209" Type="http://schemas.openxmlformats.org/officeDocument/2006/relationships/image" Target="../media/image267.png"/><Relationship Id="rId190" Type="http://schemas.openxmlformats.org/officeDocument/2006/relationships/customXml" Target="../ink/ink258.xml"/><Relationship Id="rId204" Type="http://schemas.openxmlformats.org/officeDocument/2006/relationships/customXml" Target="../ink/ink265.xml"/><Relationship Id="rId220" Type="http://schemas.openxmlformats.org/officeDocument/2006/relationships/customXml" Target="../ink/ink273.xml"/><Relationship Id="rId225" Type="http://schemas.openxmlformats.org/officeDocument/2006/relationships/image" Target="../media/image275.png"/><Relationship Id="rId15" Type="http://schemas.openxmlformats.org/officeDocument/2006/relationships/image" Target="../media/image170.png"/><Relationship Id="rId36" Type="http://schemas.openxmlformats.org/officeDocument/2006/relationships/customXml" Target="../ink/ink181.xml"/><Relationship Id="rId57" Type="http://schemas.openxmlformats.org/officeDocument/2006/relationships/image" Target="../media/image191.png"/><Relationship Id="rId106" Type="http://schemas.openxmlformats.org/officeDocument/2006/relationships/customXml" Target="../ink/ink216.xml"/><Relationship Id="rId127" Type="http://schemas.openxmlformats.org/officeDocument/2006/relationships/image" Target="../media/image226.png"/><Relationship Id="rId10" Type="http://schemas.openxmlformats.org/officeDocument/2006/relationships/customXml" Target="../ink/ink168.xml"/><Relationship Id="rId31" Type="http://schemas.openxmlformats.org/officeDocument/2006/relationships/image" Target="../media/image178.png"/><Relationship Id="rId52" Type="http://schemas.openxmlformats.org/officeDocument/2006/relationships/customXml" Target="../ink/ink189.xml"/><Relationship Id="rId73" Type="http://schemas.openxmlformats.org/officeDocument/2006/relationships/image" Target="../media/image199.png"/><Relationship Id="rId78" Type="http://schemas.openxmlformats.org/officeDocument/2006/relationships/customXml" Target="../ink/ink202.xml"/><Relationship Id="rId94" Type="http://schemas.openxmlformats.org/officeDocument/2006/relationships/customXml" Target="../ink/ink210.xml"/><Relationship Id="rId99" Type="http://schemas.openxmlformats.org/officeDocument/2006/relationships/image" Target="../media/image212.png"/><Relationship Id="rId101" Type="http://schemas.openxmlformats.org/officeDocument/2006/relationships/image" Target="../media/image213.png"/><Relationship Id="rId122" Type="http://schemas.openxmlformats.org/officeDocument/2006/relationships/customXml" Target="../ink/ink224.xml"/><Relationship Id="rId143" Type="http://schemas.openxmlformats.org/officeDocument/2006/relationships/image" Target="../media/image234.png"/><Relationship Id="rId148" Type="http://schemas.openxmlformats.org/officeDocument/2006/relationships/customXml" Target="../ink/ink237.xml"/><Relationship Id="rId164" Type="http://schemas.openxmlformats.org/officeDocument/2006/relationships/customXml" Target="../ink/ink245.xml"/><Relationship Id="rId169" Type="http://schemas.openxmlformats.org/officeDocument/2006/relationships/image" Target="../media/image247.png"/><Relationship Id="rId185" Type="http://schemas.openxmlformats.org/officeDocument/2006/relationships/image" Target="../media/image255.png"/><Relationship Id="rId4" Type="http://schemas.openxmlformats.org/officeDocument/2006/relationships/customXml" Target="../ink/ink165.xml"/><Relationship Id="rId9" Type="http://schemas.openxmlformats.org/officeDocument/2006/relationships/image" Target="../media/image167.png"/><Relationship Id="rId180" Type="http://schemas.openxmlformats.org/officeDocument/2006/relationships/customXml" Target="../ink/ink253.xml"/><Relationship Id="rId210" Type="http://schemas.openxmlformats.org/officeDocument/2006/relationships/customXml" Target="../ink/ink268.xml"/><Relationship Id="rId215" Type="http://schemas.openxmlformats.org/officeDocument/2006/relationships/image" Target="../media/image270.png"/><Relationship Id="rId26" Type="http://schemas.openxmlformats.org/officeDocument/2006/relationships/customXml" Target="../ink/ink176.xml"/><Relationship Id="rId47" Type="http://schemas.openxmlformats.org/officeDocument/2006/relationships/image" Target="../media/image186.png"/><Relationship Id="rId68" Type="http://schemas.openxmlformats.org/officeDocument/2006/relationships/customXml" Target="../ink/ink197.xml"/><Relationship Id="rId89" Type="http://schemas.openxmlformats.org/officeDocument/2006/relationships/image" Target="../media/image207.png"/><Relationship Id="rId112" Type="http://schemas.openxmlformats.org/officeDocument/2006/relationships/customXml" Target="../ink/ink219.xml"/><Relationship Id="rId133" Type="http://schemas.openxmlformats.org/officeDocument/2006/relationships/image" Target="../media/image229.png"/><Relationship Id="rId154" Type="http://schemas.openxmlformats.org/officeDocument/2006/relationships/customXml" Target="../ink/ink240.xml"/><Relationship Id="rId175" Type="http://schemas.openxmlformats.org/officeDocument/2006/relationships/image" Target="../media/image250.png"/><Relationship Id="rId196" Type="http://schemas.openxmlformats.org/officeDocument/2006/relationships/customXml" Target="../ink/ink261.xml"/><Relationship Id="rId200" Type="http://schemas.openxmlformats.org/officeDocument/2006/relationships/customXml" Target="../ink/ink263.xml"/><Relationship Id="rId16" Type="http://schemas.openxmlformats.org/officeDocument/2006/relationships/customXml" Target="../ink/ink171.xml"/><Relationship Id="rId221" Type="http://schemas.openxmlformats.org/officeDocument/2006/relationships/image" Target="../media/image273.png"/><Relationship Id="rId37" Type="http://schemas.openxmlformats.org/officeDocument/2006/relationships/image" Target="../media/image181.png"/><Relationship Id="rId58" Type="http://schemas.openxmlformats.org/officeDocument/2006/relationships/customXml" Target="../ink/ink192.xml"/><Relationship Id="rId79" Type="http://schemas.openxmlformats.org/officeDocument/2006/relationships/image" Target="../media/image202.png"/><Relationship Id="rId102" Type="http://schemas.openxmlformats.org/officeDocument/2006/relationships/customXml" Target="../ink/ink214.xml"/><Relationship Id="rId123" Type="http://schemas.openxmlformats.org/officeDocument/2006/relationships/image" Target="../media/image224.png"/><Relationship Id="rId144" Type="http://schemas.openxmlformats.org/officeDocument/2006/relationships/customXml" Target="../ink/ink235.xml"/><Relationship Id="rId90" Type="http://schemas.openxmlformats.org/officeDocument/2006/relationships/customXml" Target="../ink/ink208.xml"/><Relationship Id="rId165" Type="http://schemas.openxmlformats.org/officeDocument/2006/relationships/image" Target="../media/image245.png"/><Relationship Id="rId186" Type="http://schemas.openxmlformats.org/officeDocument/2006/relationships/customXml" Target="../ink/ink256.xml"/><Relationship Id="rId211" Type="http://schemas.openxmlformats.org/officeDocument/2006/relationships/image" Target="../media/image268.png"/><Relationship Id="rId27" Type="http://schemas.openxmlformats.org/officeDocument/2006/relationships/image" Target="../media/image176.png"/><Relationship Id="rId48" Type="http://schemas.openxmlformats.org/officeDocument/2006/relationships/customXml" Target="../ink/ink187.xml"/><Relationship Id="rId69" Type="http://schemas.openxmlformats.org/officeDocument/2006/relationships/image" Target="../media/image197.png"/><Relationship Id="rId113" Type="http://schemas.openxmlformats.org/officeDocument/2006/relationships/image" Target="../media/image219.png"/><Relationship Id="rId134" Type="http://schemas.openxmlformats.org/officeDocument/2006/relationships/customXml" Target="../ink/ink230.xml"/><Relationship Id="rId80" Type="http://schemas.openxmlformats.org/officeDocument/2006/relationships/customXml" Target="../ink/ink203.xml"/><Relationship Id="rId155" Type="http://schemas.openxmlformats.org/officeDocument/2006/relationships/image" Target="../media/image240.png"/><Relationship Id="rId176" Type="http://schemas.openxmlformats.org/officeDocument/2006/relationships/customXml" Target="../ink/ink251.xml"/><Relationship Id="rId197" Type="http://schemas.openxmlformats.org/officeDocument/2006/relationships/image" Target="../media/image261.png"/><Relationship Id="rId201" Type="http://schemas.openxmlformats.org/officeDocument/2006/relationships/image" Target="../media/image263.png"/><Relationship Id="rId222" Type="http://schemas.openxmlformats.org/officeDocument/2006/relationships/customXml" Target="../ink/ink274.xml"/><Relationship Id="rId17" Type="http://schemas.openxmlformats.org/officeDocument/2006/relationships/image" Target="../media/image171.png"/><Relationship Id="rId38" Type="http://schemas.openxmlformats.org/officeDocument/2006/relationships/customXml" Target="../ink/ink182.xml"/><Relationship Id="rId59" Type="http://schemas.openxmlformats.org/officeDocument/2006/relationships/image" Target="../media/image192.png"/><Relationship Id="rId103" Type="http://schemas.openxmlformats.org/officeDocument/2006/relationships/image" Target="../media/image214.png"/><Relationship Id="rId124" Type="http://schemas.openxmlformats.org/officeDocument/2006/relationships/customXml" Target="../ink/ink225.xml"/><Relationship Id="rId70" Type="http://schemas.openxmlformats.org/officeDocument/2006/relationships/customXml" Target="../ink/ink198.xml"/><Relationship Id="rId91" Type="http://schemas.openxmlformats.org/officeDocument/2006/relationships/image" Target="../media/image208.png"/><Relationship Id="rId145" Type="http://schemas.openxmlformats.org/officeDocument/2006/relationships/image" Target="../media/image235.png"/><Relationship Id="rId166" Type="http://schemas.openxmlformats.org/officeDocument/2006/relationships/customXml" Target="../ink/ink246.xml"/><Relationship Id="rId187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69.xml"/><Relationship Id="rId28" Type="http://schemas.openxmlformats.org/officeDocument/2006/relationships/customXml" Target="../ink/ink177.xml"/><Relationship Id="rId49" Type="http://schemas.openxmlformats.org/officeDocument/2006/relationships/image" Target="../media/image187.png"/><Relationship Id="rId114" Type="http://schemas.openxmlformats.org/officeDocument/2006/relationships/customXml" Target="../ink/ink220.xml"/><Relationship Id="rId60" Type="http://schemas.openxmlformats.org/officeDocument/2006/relationships/customXml" Target="../ink/ink193.xml"/><Relationship Id="rId81" Type="http://schemas.openxmlformats.org/officeDocument/2006/relationships/image" Target="../media/image203.png"/><Relationship Id="rId135" Type="http://schemas.openxmlformats.org/officeDocument/2006/relationships/image" Target="../media/image230.png"/><Relationship Id="rId156" Type="http://schemas.openxmlformats.org/officeDocument/2006/relationships/customXml" Target="../ink/ink241.xml"/><Relationship Id="rId177" Type="http://schemas.openxmlformats.org/officeDocument/2006/relationships/image" Target="../media/image251.png"/><Relationship Id="rId198" Type="http://schemas.openxmlformats.org/officeDocument/2006/relationships/customXml" Target="../ink/ink262.xml"/><Relationship Id="rId202" Type="http://schemas.openxmlformats.org/officeDocument/2006/relationships/customXml" Target="../ink/ink264.xml"/><Relationship Id="rId223" Type="http://schemas.openxmlformats.org/officeDocument/2006/relationships/image" Target="../media/image274.png"/><Relationship Id="rId18" Type="http://schemas.openxmlformats.org/officeDocument/2006/relationships/customXml" Target="../ink/ink172.xml"/><Relationship Id="rId39" Type="http://schemas.openxmlformats.org/officeDocument/2006/relationships/image" Target="../media/image182.png"/><Relationship Id="rId50" Type="http://schemas.openxmlformats.org/officeDocument/2006/relationships/customXml" Target="../ink/ink188.xml"/><Relationship Id="rId104" Type="http://schemas.openxmlformats.org/officeDocument/2006/relationships/customXml" Target="../ink/ink215.xml"/><Relationship Id="rId125" Type="http://schemas.openxmlformats.org/officeDocument/2006/relationships/image" Target="../media/image225.png"/><Relationship Id="rId146" Type="http://schemas.openxmlformats.org/officeDocument/2006/relationships/customXml" Target="../ink/ink236.xml"/><Relationship Id="rId167" Type="http://schemas.openxmlformats.org/officeDocument/2006/relationships/image" Target="../media/image246.png"/><Relationship Id="rId188" Type="http://schemas.openxmlformats.org/officeDocument/2006/relationships/customXml" Target="../ink/ink257.xml"/><Relationship Id="rId71" Type="http://schemas.openxmlformats.org/officeDocument/2006/relationships/image" Target="../media/image198.png"/><Relationship Id="rId92" Type="http://schemas.openxmlformats.org/officeDocument/2006/relationships/customXml" Target="../ink/ink209.xml"/><Relationship Id="rId213" Type="http://schemas.openxmlformats.org/officeDocument/2006/relationships/image" Target="../media/image269.png"/><Relationship Id="rId2" Type="http://schemas.openxmlformats.org/officeDocument/2006/relationships/customXml" Target="../ink/ink164.xml"/><Relationship Id="rId29" Type="http://schemas.openxmlformats.org/officeDocument/2006/relationships/image" Target="../media/image177.png"/><Relationship Id="rId40" Type="http://schemas.openxmlformats.org/officeDocument/2006/relationships/customXml" Target="../ink/ink183.xml"/><Relationship Id="rId115" Type="http://schemas.openxmlformats.org/officeDocument/2006/relationships/image" Target="../media/image220.png"/><Relationship Id="rId136" Type="http://schemas.openxmlformats.org/officeDocument/2006/relationships/customXml" Target="../ink/ink231.xml"/><Relationship Id="rId157" Type="http://schemas.openxmlformats.org/officeDocument/2006/relationships/image" Target="../media/image241.png"/><Relationship Id="rId178" Type="http://schemas.openxmlformats.org/officeDocument/2006/relationships/customXml" Target="../ink/ink252.xml"/><Relationship Id="rId61" Type="http://schemas.openxmlformats.org/officeDocument/2006/relationships/image" Target="../media/image193.png"/><Relationship Id="rId82" Type="http://schemas.openxmlformats.org/officeDocument/2006/relationships/customXml" Target="../ink/ink204.xml"/><Relationship Id="rId199" Type="http://schemas.openxmlformats.org/officeDocument/2006/relationships/image" Target="../media/image262.png"/><Relationship Id="rId203" Type="http://schemas.openxmlformats.org/officeDocument/2006/relationships/image" Target="../media/image264.png"/><Relationship Id="rId19" Type="http://schemas.openxmlformats.org/officeDocument/2006/relationships/image" Target="../media/image172.png"/><Relationship Id="rId224" Type="http://schemas.openxmlformats.org/officeDocument/2006/relationships/customXml" Target="../ink/ink275.xml"/><Relationship Id="rId30" Type="http://schemas.openxmlformats.org/officeDocument/2006/relationships/customXml" Target="../ink/ink178.xml"/><Relationship Id="rId105" Type="http://schemas.openxmlformats.org/officeDocument/2006/relationships/image" Target="../media/image215.png"/><Relationship Id="rId126" Type="http://schemas.openxmlformats.org/officeDocument/2006/relationships/customXml" Target="../ink/ink226.xml"/><Relationship Id="rId147" Type="http://schemas.openxmlformats.org/officeDocument/2006/relationships/image" Target="../media/image236.png"/><Relationship Id="rId168" Type="http://schemas.openxmlformats.org/officeDocument/2006/relationships/customXml" Target="../ink/ink247.xml"/><Relationship Id="rId51" Type="http://schemas.openxmlformats.org/officeDocument/2006/relationships/image" Target="../media/image188.png"/><Relationship Id="rId72" Type="http://schemas.openxmlformats.org/officeDocument/2006/relationships/customXml" Target="../ink/ink199.xml"/><Relationship Id="rId93" Type="http://schemas.openxmlformats.org/officeDocument/2006/relationships/image" Target="../media/image209.png"/><Relationship Id="rId189" Type="http://schemas.openxmlformats.org/officeDocument/2006/relationships/image" Target="../media/image257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53.png"/><Relationship Id="rId21" Type="http://schemas.openxmlformats.org/officeDocument/2006/relationships/image" Target="../media/image3105.png"/><Relationship Id="rId42" Type="http://schemas.openxmlformats.org/officeDocument/2006/relationships/customXml" Target="../ink/ink3123.xml"/><Relationship Id="rId63" Type="http://schemas.openxmlformats.org/officeDocument/2006/relationships/image" Target="../media/image3126.png"/><Relationship Id="rId84" Type="http://schemas.openxmlformats.org/officeDocument/2006/relationships/customXml" Target="../ink/ink3144.xml"/><Relationship Id="rId138" Type="http://schemas.openxmlformats.org/officeDocument/2006/relationships/customXml" Target="../ink/ink3171.xml"/><Relationship Id="rId159" Type="http://schemas.openxmlformats.org/officeDocument/2006/relationships/image" Target="../media/image3174.png"/><Relationship Id="rId170" Type="http://schemas.openxmlformats.org/officeDocument/2006/relationships/customXml" Target="../ink/ink3187.xml"/><Relationship Id="rId191" Type="http://schemas.openxmlformats.org/officeDocument/2006/relationships/image" Target="../media/image3190.png"/><Relationship Id="rId205" Type="http://schemas.openxmlformats.org/officeDocument/2006/relationships/image" Target="../media/image3197.png"/><Relationship Id="rId226" Type="http://schemas.openxmlformats.org/officeDocument/2006/relationships/customXml" Target="../ink/ink3215.xml"/><Relationship Id="rId107" Type="http://schemas.openxmlformats.org/officeDocument/2006/relationships/image" Target="../media/image3148.png"/><Relationship Id="rId11" Type="http://schemas.openxmlformats.org/officeDocument/2006/relationships/image" Target="../media/image3100.png"/><Relationship Id="rId32" Type="http://schemas.openxmlformats.org/officeDocument/2006/relationships/customXml" Target="../ink/ink3118.xml"/><Relationship Id="rId53" Type="http://schemas.openxmlformats.org/officeDocument/2006/relationships/image" Target="../media/image3121.png"/><Relationship Id="rId74" Type="http://schemas.openxmlformats.org/officeDocument/2006/relationships/customXml" Target="../ink/ink3139.xml"/><Relationship Id="rId128" Type="http://schemas.openxmlformats.org/officeDocument/2006/relationships/customXml" Target="../ink/ink3166.xml"/><Relationship Id="rId149" Type="http://schemas.openxmlformats.org/officeDocument/2006/relationships/image" Target="../media/image3169.png"/><Relationship Id="rId5" Type="http://schemas.openxmlformats.org/officeDocument/2006/relationships/image" Target="../media/image3097.png"/><Relationship Id="rId95" Type="http://schemas.openxmlformats.org/officeDocument/2006/relationships/image" Target="../media/image3142.png"/><Relationship Id="rId160" Type="http://schemas.openxmlformats.org/officeDocument/2006/relationships/customXml" Target="../ink/ink3182.xml"/><Relationship Id="rId181" Type="http://schemas.openxmlformats.org/officeDocument/2006/relationships/image" Target="../media/image3185.png"/><Relationship Id="rId216" Type="http://schemas.openxmlformats.org/officeDocument/2006/relationships/customXml" Target="../ink/ink3210.xml"/><Relationship Id="rId22" Type="http://schemas.openxmlformats.org/officeDocument/2006/relationships/customXml" Target="../ink/ink3113.xml"/><Relationship Id="rId43" Type="http://schemas.openxmlformats.org/officeDocument/2006/relationships/image" Target="../media/image3116.png"/><Relationship Id="rId64" Type="http://schemas.openxmlformats.org/officeDocument/2006/relationships/customXml" Target="../ink/ink3134.xml"/><Relationship Id="rId118" Type="http://schemas.openxmlformats.org/officeDocument/2006/relationships/customXml" Target="../ink/ink3161.xml"/><Relationship Id="rId139" Type="http://schemas.openxmlformats.org/officeDocument/2006/relationships/image" Target="../media/image3164.png"/><Relationship Id="rId85" Type="http://schemas.openxmlformats.org/officeDocument/2006/relationships/image" Target="../media/image3137.png"/><Relationship Id="rId150" Type="http://schemas.openxmlformats.org/officeDocument/2006/relationships/customXml" Target="../ink/ink3177.xml"/><Relationship Id="rId171" Type="http://schemas.openxmlformats.org/officeDocument/2006/relationships/image" Target="../media/image3180.png"/><Relationship Id="rId192" Type="http://schemas.openxmlformats.org/officeDocument/2006/relationships/customXml" Target="../ink/ink3198.xml"/><Relationship Id="rId206" Type="http://schemas.openxmlformats.org/officeDocument/2006/relationships/customXml" Target="../ink/ink3205.xml"/><Relationship Id="rId227" Type="http://schemas.openxmlformats.org/officeDocument/2006/relationships/image" Target="../media/image3208.png"/><Relationship Id="rId12" Type="http://schemas.openxmlformats.org/officeDocument/2006/relationships/customXml" Target="../ink/ink3108.xml"/><Relationship Id="rId33" Type="http://schemas.openxmlformats.org/officeDocument/2006/relationships/image" Target="../media/image3111.png"/><Relationship Id="rId108" Type="http://schemas.openxmlformats.org/officeDocument/2006/relationships/customXml" Target="../ink/ink3156.xml"/><Relationship Id="rId129" Type="http://schemas.openxmlformats.org/officeDocument/2006/relationships/image" Target="../media/image3159.png"/><Relationship Id="rId54" Type="http://schemas.openxmlformats.org/officeDocument/2006/relationships/customXml" Target="../ink/ink3129.xml"/><Relationship Id="rId75" Type="http://schemas.openxmlformats.org/officeDocument/2006/relationships/image" Target="../media/image3132.png"/><Relationship Id="rId96" Type="http://schemas.openxmlformats.org/officeDocument/2006/relationships/customXml" Target="../ink/ink3150.xml"/><Relationship Id="rId140" Type="http://schemas.openxmlformats.org/officeDocument/2006/relationships/customXml" Target="../ink/ink3172.xml"/><Relationship Id="rId161" Type="http://schemas.openxmlformats.org/officeDocument/2006/relationships/image" Target="../media/image3175.png"/><Relationship Id="rId182" Type="http://schemas.openxmlformats.org/officeDocument/2006/relationships/customXml" Target="../ink/ink3193.xml"/><Relationship Id="rId217" Type="http://schemas.openxmlformats.org/officeDocument/2006/relationships/image" Target="../media/image3203.png"/><Relationship Id="rId6" Type="http://schemas.openxmlformats.org/officeDocument/2006/relationships/customXml" Target="../ink/ink3105.xml"/><Relationship Id="rId23" Type="http://schemas.openxmlformats.org/officeDocument/2006/relationships/image" Target="../media/image3106.png"/><Relationship Id="rId119" Type="http://schemas.openxmlformats.org/officeDocument/2006/relationships/image" Target="../media/image3154.png"/><Relationship Id="rId44" Type="http://schemas.openxmlformats.org/officeDocument/2006/relationships/customXml" Target="../ink/ink3124.xml"/><Relationship Id="rId65" Type="http://schemas.openxmlformats.org/officeDocument/2006/relationships/image" Target="../media/image3127.png"/><Relationship Id="rId86" Type="http://schemas.openxmlformats.org/officeDocument/2006/relationships/customXml" Target="../ink/ink3145.xml"/><Relationship Id="rId130" Type="http://schemas.openxmlformats.org/officeDocument/2006/relationships/customXml" Target="../ink/ink3167.xml"/><Relationship Id="rId151" Type="http://schemas.openxmlformats.org/officeDocument/2006/relationships/image" Target="../media/image3170.png"/><Relationship Id="rId172" Type="http://schemas.openxmlformats.org/officeDocument/2006/relationships/customXml" Target="../ink/ink3188.xml"/><Relationship Id="rId193" Type="http://schemas.openxmlformats.org/officeDocument/2006/relationships/image" Target="../media/image3191.png"/><Relationship Id="rId207" Type="http://schemas.openxmlformats.org/officeDocument/2006/relationships/image" Target="../media/image3198.png"/><Relationship Id="rId228" Type="http://schemas.openxmlformats.org/officeDocument/2006/relationships/customXml" Target="../ink/ink3216.xml"/><Relationship Id="rId13" Type="http://schemas.openxmlformats.org/officeDocument/2006/relationships/image" Target="../media/image3101.png"/><Relationship Id="rId109" Type="http://schemas.openxmlformats.org/officeDocument/2006/relationships/image" Target="../media/image3149.png"/><Relationship Id="rId34" Type="http://schemas.openxmlformats.org/officeDocument/2006/relationships/customXml" Target="../ink/ink3119.xml"/><Relationship Id="rId55" Type="http://schemas.openxmlformats.org/officeDocument/2006/relationships/image" Target="../media/image3122.png"/><Relationship Id="rId76" Type="http://schemas.openxmlformats.org/officeDocument/2006/relationships/customXml" Target="../ink/ink3140.xml"/><Relationship Id="rId97" Type="http://schemas.openxmlformats.org/officeDocument/2006/relationships/image" Target="../media/image3143.png"/><Relationship Id="rId120" Type="http://schemas.openxmlformats.org/officeDocument/2006/relationships/customXml" Target="../ink/ink3162.xml"/><Relationship Id="rId141" Type="http://schemas.openxmlformats.org/officeDocument/2006/relationships/image" Target="../media/image3165.png"/><Relationship Id="rId7" Type="http://schemas.openxmlformats.org/officeDocument/2006/relationships/image" Target="../media/image3098.png"/><Relationship Id="rId162" Type="http://schemas.openxmlformats.org/officeDocument/2006/relationships/customXml" Target="../ink/ink3183.xml"/><Relationship Id="rId183" Type="http://schemas.openxmlformats.org/officeDocument/2006/relationships/image" Target="../media/image3186.png"/><Relationship Id="rId218" Type="http://schemas.openxmlformats.org/officeDocument/2006/relationships/customXml" Target="../ink/ink3211.xml"/><Relationship Id="rId24" Type="http://schemas.openxmlformats.org/officeDocument/2006/relationships/customXml" Target="../ink/ink3114.xml"/><Relationship Id="rId45" Type="http://schemas.openxmlformats.org/officeDocument/2006/relationships/image" Target="../media/image3117.png"/><Relationship Id="rId66" Type="http://schemas.openxmlformats.org/officeDocument/2006/relationships/customXml" Target="../ink/ink3135.xml"/><Relationship Id="rId87" Type="http://schemas.openxmlformats.org/officeDocument/2006/relationships/image" Target="../media/image3138.png"/><Relationship Id="rId110" Type="http://schemas.openxmlformats.org/officeDocument/2006/relationships/customXml" Target="../ink/ink3157.xml"/><Relationship Id="rId131" Type="http://schemas.openxmlformats.org/officeDocument/2006/relationships/image" Target="../media/image3160.png"/><Relationship Id="rId152" Type="http://schemas.openxmlformats.org/officeDocument/2006/relationships/customXml" Target="../ink/ink3178.xml"/><Relationship Id="rId173" Type="http://schemas.openxmlformats.org/officeDocument/2006/relationships/image" Target="../media/image3181.png"/><Relationship Id="rId194" Type="http://schemas.openxmlformats.org/officeDocument/2006/relationships/customXml" Target="../ink/ink3199.xml"/><Relationship Id="rId208" Type="http://schemas.openxmlformats.org/officeDocument/2006/relationships/customXml" Target="../ink/ink3206.xml"/><Relationship Id="rId229" Type="http://schemas.openxmlformats.org/officeDocument/2006/relationships/image" Target="../media/image3209.png"/><Relationship Id="rId14" Type="http://schemas.openxmlformats.org/officeDocument/2006/relationships/customXml" Target="../ink/ink3109.xml"/><Relationship Id="rId35" Type="http://schemas.openxmlformats.org/officeDocument/2006/relationships/image" Target="../media/image3112.png"/><Relationship Id="rId56" Type="http://schemas.openxmlformats.org/officeDocument/2006/relationships/customXml" Target="../ink/ink3130.xml"/><Relationship Id="rId77" Type="http://schemas.openxmlformats.org/officeDocument/2006/relationships/image" Target="../media/image3133.png"/><Relationship Id="rId100" Type="http://schemas.openxmlformats.org/officeDocument/2006/relationships/customXml" Target="../ink/ink3152.xml"/><Relationship Id="rId8" Type="http://schemas.openxmlformats.org/officeDocument/2006/relationships/customXml" Target="../ink/ink3106.xml"/><Relationship Id="rId98" Type="http://schemas.openxmlformats.org/officeDocument/2006/relationships/customXml" Target="../ink/ink3151.xml"/><Relationship Id="rId121" Type="http://schemas.openxmlformats.org/officeDocument/2006/relationships/image" Target="../media/image3155.png"/><Relationship Id="rId142" Type="http://schemas.openxmlformats.org/officeDocument/2006/relationships/customXml" Target="../ink/ink3173.xml"/><Relationship Id="rId163" Type="http://schemas.openxmlformats.org/officeDocument/2006/relationships/image" Target="../media/image3176.png"/><Relationship Id="rId184" Type="http://schemas.openxmlformats.org/officeDocument/2006/relationships/customXml" Target="../ink/ink3194.xml"/><Relationship Id="rId219" Type="http://schemas.openxmlformats.org/officeDocument/2006/relationships/image" Target="../media/image3204.png"/><Relationship Id="rId230" Type="http://schemas.openxmlformats.org/officeDocument/2006/relationships/customXml" Target="../ink/ink3217.xml"/><Relationship Id="rId25" Type="http://schemas.openxmlformats.org/officeDocument/2006/relationships/image" Target="../media/image3107.png"/><Relationship Id="rId46" Type="http://schemas.openxmlformats.org/officeDocument/2006/relationships/customXml" Target="../ink/ink3125.xml"/><Relationship Id="rId67" Type="http://schemas.openxmlformats.org/officeDocument/2006/relationships/image" Target="../media/image3128.png"/><Relationship Id="rId116" Type="http://schemas.openxmlformats.org/officeDocument/2006/relationships/customXml" Target="../ink/ink3160.xml"/><Relationship Id="rId137" Type="http://schemas.openxmlformats.org/officeDocument/2006/relationships/image" Target="../media/image3163.png"/><Relationship Id="rId158" Type="http://schemas.openxmlformats.org/officeDocument/2006/relationships/customXml" Target="../ink/ink3181.xml"/><Relationship Id="rId20" Type="http://schemas.openxmlformats.org/officeDocument/2006/relationships/customXml" Target="../ink/ink3112.xml"/><Relationship Id="rId41" Type="http://schemas.openxmlformats.org/officeDocument/2006/relationships/image" Target="../media/image3115.png"/><Relationship Id="rId62" Type="http://schemas.openxmlformats.org/officeDocument/2006/relationships/customXml" Target="../ink/ink3133.xml"/><Relationship Id="rId83" Type="http://schemas.openxmlformats.org/officeDocument/2006/relationships/image" Target="../media/image3136.png"/><Relationship Id="rId88" Type="http://schemas.openxmlformats.org/officeDocument/2006/relationships/customXml" Target="../ink/ink3146.xml"/><Relationship Id="rId111" Type="http://schemas.openxmlformats.org/officeDocument/2006/relationships/image" Target="../media/image3150.png"/><Relationship Id="rId132" Type="http://schemas.openxmlformats.org/officeDocument/2006/relationships/customXml" Target="../ink/ink3168.xml"/><Relationship Id="rId153" Type="http://schemas.openxmlformats.org/officeDocument/2006/relationships/image" Target="../media/image3171.png"/><Relationship Id="rId174" Type="http://schemas.openxmlformats.org/officeDocument/2006/relationships/customXml" Target="../ink/ink3189.xml"/><Relationship Id="rId179" Type="http://schemas.openxmlformats.org/officeDocument/2006/relationships/image" Target="../media/image3184.png"/><Relationship Id="rId195" Type="http://schemas.openxmlformats.org/officeDocument/2006/relationships/image" Target="../media/image3192.png"/><Relationship Id="rId209" Type="http://schemas.openxmlformats.org/officeDocument/2006/relationships/image" Target="../media/image3199.png"/><Relationship Id="rId190" Type="http://schemas.openxmlformats.org/officeDocument/2006/relationships/customXml" Target="../ink/ink3197.xml"/><Relationship Id="rId204" Type="http://schemas.openxmlformats.org/officeDocument/2006/relationships/customXml" Target="../ink/ink3204.xml"/><Relationship Id="rId220" Type="http://schemas.openxmlformats.org/officeDocument/2006/relationships/customXml" Target="../ink/ink3212.xml"/><Relationship Id="rId225" Type="http://schemas.openxmlformats.org/officeDocument/2006/relationships/image" Target="../media/image3207.png"/><Relationship Id="rId15" Type="http://schemas.openxmlformats.org/officeDocument/2006/relationships/image" Target="../media/image3102.png"/><Relationship Id="rId36" Type="http://schemas.openxmlformats.org/officeDocument/2006/relationships/customXml" Target="../ink/ink3120.xml"/><Relationship Id="rId57" Type="http://schemas.openxmlformats.org/officeDocument/2006/relationships/image" Target="../media/image3123.png"/><Relationship Id="rId106" Type="http://schemas.openxmlformats.org/officeDocument/2006/relationships/customXml" Target="../ink/ink3155.xml"/><Relationship Id="rId127" Type="http://schemas.openxmlformats.org/officeDocument/2006/relationships/image" Target="../media/image3158.png"/><Relationship Id="rId10" Type="http://schemas.openxmlformats.org/officeDocument/2006/relationships/customXml" Target="../ink/ink3107.xml"/><Relationship Id="rId31" Type="http://schemas.openxmlformats.org/officeDocument/2006/relationships/image" Target="../media/image3110.png"/><Relationship Id="rId52" Type="http://schemas.openxmlformats.org/officeDocument/2006/relationships/customXml" Target="../ink/ink3128.xml"/><Relationship Id="rId73" Type="http://schemas.openxmlformats.org/officeDocument/2006/relationships/image" Target="../media/image3131.png"/><Relationship Id="rId78" Type="http://schemas.openxmlformats.org/officeDocument/2006/relationships/customXml" Target="../ink/ink3141.xml"/><Relationship Id="rId94" Type="http://schemas.openxmlformats.org/officeDocument/2006/relationships/customXml" Target="../ink/ink3149.xml"/><Relationship Id="rId99" Type="http://schemas.openxmlformats.org/officeDocument/2006/relationships/image" Target="../media/image3144.png"/><Relationship Id="rId101" Type="http://schemas.openxmlformats.org/officeDocument/2006/relationships/image" Target="../media/image3145.png"/><Relationship Id="rId122" Type="http://schemas.openxmlformats.org/officeDocument/2006/relationships/customXml" Target="../ink/ink3163.xml"/><Relationship Id="rId143" Type="http://schemas.openxmlformats.org/officeDocument/2006/relationships/image" Target="../media/image3166.png"/><Relationship Id="rId148" Type="http://schemas.openxmlformats.org/officeDocument/2006/relationships/customXml" Target="../ink/ink3176.xml"/><Relationship Id="rId164" Type="http://schemas.openxmlformats.org/officeDocument/2006/relationships/customXml" Target="../ink/ink3184.xml"/><Relationship Id="rId169" Type="http://schemas.openxmlformats.org/officeDocument/2006/relationships/image" Target="../media/image3179.png"/><Relationship Id="rId185" Type="http://schemas.openxmlformats.org/officeDocument/2006/relationships/image" Target="../media/image3187.png"/><Relationship Id="rId4" Type="http://schemas.openxmlformats.org/officeDocument/2006/relationships/customXml" Target="../ink/ink3104.xml"/><Relationship Id="rId9" Type="http://schemas.openxmlformats.org/officeDocument/2006/relationships/image" Target="../media/image3099.png"/><Relationship Id="rId180" Type="http://schemas.openxmlformats.org/officeDocument/2006/relationships/customXml" Target="../ink/ink3192.xml"/><Relationship Id="rId210" Type="http://schemas.openxmlformats.org/officeDocument/2006/relationships/customXml" Target="../ink/ink3207.xml"/><Relationship Id="rId215" Type="http://schemas.openxmlformats.org/officeDocument/2006/relationships/image" Target="../media/image3202.png"/><Relationship Id="rId26" Type="http://schemas.openxmlformats.org/officeDocument/2006/relationships/customXml" Target="../ink/ink3115.xml"/><Relationship Id="rId231" Type="http://schemas.openxmlformats.org/officeDocument/2006/relationships/image" Target="../media/image3210.png"/><Relationship Id="rId47" Type="http://schemas.openxmlformats.org/officeDocument/2006/relationships/image" Target="../media/image3118.png"/><Relationship Id="rId68" Type="http://schemas.openxmlformats.org/officeDocument/2006/relationships/customXml" Target="../ink/ink3136.xml"/><Relationship Id="rId89" Type="http://schemas.openxmlformats.org/officeDocument/2006/relationships/image" Target="../media/image3139.png"/><Relationship Id="rId112" Type="http://schemas.openxmlformats.org/officeDocument/2006/relationships/customXml" Target="../ink/ink3158.xml"/><Relationship Id="rId133" Type="http://schemas.openxmlformats.org/officeDocument/2006/relationships/image" Target="../media/image3161.png"/><Relationship Id="rId154" Type="http://schemas.openxmlformats.org/officeDocument/2006/relationships/customXml" Target="../ink/ink3179.xml"/><Relationship Id="rId175" Type="http://schemas.openxmlformats.org/officeDocument/2006/relationships/image" Target="../media/image3182.png"/><Relationship Id="rId196" Type="http://schemas.openxmlformats.org/officeDocument/2006/relationships/customXml" Target="../ink/ink3200.xml"/><Relationship Id="rId200" Type="http://schemas.openxmlformats.org/officeDocument/2006/relationships/customXml" Target="../ink/ink3202.xml"/><Relationship Id="rId16" Type="http://schemas.openxmlformats.org/officeDocument/2006/relationships/customXml" Target="../ink/ink3110.xml"/><Relationship Id="rId221" Type="http://schemas.openxmlformats.org/officeDocument/2006/relationships/image" Target="../media/image3205.png"/><Relationship Id="rId37" Type="http://schemas.openxmlformats.org/officeDocument/2006/relationships/image" Target="../media/image3113.png"/><Relationship Id="rId58" Type="http://schemas.openxmlformats.org/officeDocument/2006/relationships/customXml" Target="../ink/ink3131.xml"/><Relationship Id="rId79" Type="http://schemas.openxmlformats.org/officeDocument/2006/relationships/image" Target="../media/image3134.png"/><Relationship Id="rId102" Type="http://schemas.openxmlformats.org/officeDocument/2006/relationships/customXml" Target="../ink/ink3153.xml"/><Relationship Id="rId123" Type="http://schemas.openxmlformats.org/officeDocument/2006/relationships/image" Target="../media/image3156.png"/><Relationship Id="rId144" Type="http://schemas.openxmlformats.org/officeDocument/2006/relationships/customXml" Target="../ink/ink3174.xml"/><Relationship Id="rId90" Type="http://schemas.openxmlformats.org/officeDocument/2006/relationships/customXml" Target="../ink/ink3147.xml"/><Relationship Id="rId165" Type="http://schemas.openxmlformats.org/officeDocument/2006/relationships/image" Target="../media/image3177.png"/><Relationship Id="rId186" Type="http://schemas.openxmlformats.org/officeDocument/2006/relationships/customXml" Target="../ink/ink3195.xml"/><Relationship Id="rId211" Type="http://schemas.openxmlformats.org/officeDocument/2006/relationships/image" Target="../media/image3200.png"/><Relationship Id="rId27" Type="http://schemas.openxmlformats.org/officeDocument/2006/relationships/image" Target="../media/image3108.png"/><Relationship Id="rId48" Type="http://schemas.openxmlformats.org/officeDocument/2006/relationships/customXml" Target="../ink/ink3126.xml"/><Relationship Id="rId69" Type="http://schemas.openxmlformats.org/officeDocument/2006/relationships/image" Target="../media/image3129.png"/><Relationship Id="rId113" Type="http://schemas.openxmlformats.org/officeDocument/2006/relationships/image" Target="../media/image3151.png"/><Relationship Id="rId134" Type="http://schemas.openxmlformats.org/officeDocument/2006/relationships/customXml" Target="../ink/ink3169.xml"/><Relationship Id="rId80" Type="http://schemas.openxmlformats.org/officeDocument/2006/relationships/customXml" Target="../ink/ink3142.xml"/><Relationship Id="rId155" Type="http://schemas.openxmlformats.org/officeDocument/2006/relationships/image" Target="../media/image3172.png"/><Relationship Id="rId176" Type="http://schemas.openxmlformats.org/officeDocument/2006/relationships/customXml" Target="../ink/ink3190.xml"/><Relationship Id="rId197" Type="http://schemas.openxmlformats.org/officeDocument/2006/relationships/image" Target="../media/image3193.png"/><Relationship Id="rId201" Type="http://schemas.openxmlformats.org/officeDocument/2006/relationships/image" Target="../media/image3195.png"/><Relationship Id="rId222" Type="http://schemas.openxmlformats.org/officeDocument/2006/relationships/customXml" Target="../ink/ink3213.xml"/><Relationship Id="rId17" Type="http://schemas.openxmlformats.org/officeDocument/2006/relationships/image" Target="../media/image3103.png"/><Relationship Id="rId38" Type="http://schemas.openxmlformats.org/officeDocument/2006/relationships/customXml" Target="../ink/ink3121.xml"/><Relationship Id="rId59" Type="http://schemas.openxmlformats.org/officeDocument/2006/relationships/image" Target="../media/image3124.png"/><Relationship Id="rId103" Type="http://schemas.openxmlformats.org/officeDocument/2006/relationships/image" Target="../media/image3146.png"/><Relationship Id="rId124" Type="http://schemas.openxmlformats.org/officeDocument/2006/relationships/customXml" Target="../ink/ink3164.xml"/><Relationship Id="rId70" Type="http://schemas.openxmlformats.org/officeDocument/2006/relationships/customXml" Target="../ink/ink3137.xml"/><Relationship Id="rId91" Type="http://schemas.openxmlformats.org/officeDocument/2006/relationships/image" Target="../media/image3140.png"/><Relationship Id="rId145" Type="http://schemas.openxmlformats.org/officeDocument/2006/relationships/image" Target="../media/image3167.png"/><Relationship Id="rId166" Type="http://schemas.openxmlformats.org/officeDocument/2006/relationships/customXml" Target="../ink/ink3185.xml"/><Relationship Id="rId187" Type="http://schemas.openxmlformats.org/officeDocument/2006/relationships/image" Target="../media/image3188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208.xml"/><Relationship Id="rId28" Type="http://schemas.openxmlformats.org/officeDocument/2006/relationships/customXml" Target="../ink/ink3116.xml"/><Relationship Id="rId49" Type="http://schemas.openxmlformats.org/officeDocument/2006/relationships/image" Target="../media/image3119.png"/><Relationship Id="rId114" Type="http://schemas.openxmlformats.org/officeDocument/2006/relationships/customXml" Target="../ink/ink3159.xml"/><Relationship Id="rId60" Type="http://schemas.openxmlformats.org/officeDocument/2006/relationships/customXml" Target="../ink/ink3132.xml"/><Relationship Id="rId81" Type="http://schemas.openxmlformats.org/officeDocument/2006/relationships/image" Target="../media/image3135.png"/><Relationship Id="rId135" Type="http://schemas.openxmlformats.org/officeDocument/2006/relationships/image" Target="../media/image3162.png"/><Relationship Id="rId156" Type="http://schemas.openxmlformats.org/officeDocument/2006/relationships/customXml" Target="../ink/ink3180.xml"/><Relationship Id="rId177" Type="http://schemas.openxmlformats.org/officeDocument/2006/relationships/image" Target="../media/image3183.png"/><Relationship Id="rId198" Type="http://schemas.openxmlformats.org/officeDocument/2006/relationships/customXml" Target="../ink/ink3201.xml"/><Relationship Id="rId202" Type="http://schemas.openxmlformats.org/officeDocument/2006/relationships/customXml" Target="../ink/ink3203.xml"/><Relationship Id="rId223" Type="http://schemas.openxmlformats.org/officeDocument/2006/relationships/image" Target="../media/image3206.png"/><Relationship Id="rId18" Type="http://schemas.openxmlformats.org/officeDocument/2006/relationships/customXml" Target="../ink/ink3111.xml"/><Relationship Id="rId39" Type="http://schemas.openxmlformats.org/officeDocument/2006/relationships/image" Target="../media/image3114.png"/><Relationship Id="rId50" Type="http://schemas.openxmlformats.org/officeDocument/2006/relationships/customXml" Target="../ink/ink3127.xml"/><Relationship Id="rId104" Type="http://schemas.openxmlformats.org/officeDocument/2006/relationships/customXml" Target="../ink/ink3154.xml"/><Relationship Id="rId125" Type="http://schemas.openxmlformats.org/officeDocument/2006/relationships/image" Target="../media/image3157.png"/><Relationship Id="rId146" Type="http://schemas.openxmlformats.org/officeDocument/2006/relationships/customXml" Target="../ink/ink3175.xml"/><Relationship Id="rId167" Type="http://schemas.openxmlformats.org/officeDocument/2006/relationships/image" Target="../media/image3178.png"/><Relationship Id="rId188" Type="http://schemas.openxmlformats.org/officeDocument/2006/relationships/customXml" Target="../ink/ink3196.xml"/><Relationship Id="rId71" Type="http://schemas.openxmlformats.org/officeDocument/2006/relationships/image" Target="../media/image3130.png"/><Relationship Id="rId92" Type="http://schemas.openxmlformats.org/officeDocument/2006/relationships/customXml" Target="../ink/ink3148.xml"/><Relationship Id="rId213" Type="http://schemas.openxmlformats.org/officeDocument/2006/relationships/image" Target="../media/image3201.png"/><Relationship Id="rId2" Type="http://schemas.openxmlformats.org/officeDocument/2006/relationships/customXml" Target="../ink/ink3103.xml"/><Relationship Id="rId29" Type="http://schemas.openxmlformats.org/officeDocument/2006/relationships/image" Target="../media/image3109.png"/><Relationship Id="rId40" Type="http://schemas.openxmlformats.org/officeDocument/2006/relationships/customXml" Target="../ink/ink3122.xml"/><Relationship Id="rId115" Type="http://schemas.openxmlformats.org/officeDocument/2006/relationships/image" Target="../media/image3152.png"/><Relationship Id="rId136" Type="http://schemas.openxmlformats.org/officeDocument/2006/relationships/customXml" Target="../ink/ink3170.xml"/><Relationship Id="rId157" Type="http://schemas.openxmlformats.org/officeDocument/2006/relationships/image" Target="../media/image3173.png"/><Relationship Id="rId178" Type="http://schemas.openxmlformats.org/officeDocument/2006/relationships/customXml" Target="../ink/ink3191.xml"/><Relationship Id="rId61" Type="http://schemas.openxmlformats.org/officeDocument/2006/relationships/image" Target="../media/image3125.png"/><Relationship Id="rId82" Type="http://schemas.openxmlformats.org/officeDocument/2006/relationships/customXml" Target="../ink/ink3143.xml"/><Relationship Id="rId199" Type="http://schemas.openxmlformats.org/officeDocument/2006/relationships/image" Target="../media/image3194.png"/><Relationship Id="rId203" Type="http://schemas.openxmlformats.org/officeDocument/2006/relationships/image" Target="../media/image3196.png"/><Relationship Id="rId19" Type="http://schemas.openxmlformats.org/officeDocument/2006/relationships/image" Target="../media/image3104.png"/><Relationship Id="rId224" Type="http://schemas.openxmlformats.org/officeDocument/2006/relationships/customXml" Target="../ink/ink3214.xml"/><Relationship Id="rId30" Type="http://schemas.openxmlformats.org/officeDocument/2006/relationships/customXml" Target="../ink/ink3117.xml"/><Relationship Id="rId105" Type="http://schemas.openxmlformats.org/officeDocument/2006/relationships/image" Target="../media/image3147.png"/><Relationship Id="rId126" Type="http://schemas.openxmlformats.org/officeDocument/2006/relationships/customXml" Target="../ink/ink3165.xml"/><Relationship Id="rId147" Type="http://schemas.openxmlformats.org/officeDocument/2006/relationships/image" Target="../media/image3168.png"/><Relationship Id="rId168" Type="http://schemas.openxmlformats.org/officeDocument/2006/relationships/customXml" Target="../ink/ink3186.xml"/><Relationship Id="rId51" Type="http://schemas.openxmlformats.org/officeDocument/2006/relationships/image" Target="../media/image3120.png"/><Relationship Id="rId72" Type="http://schemas.openxmlformats.org/officeDocument/2006/relationships/customXml" Target="../ink/ink3138.xml"/><Relationship Id="rId93" Type="http://schemas.openxmlformats.org/officeDocument/2006/relationships/image" Target="../media/image3141.png"/><Relationship Id="rId189" Type="http://schemas.openxmlformats.org/officeDocument/2006/relationships/image" Target="../media/image3189.png"/><Relationship Id="rId3" Type="http://schemas.openxmlformats.org/officeDocument/2006/relationships/image" Target="../media/image3096.png"/><Relationship Id="rId214" Type="http://schemas.openxmlformats.org/officeDocument/2006/relationships/customXml" Target="../ink/ink3209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30.xml"/><Relationship Id="rId21" Type="http://schemas.openxmlformats.org/officeDocument/2006/relationships/image" Target="../media/image3220.png"/><Relationship Id="rId42" Type="http://schemas.openxmlformats.org/officeDocument/2006/relationships/customXml" Target="../ink/ink3238.xml"/><Relationship Id="rId47" Type="http://schemas.openxmlformats.org/officeDocument/2006/relationships/image" Target="../media/image3233.png"/><Relationship Id="rId63" Type="http://schemas.openxmlformats.org/officeDocument/2006/relationships/image" Target="../media/image3241.png"/><Relationship Id="rId68" Type="http://schemas.openxmlformats.org/officeDocument/2006/relationships/customXml" Target="../ink/ink3251.xml"/><Relationship Id="rId7" Type="http://schemas.openxmlformats.org/officeDocument/2006/relationships/image" Target="../media/image3213.png"/><Relationship Id="rId2" Type="http://schemas.openxmlformats.org/officeDocument/2006/relationships/customXml" Target="../ink/ink3218.xml"/><Relationship Id="rId16" Type="http://schemas.openxmlformats.org/officeDocument/2006/relationships/customXml" Target="../ink/ink3225.xml"/><Relationship Id="rId29" Type="http://schemas.openxmlformats.org/officeDocument/2006/relationships/image" Target="../media/image3224.png"/><Relationship Id="rId11" Type="http://schemas.openxmlformats.org/officeDocument/2006/relationships/image" Target="../media/image3215.png"/><Relationship Id="rId24" Type="http://schemas.openxmlformats.org/officeDocument/2006/relationships/customXml" Target="../ink/ink3229.xml"/><Relationship Id="rId32" Type="http://schemas.openxmlformats.org/officeDocument/2006/relationships/customXml" Target="../ink/ink3233.xml"/><Relationship Id="rId37" Type="http://schemas.openxmlformats.org/officeDocument/2006/relationships/image" Target="../media/image3228.png"/><Relationship Id="rId40" Type="http://schemas.openxmlformats.org/officeDocument/2006/relationships/customXml" Target="../ink/ink3237.xml"/><Relationship Id="rId45" Type="http://schemas.openxmlformats.org/officeDocument/2006/relationships/image" Target="../media/image3232.png"/><Relationship Id="rId53" Type="http://schemas.openxmlformats.org/officeDocument/2006/relationships/image" Target="../media/image3236.png"/><Relationship Id="rId58" Type="http://schemas.openxmlformats.org/officeDocument/2006/relationships/customXml" Target="../ink/ink3246.xml"/><Relationship Id="rId66" Type="http://schemas.openxmlformats.org/officeDocument/2006/relationships/customXml" Target="../ink/ink3250.xml"/><Relationship Id="rId5" Type="http://schemas.openxmlformats.org/officeDocument/2006/relationships/image" Target="../media/image3212.png"/><Relationship Id="rId61" Type="http://schemas.openxmlformats.org/officeDocument/2006/relationships/image" Target="../media/image3240.png"/><Relationship Id="rId19" Type="http://schemas.openxmlformats.org/officeDocument/2006/relationships/image" Target="../media/image3219.png"/><Relationship Id="rId14" Type="http://schemas.openxmlformats.org/officeDocument/2006/relationships/customXml" Target="../ink/ink3224.xml"/><Relationship Id="rId22" Type="http://schemas.openxmlformats.org/officeDocument/2006/relationships/customXml" Target="../ink/ink3228.xml"/><Relationship Id="rId27" Type="http://schemas.openxmlformats.org/officeDocument/2006/relationships/image" Target="../media/image3223.png"/><Relationship Id="rId30" Type="http://schemas.openxmlformats.org/officeDocument/2006/relationships/customXml" Target="../ink/ink3232.xml"/><Relationship Id="rId35" Type="http://schemas.openxmlformats.org/officeDocument/2006/relationships/image" Target="../media/image3227.png"/><Relationship Id="rId43" Type="http://schemas.openxmlformats.org/officeDocument/2006/relationships/image" Target="../media/image3231.png"/><Relationship Id="rId48" Type="http://schemas.openxmlformats.org/officeDocument/2006/relationships/customXml" Target="../ink/ink3241.xml"/><Relationship Id="rId56" Type="http://schemas.openxmlformats.org/officeDocument/2006/relationships/customXml" Target="../ink/ink3245.xml"/><Relationship Id="rId64" Type="http://schemas.openxmlformats.org/officeDocument/2006/relationships/customXml" Target="../ink/ink3249.xml"/><Relationship Id="rId69" Type="http://schemas.openxmlformats.org/officeDocument/2006/relationships/image" Target="../media/image3244.png"/><Relationship Id="rId8" Type="http://schemas.openxmlformats.org/officeDocument/2006/relationships/customXml" Target="../ink/ink3221.xml"/><Relationship Id="rId51" Type="http://schemas.openxmlformats.org/officeDocument/2006/relationships/image" Target="../media/image3235.png"/><Relationship Id="rId3" Type="http://schemas.openxmlformats.org/officeDocument/2006/relationships/image" Target="../media/image3211.png"/><Relationship Id="rId12" Type="http://schemas.openxmlformats.org/officeDocument/2006/relationships/customXml" Target="../ink/ink3223.xml"/><Relationship Id="rId17" Type="http://schemas.openxmlformats.org/officeDocument/2006/relationships/image" Target="../media/image3218.png"/><Relationship Id="rId25" Type="http://schemas.openxmlformats.org/officeDocument/2006/relationships/image" Target="../media/image3222.png"/><Relationship Id="rId33" Type="http://schemas.openxmlformats.org/officeDocument/2006/relationships/image" Target="../media/image3226.png"/><Relationship Id="rId38" Type="http://schemas.openxmlformats.org/officeDocument/2006/relationships/customXml" Target="../ink/ink3236.xml"/><Relationship Id="rId46" Type="http://schemas.openxmlformats.org/officeDocument/2006/relationships/customXml" Target="../ink/ink3240.xml"/><Relationship Id="rId59" Type="http://schemas.openxmlformats.org/officeDocument/2006/relationships/image" Target="../media/image3239.png"/><Relationship Id="rId67" Type="http://schemas.openxmlformats.org/officeDocument/2006/relationships/image" Target="../media/image3243.png"/><Relationship Id="rId20" Type="http://schemas.openxmlformats.org/officeDocument/2006/relationships/customXml" Target="../ink/ink3227.xml"/><Relationship Id="rId41" Type="http://schemas.openxmlformats.org/officeDocument/2006/relationships/image" Target="../media/image3230.png"/><Relationship Id="rId54" Type="http://schemas.openxmlformats.org/officeDocument/2006/relationships/customXml" Target="../ink/ink3244.xml"/><Relationship Id="rId62" Type="http://schemas.openxmlformats.org/officeDocument/2006/relationships/customXml" Target="../ink/ink324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20.xml"/><Relationship Id="rId15" Type="http://schemas.openxmlformats.org/officeDocument/2006/relationships/image" Target="../media/image3217.png"/><Relationship Id="rId23" Type="http://schemas.openxmlformats.org/officeDocument/2006/relationships/image" Target="../media/image3221.png"/><Relationship Id="rId28" Type="http://schemas.openxmlformats.org/officeDocument/2006/relationships/customXml" Target="../ink/ink3231.xml"/><Relationship Id="rId36" Type="http://schemas.openxmlformats.org/officeDocument/2006/relationships/customXml" Target="../ink/ink3235.xml"/><Relationship Id="rId49" Type="http://schemas.openxmlformats.org/officeDocument/2006/relationships/image" Target="../media/image3234.png"/><Relationship Id="rId57" Type="http://schemas.openxmlformats.org/officeDocument/2006/relationships/image" Target="../media/image3238.png"/><Relationship Id="rId10" Type="http://schemas.openxmlformats.org/officeDocument/2006/relationships/customXml" Target="../ink/ink3222.xml"/><Relationship Id="rId31" Type="http://schemas.openxmlformats.org/officeDocument/2006/relationships/image" Target="../media/image3225.png"/><Relationship Id="rId44" Type="http://schemas.openxmlformats.org/officeDocument/2006/relationships/customXml" Target="../ink/ink3239.xml"/><Relationship Id="rId52" Type="http://schemas.openxmlformats.org/officeDocument/2006/relationships/customXml" Target="../ink/ink3243.xml"/><Relationship Id="rId60" Type="http://schemas.openxmlformats.org/officeDocument/2006/relationships/customXml" Target="../ink/ink3247.xml"/><Relationship Id="rId65" Type="http://schemas.openxmlformats.org/officeDocument/2006/relationships/image" Target="../media/image3242.png"/><Relationship Id="rId4" Type="http://schemas.openxmlformats.org/officeDocument/2006/relationships/customXml" Target="../ink/ink3219.xml"/><Relationship Id="rId9" Type="http://schemas.openxmlformats.org/officeDocument/2006/relationships/image" Target="../media/image3214.png"/><Relationship Id="rId13" Type="http://schemas.openxmlformats.org/officeDocument/2006/relationships/image" Target="../media/image3216.png"/><Relationship Id="rId18" Type="http://schemas.openxmlformats.org/officeDocument/2006/relationships/customXml" Target="../ink/ink3226.xml"/><Relationship Id="rId39" Type="http://schemas.openxmlformats.org/officeDocument/2006/relationships/image" Target="../media/image3229.png"/><Relationship Id="rId34" Type="http://schemas.openxmlformats.org/officeDocument/2006/relationships/customXml" Target="../ink/ink3234.xml"/><Relationship Id="rId50" Type="http://schemas.openxmlformats.org/officeDocument/2006/relationships/customXml" Target="../ink/ink3242.xml"/><Relationship Id="rId55" Type="http://schemas.openxmlformats.org/officeDocument/2006/relationships/image" Target="../media/image3237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01.png"/><Relationship Id="rId21" Type="http://schemas.openxmlformats.org/officeDocument/2006/relationships/image" Target="../media/image3254.png"/><Relationship Id="rId42" Type="http://schemas.openxmlformats.org/officeDocument/2006/relationships/customXml" Target="../ink/ink3272.xml"/><Relationship Id="rId63" Type="http://schemas.openxmlformats.org/officeDocument/2006/relationships/image" Target="../media/image3274.png"/><Relationship Id="rId84" Type="http://schemas.openxmlformats.org/officeDocument/2006/relationships/customXml" Target="../ink/ink3293.xml"/><Relationship Id="rId138" Type="http://schemas.openxmlformats.org/officeDocument/2006/relationships/customXml" Target="../ink/ink3320.xml"/><Relationship Id="rId159" Type="http://schemas.openxmlformats.org/officeDocument/2006/relationships/image" Target="../media/image3322.png"/><Relationship Id="rId170" Type="http://schemas.openxmlformats.org/officeDocument/2006/relationships/customXml" Target="../ink/ink3336.xml"/><Relationship Id="rId191" Type="http://schemas.openxmlformats.org/officeDocument/2006/relationships/image" Target="../media/image3338.png"/><Relationship Id="rId205" Type="http://schemas.openxmlformats.org/officeDocument/2006/relationships/image" Target="../media/image3345.png"/><Relationship Id="rId107" Type="http://schemas.openxmlformats.org/officeDocument/2006/relationships/image" Target="../media/image3296.png"/><Relationship Id="rId11" Type="http://schemas.openxmlformats.org/officeDocument/2006/relationships/image" Target="../media/image3249.png"/><Relationship Id="rId32" Type="http://schemas.openxmlformats.org/officeDocument/2006/relationships/customXml" Target="../ink/ink3267.xml"/><Relationship Id="rId53" Type="http://schemas.openxmlformats.org/officeDocument/2006/relationships/image" Target="../media/image3269.png"/><Relationship Id="rId74" Type="http://schemas.openxmlformats.org/officeDocument/2006/relationships/customXml" Target="../ink/ink3288.xml"/><Relationship Id="rId128" Type="http://schemas.openxmlformats.org/officeDocument/2006/relationships/customXml" Target="../ink/ink3315.xml"/><Relationship Id="rId149" Type="http://schemas.openxmlformats.org/officeDocument/2006/relationships/image" Target="../media/image3317.png"/><Relationship Id="rId5" Type="http://schemas.openxmlformats.org/officeDocument/2006/relationships/image" Target="../media/image3246.png"/><Relationship Id="rId95" Type="http://schemas.openxmlformats.org/officeDocument/2006/relationships/image" Target="../media/image3290.png"/><Relationship Id="rId160" Type="http://schemas.openxmlformats.org/officeDocument/2006/relationships/customXml" Target="../ink/ink3331.xml"/><Relationship Id="rId181" Type="http://schemas.openxmlformats.org/officeDocument/2006/relationships/image" Target="../media/image3333.png"/><Relationship Id="rId22" Type="http://schemas.openxmlformats.org/officeDocument/2006/relationships/customXml" Target="../ink/ink3262.xml"/><Relationship Id="rId43" Type="http://schemas.openxmlformats.org/officeDocument/2006/relationships/image" Target="../media/image3264.png"/><Relationship Id="rId64" Type="http://schemas.openxmlformats.org/officeDocument/2006/relationships/customXml" Target="../ink/ink3283.xml"/><Relationship Id="rId118" Type="http://schemas.openxmlformats.org/officeDocument/2006/relationships/customXml" Target="../ink/ink3310.xml"/><Relationship Id="rId139" Type="http://schemas.openxmlformats.org/officeDocument/2006/relationships/image" Target="../media/image3312.png"/><Relationship Id="rId85" Type="http://schemas.openxmlformats.org/officeDocument/2006/relationships/image" Target="../media/image3285.png"/><Relationship Id="rId150" Type="http://schemas.openxmlformats.org/officeDocument/2006/relationships/customXml" Target="../ink/ink3326.xml"/><Relationship Id="rId171" Type="http://schemas.openxmlformats.org/officeDocument/2006/relationships/image" Target="../media/image3328.png"/><Relationship Id="rId192" Type="http://schemas.openxmlformats.org/officeDocument/2006/relationships/customXml" Target="../ink/ink3347.xml"/><Relationship Id="rId206" Type="http://schemas.openxmlformats.org/officeDocument/2006/relationships/customXml" Target="../ink/ink3354.xml"/><Relationship Id="rId12" Type="http://schemas.openxmlformats.org/officeDocument/2006/relationships/customXml" Target="../ink/ink3257.xml"/><Relationship Id="rId33" Type="http://schemas.openxmlformats.org/officeDocument/2006/relationships/image" Target="../media/image3260.png"/><Relationship Id="rId108" Type="http://schemas.openxmlformats.org/officeDocument/2006/relationships/customXml" Target="../ink/ink3305.xml"/><Relationship Id="rId129" Type="http://schemas.openxmlformats.org/officeDocument/2006/relationships/image" Target="../media/image3307.png"/><Relationship Id="rId54" Type="http://schemas.openxmlformats.org/officeDocument/2006/relationships/customXml" Target="../ink/ink3278.xml"/><Relationship Id="rId75" Type="http://schemas.openxmlformats.org/officeDocument/2006/relationships/image" Target="../media/image3280.png"/><Relationship Id="rId96" Type="http://schemas.openxmlformats.org/officeDocument/2006/relationships/customXml" Target="../ink/ink3299.xml"/><Relationship Id="rId140" Type="http://schemas.openxmlformats.org/officeDocument/2006/relationships/customXml" Target="../ink/ink3321.xml"/><Relationship Id="rId161" Type="http://schemas.openxmlformats.org/officeDocument/2006/relationships/image" Target="../media/image3323.png"/><Relationship Id="rId182" Type="http://schemas.openxmlformats.org/officeDocument/2006/relationships/customXml" Target="../ink/ink3342.xml"/><Relationship Id="rId6" Type="http://schemas.openxmlformats.org/officeDocument/2006/relationships/customXml" Target="../ink/ink3254.xml"/><Relationship Id="rId23" Type="http://schemas.openxmlformats.org/officeDocument/2006/relationships/image" Target="../media/image3255.png"/><Relationship Id="rId119" Type="http://schemas.openxmlformats.org/officeDocument/2006/relationships/image" Target="../media/image3302.png"/><Relationship Id="rId44" Type="http://schemas.openxmlformats.org/officeDocument/2006/relationships/customXml" Target="../ink/ink3273.xml"/><Relationship Id="rId65" Type="http://schemas.openxmlformats.org/officeDocument/2006/relationships/image" Target="../media/image3275.png"/><Relationship Id="rId86" Type="http://schemas.openxmlformats.org/officeDocument/2006/relationships/customXml" Target="../ink/ink3294.xml"/><Relationship Id="rId130" Type="http://schemas.openxmlformats.org/officeDocument/2006/relationships/customXml" Target="../ink/ink3316.xml"/><Relationship Id="rId151" Type="http://schemas.openxmlformats.org/officeDocument/2006/relationships/image" Target="../media/image3318.png"/><Relationship Id="rId172" Type="http://schemas.openxmlformats.org/officeDocument/2006/relationships/customXml" Target="../ink/ink3337.xml"/><Relationship Id="rId193" Type="http://schemas.openxmlformats.org/officeDocument/2006/relationships/image" Target="../media/image3339.png"/><Relationship Id="rId207" Type="http://schemas.openxmlformats.org/officeDocument/2006/relationships/image" Target="../media/image3346.png"/><Relationship Id="rId13" Type="http://schemas.openxmlformats.org/officeDocument/2006/relationships/image" Target="../media/image3250.png"/><Relationship Id="rId109" Type="http://schemas.openxmlformats.org/officeDocument/2006/relationships/image" Target="../media/image3297.png"/><Relationship Id="rId34" Type="http://schemas.openxmlformats.org/officeDocument/2006/relationships/customXml" Target="../ink/ink3268.xml"/><Relationship Id="rId55" Type="http://schemas.openxmlformats.org/officeDocument/2006/relationships/image" Target="../media/image3270.png"/><Relationship Id="rId76" Type="http://schemas.openxmlformats.org/officeDocument/2006/relationships/customXml" Target="../ink/ink3289.xml"/><Relationship Id="rId97" Type="http://schemas.openxmlformats.org/officeDocument/2006/relationships/image" Target="../media/image3291.png"/><Relationship Id="rId120" Type="http://schemas.openxmlformats.org/officeDocument/2006/relationships/customXml" Target="../ink/ink3311.xml"/><Relationship Id="rId141" Type="http://schemas.openxmlformats.org/officeDocument/2006/relationships/image" Target="../media/image3313.png"/><Relationship Id="rId7" Type="http://schemas.openxmlformats.org/officeDocument/2006/relationships/image" Target="../media/image3247.png"/><Relationship Id="rId162" Type="http://schemas.openxmlformats.org/officeDocument/2006/relationships/customXml" Target="../ink/ink3332.xml"/><Relationship Id="rId183" Type="http://schemas.openxmlformats.org/officeDocument/2006/relationships/image" Target="../media/image3334.png"/><Relationship Id="rId24" Type="http://schemas.openxmlformats.org/officeDocument/2006/relationships/customXml" Target="../ink/ink3263.xml"/><Relationship Id="rId45" Type="http://schemas.openxmlformats.org/officeDocument/2006/relationships/image" Target="../media/image3265.png"/><Relationship Id="rId66" Type="http://schemas.openxmlformats.org/officeDocument/2006/relationships/customXml" Target="../ink/ink3284.xml"/><Relationship Id="rId87" Type="http://schemas.openxmlformats.org/officeDocument/2006/relationships/image" Target="../media/image3286.png"/><Relationship Id="rId110" Type="http://schemas.openxmlformats.org/officeDocument/2006/relationships/customXml" Target="../ink/ink3306.xml"/><Relationship Id="rId131" Type="http://schemas.openxmlformats.org/officeDocument/2006/relationships/image" Target="../media/image3308.png"/><Relationship Id="rId61" Type="http://schemas.openxmlformats.org/officeDocument/2006/relationships/image" Target="../media/image3273.png"/><Relationship Id="rId82" Type="http://schemas.openxmlformats.org/officeDocument/2006/relationships/customXml" Target="../ink/ink3292.xml"/><Relationship Id="rId152" Type="http://schemas.openxmlformats.org/officeDocument/2006/relationships/customXml" Target="../ink/ink3327.xml"/><Relationship Id="rId173" Type="http://schemas.openxmlformats.org/officeDocument/2006/relationships/image" Target="../media/image3329.png"/><Relationship Id="rId194" Type="http://schemas.openxmlformats.org/officeDocument/2006/relationships/customXml" Target="../ink/ink3348.xml"/><Relationship Id="rId199" Type="http://schemas.openxmlformats.org/officeDocument/2006/relationships/image" Target="../media/image3342.png"/><Relationship Id="rId203" Type="http://schemas.openxmlformats.org/officeDocument/2006/relationships/image" Target="../media/image3344.png"/><Relationship Id="rId208" Type="http://schemas.openxmlformats.org/officeDocument/2006/relationships/customXml" Target="../ink/ink3355.xml"/><Relationship Id="rId19" Type="http://schemas.openxmlformats.org/officeDocument/2006/relationships/image" Target="../media/image3253.png"/><Relationship Id="rId14" Type="http://schemas.openxmlformats.org/officeDocument/2006/relationships/customXml" Target="../ink/ink3258.xml"/><Relationship Id="rId30" Type="http://schemas.openxmlformats.org/officeDocument/2006/relationships/customXml" Target="../ink/ink3266.xml"/><Relationship Id="rId35" Type="http://schemas.openxmlformats.org/officeDocument/2006/relationships/image" Target="../media/image3261.png"/><Relationship Id="rId56" Type="http://schemas.openxmlformats.org/officeDocument/2006/relationships/customXml" Target="../ink/ink3279.xml"/><Relationship Id="rId77" Type="http://schemas.openxmlformats.org/officeDocument/2006/relationships/image" Target="../media/image3281.png"/><Relationship Id="rId100" Type="http://schemas.openxmlformats.org/officeDocument/2006/relationships/customXml" Target="../ink/ink3301.xml"/><Relationship Id="rId105" Type="http://schemas.openxmlformats.org/officeDocument/2006/relationships/image" Target="../media/image3295.png"/><Relationship Id="rId126" Type="http://schemas.openxmlformats.org/officeDocument/2006/relationships/customXml" Target="../ink/ink3314.xml"/><Relationship Id="rId147" Type="http://schemas.openxmlformats.org/officeDocument/2006/relationships/image" Target="../media/image3316.png"/><Relationship Id="rId168" Type="http://schemas.openxmlformats.org/officeDocument/2006/relationships/customXml" Target="../ink/ink3335.xml"/><Relationship Id="rId8" Type="http://schemas.openxmlformats.org/officeDocument/2006/relationships/customXml" Target="../ink/ink3255.xml"/><Relationship Id="rId51" Type="http://schemas.openxmlformats.org/officeDocument/2006/relationships/image" Target="../media/image3268.png"/><Relationship Id="rId72" Type="http://schemas.openxmlformats.org/officeDocument/2006/relationships/customXml" Target="../ink/ink3287.xml"/><Relationship Id="rId93" Type="http://schemas.openxmlformats.org/officeDocument/2006/relationships/image" Target="../media/image3289.png"/><Relationship Id="rId98" Type="http://schemas.openxmlformats.org/officeDocument/2006/relationships/customXml" Target="../ink/ink3300.xml"/><Relationship Id="rId121" Type="http://schemas.openxmlformats.org/officeDocument/2006/relationships/image" Target="../media/image3303.png"/><Relationship Id="rId142" Type="http://schemas.openxmlformats.org/officeDocument/2006/relationships/customXml" Target="../ink/ink3322.xml"/><Relationship Id="rId163" Type="http://schemas.openxmlformats.org/officeDocument/2006/relationships/image" Target="../media/image3324.png"/><Relationship Id="rId184" Type="http://schemas.openxmlformats.org/officeDocument/2006/relationships/customXml" Target="../ink/ink3343.xml"/><Relationship Id="rId189" Type="http://schemas.openxmlformats.org/officeDocument/2006/relationships/image" Target="../media/image3337.png"/><Relationship Id="rId3" Type="http://schemas.openxmlformats.org/officeDocument/2006/relationships/image" Target="../media/image3245.png"/><Relationship Id="rId25" Type="http://schemas.openxmlformats.org/officeDocument/2006/relationships/image" Target="../media/image3256.png"/><Relationship Id="rId46" Type="http://schemas.openxmlformats.org/officeDocument/2006/relationships/customXml" Target="../ink/ink3274.xml"/><Relationship Id="rId67" Type="http://schemas.openxmlformats.org/officeDocument/2006/relationships/image" Target="../media/image3276.png"/><Relationship Id="rId116" Type="http://schemas.openxmlformats.org/officeDocument/2006/relationships/customXml" Target="../ink/ink3309.xml"/><Relationship Id="rId137" Type="http://schemas.openxmlformats.org/officeDocument/2006/relationships/image" Target="../media/image3311.png"/><Relationship Id="rId158" Type="http://schemas.openxmlformats.org/officeDocument/2006/relationships/customXml" Target="../ink/ink3330.xml"/><Relationship Id="rId20" Type="http://schemas.openxmlformats.org/officeDocument/2006/relationships/customXml" Target="../ink/ink3261.xml"/><Relationship Id="rId41" Type="http://schemas.openxmlformats.org/officeDocument/2006/relationships/image" Target="../media/image3263.png"/><Relationship Id="rId62" Type="http://schemas.openxmlformats.org/officeDocument/2006/relationships/customXml" Target="../ink/ink3282.xml"/><Relationship Id="rId83" Type="http://schemas.openxmlformats.org/officeDocument/2006/relationships/image" Target="../media/image3284.png"/><Relationship Id="rId88" Type="http://schemas.openxmlformats.org/officeDocument/2006/relationships/customXml" Target="../ink/ink3295.xml"/><Relationship Id="rId111" Type="http://schemas.openxmlformats.org/officeDocument/2006/relationships/image" Target="../media/image3298.png"/><Relationship Id="rId132" Type="http://schemas.openxmlformats.org/officeDocument/2006/relationships/customXml" Target="../ink/ink3317.xml"/><Relationship Id="rId153" Type="http://schemas.openxmlformats.org/officeDocument/2006/relationships/image" Target="../media/image3319.png"/><Relationship Id="rId174" Type="http://schemas.openxmlformats.org/officeDocument/2006/relationships/customXml" Target="../ink/ink3338.xml"/><Relationship Id="rId179" Type="http://schemas.openxmlformats.org/officeDocument/2006/relationships/image" Target="../media/image3332.png"/><Relationship Id="rId195" Type="http://schemas.openxmlformats.org/officeDocument/2006/relationships/image" Target="../media/image3340.png"/><Relationship Id="rId209" Type="http://schemas.openxmlformats.org/officeDocument/2006/relationships/image" Target="../media/image3347.png"/><Relationship Id="rId190" Type="http://schemas.openxmlformats.org/officeDocument/2006/relationships/customXml" Target="../ink/ink3346.xml"/><Relationship Id="rId204" Type="http://schemas.openxmlformats.org/officeDocument/2006/relationships/customXml" Target="../ink/ink3353.xml"/><Relationship Id="rId15" Type="http://schemas.openxmlformats.org/officeDocument/2006/relationships/image" Target="../media/image3251.png"/><Relationship Id="rId36" Type="http://schemas.openxmlformats.org/officeDocument/2006/relationships/customXml" Target="../ink/ink3269.xml"/><Relationship Id="rId57" Type="http://schemas.openxmlformats.org/officeDocument/2006/relationships/image" Target="../media/image3271.png"/><Relationship Id="rId106" Type="http://schemas.openxmlformats.org/officeDocument/2006/relationships/customXml" Target="../ink/ink3304.xml"/><Relationship Id="rId127" Type="http://schemas.openxmlformats.org/officeDocument/2006/relationships/image" Target="../media/image3306.png"/><Relationship Id="rId10" Type="http://schemas.openxmlformats.org/officeDocument/2006/relationships/customXml" Target="../ink/ink3256.xml"/><Relationship Id="rId31" Type="http://schemas.openxmlformats.org/officeDocument/2006/relationships/image" Target="../media/image3259.png"/><Relationship Id="rId52" Type="http://schemas.openxmlformats.org/officeDocument/2006/relationships/customXml" Target="../ink/ink3277.xml"/><Relationship Id="rId73" Type="http://schemas.openxmlformats.org/officeDocument/2006/relationships/image" Target="../media/image3279.png"/><Relationship Id="rId78" Type="http://schemas.openxmlformats.org/officeDocument/2006/relationships/customXml" Target="../ink/ink3290.xml"/><Relationship Id="rId94" Type="http://schemas.openxmlformats.org/officeDocument/2006/relationships/customXml" Target="../ink/ink3298.xml"/><Relationship Id="rId99" Type="http://schemas.openxmlformats.org/officeDocument/2006/relationships/image" Target="../media/image3292.png"/><Relationship Id="rId101" Type="http://schemas.openxmlformats.org/officeDocument/2006/relationships/image" Target="../media/image3293.png"/><Relationship Id="rId122" Type="http://schemas.openxmlformats.org/officeDocument/2006/relationships/customXml" Target="../ink/ink3312.xml"/><Relationship Id="rId143" Type="http://schemas.openxmlformats.org/officeDocument/2006/relationships/image" Target="../media/image3314.png"/><Relationship Id="rId148" Type="http://schemas.openxmlformats.org/officeDocument/2006/relationships/customXml" Target="../ink/ink3325.xml"/><Relationship Id="rId164" Type="http://schemas.openxmlformats.org/officeDocument/2006/relationships/customXml" Target="../ink/ink3333.xml"/><Relationship Id="rId169" Type="http://schemas.openxmlformats.org/officeDocument/2006/relationships/image" Target="../media/image3327.png"/><Relationship Id="rId185" Type="http://schemas.openxmlformats.org/officeDocument/2006/relationships/image" Target="../media/image3335.png"/><Relationship Id="rId4" Type="http://schemas.openxmlformats.org/officeDocument/2006/relationships/customXml" Target="../ink/ink3253.xml"/><Relationship Id="rId9" Type="http://schemas.openxmlformats.org/officeDocument/2006/relationships/image" Target="../media/image3248.png"/><Relationship Id="rId180" Type="http://schemas.openxmlformats.org/officeDocument/2006/relationships/customXml" Target="../ink/ink3341.xml"/><Relationship Id="rId26" Type="http://schemas.openxmlformats.org/officeDocument/2006/relationships/customXml" Target="../ink/ink3264.xml"/><Relationship Id="rId47" Type="http://schemas.openxmlformats.org/officeDocument/2006/relationships/image" Target="../media/image3266.png"/><Relationship Id="rId68" Type="http://schemas.openxmlformats.org/officeDocument/2006/relationships/customXml" Target="../ink/ink3285.xml"/><Relationship Id="rId89" Type="http://schemas.openxmlformats.org/officeDocument/2006/relationships/image" Target="../media/image3287.png"/><Relationship Id="rId112" Type="http://schemas.openxmlformats.org/officeDocument/2006/relationships/customXml" Target="../ink/ink3307.xml"/><Relationship Id="rId133" Type="http://schemas.openxmlformats.org/officeDocument/2006/relationships/image" Target="../media/image3309.png"/><Relationship Id="rId154" Type="http://schemas.openxmlformats.org/officeDocument/2006/relationships/customXml" Target="../ink/ink3328.xml"/><Relationship Id="rId175" Type="http://schemas.openxmlformats.org/officeDocument/2006/relationships/image" Target="../media/image3330.png"/><Relationship Id="rId196" Type="http://schemas.openxmlformats.org/officeDocument/2006/relationships/customXml" Target="../ink/ink3349.xml"/><Relationship Id="rId200" Type="http://schemas.openxmlformats.org/officeDocument/2006/relationships/customXml" Target="../ink/ink3351.xml"/><Relationship Id="rId16" Type="http://schemas.openxmlformats.org/officeDocument/2006/relationships/customXml" Target="../ink/ink3259.xml"/><Relationship Id="rId37" Type="http://schemas.openxmlformats.org/officeDocument/2006/relationships/image" Target="../media/image3214.png"/><Relationship Id="rId58" Type="http://schemas.openxmlformats.org/officeDocument/2006/relationships/customXml" Target="../ink/ink3280.xml"/><Relationship Id="rId79" Type="http://schemas.openxmlformats.org/officeDocument/2006/relationships/image" Target="../media/image3282.png"/><Relationship Id="rId102" Type="http://schemas.openxmlformats.org/officeDocument/2006/relationships/customXml" Target="../ink/ink3302.xml"/><Relationship Id="rId123" Type="http://schemas.openxmlformats.org/officeDocument/2006/relationships/image" Target="../media/image3304.png"/><Relationship Id="rId144" Type="http://schemas.openxmlformats.org/officeDocument/2006/relationships/customXml" Target="../ink/ink3323.xml"/><Relationship Id="rId90" Type="http://schemas.openxmlformats.org/officeDocument/2006/relationships/customXml" Target="../ink/ink3296.xml"/><Relationship Id="rId165" Type="http://schemas.openxmlformats.org/officeDocument/2006/relationships/image" Target="../media/image3325.png"/><Relationship Id="rId186" Type="http://schemas.openxmlformats.org/officeDocument/2006/relationships/customXml" Target="../ink/ink3344.xml"/><Relationship Id="rId27" Type="http://schemas.openxmlformats.org/officeDocument/2006/relationships/image" Target="../media/image3257.png"/><Relationship Id="rId48" Type="http://schemas.openxmlformats.org/officeDocument/2006/relationships/customXml" Target="../ink/ink3275.xml"/><Relationship Id="rId69" Type="http://schemas.openxmlformats.org/officeDocument/2006/relationships/image" Target="../media/image3277.png"/><Relationship Id="rId113" Type="http://schemas.openxmlformats.org/officeDocument/2006/relationships/image" Target="../media/image3299.png"/><Relationship Id="rId134" Type="http://schemas.openxmlformats.org/officeDocument/2006/relationships/customXml" Target="../ink/ink3318.xml"/><Relationship Id="rId80" Type="http://schemas.openxmlformats.org/officeDocument/2006/relationships/customXml" Target="../ink/ink3291.xml"/><Relationship Id="rId155" Type="http://schemas.openxmlformats.org/officeDocument/2006/relationships/image" Target="../media/image3320.png"/><Relationship Id="rId176" Type="http://schemas.openxmlformats.org/officeDocument/2006/relationships/customXml" Target="../ink/ink3339.xml"/><Relationship Id="rId197" Type="http://schemas.openxmlformats.org/officeDocument/2006/relationships/image" Target="../media/image3341.png"/><Relationship Id="rId201" Type="http://schemas.openxmlformats.org/officeDocument/2006/relationships/image" Target="../media/image3343.png"/><Relationship Id="rId17" Type="http://schemas.openxmlformats.org/officeDocument/2006/relationships/image" Target="../media/image3252.png"/><Relationship Id="rId38" Type="http://schemas.openxmlformats.org/officeDocument/2006/relationships/customXml" Target="../ink/ink3270.xml"/><Relationship Id="rId59" Type="http://schemas.openxmlformats.org/officeDocument/2006/relationships/image" Target="../media/image3272.png"/><Relationship Id="rId103" Type="http://schemas.openxmlformats.org/officeDocument/2006/relationships/image" Target="../media/image3294.png"/><Relationship Id="rId124" Type="http://schemas.openxmlformats.org/officeDocument/2006/relationships/customXml" Target="../ink/ink3313.xml"/><Relationship Id="rId70" Type="http://schemas.openxmlformats.org/officeDocument/2006/relationships/customXml" Target="../ink/ink3286.xml"/><Relationship Id="rId91" Type="http://schemas.openxmlformats.org/officeDocument/2006/relationships/image" Target="../media/image3288.png"/><Relationship Id="rId145" Type="http://schemas.openxmlformats.org/officeDocument/2006/relationships/image" Target="../media/image3315.png"/><Relationship Id="rId166" Type="http://schemas.openxmlformats.org/officeDocument/2006/relationships/customXml" Target="../ink/ink3334.xml"/><Relationship Id="rId187" Type="http://schemas.openxmlformats.org/officeDocument/2006/relationships/image" Target="../media/image3336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3265.xml"/><Relationship Id="rId49" Type="http://schemas.openxmlformats.org/officeDocument/2006/relationships/image" Target="../media/image3267.png"/><Relationship Id="rId114" Type="http://schemas.openxmlformats.org/officeDocument/2006/relationships/customXml" Target="../ink/ink3308.xml"/><Relationship Id="rId60" Type="http://schemas.openxmlformats.org/officeDocument/2006/relationships/customXml" Target="../ink/ink3281.xml"/><Relationship Id="rId81" Type="http://schemas.openxmlformats.org/officeDocument/2006/relationships/image" Target="../media/image3283.png"/><Relationship Id="rId135" Type="http://schemas.openxmlformats.org/officeDocument/2006/relationships/image" Target="../media/image3310.png"/><Relationship Id="rId156" Type="http://schemas.openxmlformats.org/officeDocument/2006/relationships/customXml" Target="../ink/ink3329.xml"/><Relationship Id="rId177" Type="http://schemas.openxmlformats.org/officeDocument/2006/relationships/image" Target="../media/image3331.png"/><Relationship Id="rId198" Type="http://schemas.openxmlformats.org/officeDocument/2006/relationships/customXml" Target="../ink/ink3350.xml"/><Relationship Id="rId202" Type="http://schemas.openxmlformats.org/officeDocument/2006/relationships/customXml" Target="../ink/ink3352.xml"/><Relationship Id="rId18" Type="http://schemas.openxmlformats.org/officeDocument/2006/relationships/customXml" Target="../ink/ink3260.xml"/><Relationship Id="rId39" Type="http://schemas.openxmlformats.org/officeDocument/2006/relationships/image" Target="../media/image3262.png"/><Relationship Id="rId50" Type="http://schemas.openxmlformats.org/officeDocument/2006/relationships/customXml" Target="../ink/ink3276.xml"/><Relationship Id="rId104" Type="http://schemas.openxmlformats.org/officeDocument/2006/relationships/customXml" Target="../ink/ink3303.xml"/><Relationship Id="rId125" Type="http://schemas.openxmlformats.org/officeDocument/2006/relationships/image" Target="../media/image3305.png"/><Relationship Id="rId146" Type="http://schemas.openxmlformats.org/officeDocument/2006/relationships/customXml" Target="../ink/ink3324.xml"/><Relationship Id="rId167" Type="http://schemas.openxmlformats.org/officeDocument/2006/relationships/image" Target="../media/image3326.png"/><Relationship Id="rId188" Type="http://schemas.openxmlformats.org/officeDocument/2006/relationships/customXml" Target="../ink/ink3345.xml"/><Relationship Id="rId71" Type="http://schemas.openxmlformats.org/officeDocument/2006/relationships/image" Target="../media/image3278.png"/><Relationship Id="rId92" Type="http://schemas.openxmlformats.org/officeDocument/2006/relationships/customXml" Target="../ink/ink3297.xml"/><Relationship Id="rId2" Type="http://schemas.openxmlformats.org/officeDocument/2006/relationships/customXml" Target="../ink/ink3252.xml"/><Relationship Id="rId29" Type="http://schemas.openxmlformats.org/officeDocument/2006/relationships/image" Target="../media/image3258.png"/><Relationship Id="rId40" Type="http://schemas.openxmlformats.org/officeDocument/2006/relationships/customXml" Target="../ink/ink3271.xml"/><Relationship Id="rId115" Type="http://schemas.openxmlformats.org/officeDocument/2006/relationships/image" Target="../media/image3300.png"/><Relationship Id="rId136" Type="http://schemas.openxmlformats.org/officeDocument/2006/relationships/customXml" Target="../ink/ink3319.xml"/><Relationship Id="rId157" Type="http://schemas.openxmlformats.org/officeDocument/2006/relationships/image" Target="../media/image3321.png"/><Relationship Id="rId178" Type="http://schemas.openxmlformats.org/officeDocument/2006/relationships/customXml" Target="../ink/ink3340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05.png"/><Relationship Id="rId21" Type="http://schemas.openxmlformats.org/officeDocument/2006/relationships/image" Target="../media/image3357.png"/><Relationship Id="rId42" Type="http://schemas.openxmlformats.org/officeDocument/2006/relationships/customXml" Target="../ink/ink3376.xml"/><Relationship Id="rId63" Type="http://schemas.openxmlformats.org/officeDocument/2006/relationships/image" Target="../media/image3378.png"/><Relationship Id="rId84" Type="http://schemas.openxmlformats.org/officeDocument/2006/relationships/customXml" Target="../ink/ink3397.xml"/><Relationship Id="rId138" Type="http://schemas.openxmlformats.org/officeDocument/2006/relationships/customXml" Target="../ink/ink3424.xml"/><Relationship Id="rId107" Type="http://schemas.openxmlformats.org/officeDocument/2006/relationships/image" Target="../media/image3400.png"/><Relationship Id="rId11" Type="http://schemas.openxmlformats.org/officeDocument/2006/relationships/image" Target="../media/image3352.png"/><Relationship Id="rId32" Type="http://schemas.openxmlformats.org/officeDocument/2006/relationships/customXml" Target="../ink/ink3371.xml"/><Relationship Id="rId37" Type="http://schemas.openxmlformats.org/officeDocument/2006/relationships/image" Target="../media/image3365.png"/><Relationship Id="rId53" Type="http://schemas.openxmlformats.org/officeDocument/2006/relationships/image" Target="../media/image3373.png"/><Relationship Id="rId58" Type="http://schemas.openxmlformats.org/officeDocument/2006/relationships/customXml" Target="../ink/ink3384.xml"/><Relationship Id="rId74" Type="http://schemas.openxmlformats.org/officeDocument/2006/relationships/customXml" Target="../ink/ink3392.xml"/><Relationship Id="rId79" Type="http://schemas.openxmlformats.org/officeDocument/2006/relationships/image" Target="../media/image3386.png"/><Relationship Id="rId102" Type="http://schemas.openxmlformats.org/officeDocument/2006/relationships/customXml" Target="../ink/ink3406.xml"/><Relationship Id="rId123" Type="http://schemas.openxmlformats.org/officeDocument/2006/relationships/image" Target="../media/image3408.png"/><Relationship Id="rId128" Type="http://schemas.openxmlformats.org/officeDocument/2006/relationships/customXml" Target="../ink/ink3419.xml"/><Relationship Id="rId5" Type="http://schemas.openxmlformats.org/officeDocument/2006/relationships/image" Target="../media/image3349.png"/><Relationship Id="rId90" Type="http://schemas.openxmlformats.org/officeDocument/2006/relationships/customXml" Target="../ink/ink3400.xml"/><Relationship Id="rId95" Type="http://schemas.openxmlformats.org/officeDocument/2006/relationships/image" Target="../media/image3394.png"/><Relationship Id="rId22" Type="http://schemas.openxmlformats.org/officeDocument/2006/relationships/customXml" Target="../ink/ink3366.xml"/><Relationship Id="rId27" Type="http://schemas.openxmlformats.org/officeDocument/2006/relationships/image" Target="../media/image3360.png"/><Relationship Id="rId43" Type="http://schemas.openxmlformats.org/officeDocument/2006/relationships/image" Target="../media/image3368.png"/><Relationship Id="rId48" Type="http://schemas.openxmlformats.org/officeDocument/2006/relationships/customXml" Target="../ink/ink3379.xml"/><Relationship Id="rId64" Type="http://schemas.openxmlformats.org/officeDocument/2006/relationships/customXml" Target="../ink/ink3387.xml"/><Relationship Id="rId69" Type="http://schemas.openxmlformats.org/officeDocument/2006/relationships/image" Target="../media/image3381.png"/><Relationship Id="rId113" Type="http://schemas.openxmlformats.org/officeDocument/2006/relationships/image" Target="../media/image3403.png"/><Relationship Id="rId118" Type="http://schemas.openxmlformats.org/officeDocument/2006/relationships/customXml" Target="../ink/ink3414.xml"/><Relationship Id="rId134" Type="http://schemas.openxmlformats.org/officeDocument/2006/relationships/customXml" Target="../ink/ink3422.xml"/><Relationship Id="rId139" Type="http://schemas.openxmlformats.org/officeDocument/2006/relationships/image" Target="../media/image3416.png"/><Relationship Id="rId80" Type="http://schemas.openxmlformats.org/officeDocument/2006/relationships/customXml" Target="../ink/ink3395.xml"/><Relationship Id="rId85" Type="http://schemas.openxmlformats.org/officeDocument/2006/relationships/image" Target="../media/image3389.png"/><Relationship Id="rId12" Type="http://schemas.openxmlformats.org/officeDocument/2006/relationships/customXml" Target="../ink/ink3361.xml"/><Relationship Id="rId17" Type="http://schemas.openxmlformats.org/officeDocument/2006/relationships/image" Target="../media/image3355.png"/><Relationship Id="rId33" Type="http://schemas.openxmlformats.org/officeDocument/2006/relationships/image" Target="../media/image3363.png"/><Relationship Id="rId38" Type="http://schemas.openxmlformats.org/officeDocument/2006/relationships/customXml" Target="../ink/ink3374.xml"/><Relationship Id="rId59" Type="http://schemas.openxmlformats.org/officeDocument/2006/relationships/image" Target="../media/image3376.png"/><Relationship Id="rId103" Type="http://schemas.openxmlformats.org/officeDocument/2006/relationships/image" Target="../media/image3398.png"/><Relationship Id="rId108" Type="http://schemas.openxmlformats.org/officeDocument/2006/relationships/customXml" Target="../ink/ink3409.xml"/><Relationship Id="rId124" Type="http://schemas.openxmlformats.org/officeDocument/2006/relationships/customXml" Target="../ink/ink3417.xml"/><Relationship Id="rId129" Type="http://schemas.openxmlformats.org/officeDocument/2006/relationships/image" Target="../media/image3411.png"/><Relationship Id="rId54" Type="http://schemas.openxmlformats.org/officeDocument/2006/relationships/customXml" Target="../ink/ink3382.xml"/><Relationship Id="rId70" Type="http://schemas.openxmlformats.org/officeDocument/2006/relationships/customXml" Target="../ink/ink3390.xml"/><Relationship Id="rId75" Type="http://schemas.openxmlformats.org/officeDocument/2006/relationships/image" Target="../media/image3384.png"/><Relationship Id="rId91" Type="http://schemas.openxmlformats.org/officeDocument/2006/relationships/image" Target="../media/image3392.png"/><Relationship Id="rId96" Type="http://schemas.openxmlformats.org/officeDocument/2006/relationships/customXml" Target="../ink/ink3403.xml"/><Relationship Id="rId140" Type="http://schemas.openxmlformats.org/officeDocument/2006/relationships/customXml" Target="../ink/ink342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58.xml"/><Relationship Id="rId23" Type="http://schemas.openxmlformats.org/officeDocument/2006/relationships/image" Target="../media/image3358.png"/><Relationship Id="rId28" Type="http://schemas.openxmlformats.org/officeDocument/2006/relationships/customXml" Target="../ink/ink3369.xml"/><Relationship Id="rId49" Type="http://schemas.openxmlformats.org/officeDocument/2006/relationships/image" Target="../media/image3371.png"/><Relationship Id="rId114" Type="http://schemas.openxmlformats.org/officeDocument/2006/relationships/customXml" Target="../ink/ink3412.xml"/><Relationship Id="rId119" Type="http://schemas.openxmlformats.org/officeDocument/2006/relationships/image" Target="../media/image3406.png"/><Relationship Id="rId44" Type="http://schemas.openxmlformats.org/officeDocument/2006/relationships/customXml" Target="../ink/ink3377.xml"/><Relationship Id="rId60" Type="http://schemas.openxmlformats.org/officeDocument/2006/relationships/customXml" Target="../ink/ink3385.xml"/><Relationship Id="rId65" Type="http://schemas.openxmlformats.org/officeDocument/2006/relationships/image" Target="../media/image3379.png"/><Relationship Id="rId81" Type="http://schemas.openxmlformats.org/officeDocument/2006/relationships/image" Target="../media/image3387.png"/><Relationship Id="rId86" Type="http://schemas.openxmlformats.org/officeDocument/2006/relationships/customXml" Target="../ink/ink3398.xml"/><Relationship Id="rId130" Type="http://schemas.openxmlformats.org/officeDocument/2006/relationships/customXml" Target="../ink/ink3420.xml"/><Relationship Id="rId135" Type="http://schemas.openxmlformats.org/officeDocument/2006/relationships/image" Target="../media/image3414.png"/><Relationship Id="rId13" Type="http://schemas.openxmlformats.org/officeDocument/2006/relationships/image" Target="../media/image3353.png"/><Relationship Id="rId18" Type="http://schemas.openxmlformats.org/officeDocument/2006/relationships/customXml" Target="../ink/ink3364.xml"/><Relationship Id="rId39" Type="http://schemas.openxmlformats.org/officeDocument/2006/relationships/image" Target="../media/image3366.png"/><Relationship Id="rId109" Type="http://schemas.openxmlformats.org/officeDocument/2006/relationships/image" Target="../media/image3401.png"/><Relationship Id="rId34" Type="http://schemas.openxmlformats.org/officeDocument/2006/relationships/customXml" Target="../ink/ink3372.xml"/><Relationship Id="rId50" Type="http://schemas.openxmlformats.org/officeDocument/2006/relationships/customXml" Target="../ink/ink3380.xml"/><Relationship Id="rId55" Type="http://schemas.openxmlformats.org/officeDocument/2006/relationships/image" Target="../media/image3374.png"/><Relationship Id="rId76" Type="http://schemas.openxmlformats.org/officeDocument/2006/relationships/customXml" Target="../ink/ink3393.xml"/><Relationship Id="rId97" Type="http://schemas.openxmlformats.org/officeDocument/2006/relationships/image" Target="../media/image3395.png"/><Relationship Id="rId104" Type="http://schemas.openxmlformats.org/officeDocument/2006/relationships/customXml" Target="../ink/ink3407.xml"/><Relationship Id="rId120" Type="http://schemas.openxmlformats.org/officeDocument/2006/relationships/customXml" Target="../ink/ink3415.xml"/><Relationship Id="rId125" Type="http://schemas.openxmlformats.org/officeDocument/2006/relationships/image" Target="../media/image3409.png"/><Relationship Id="rId141" Type="http://schemas.openxmlformats.org/officeDocument/2006/relationships/image" Target="../media/image3417.png"/><Relationship Id="rId7" Type="http://schemas.openxmlformats.org/officeDocument/2006/relationships/image" Target="../media/image3350.png"/><Relationship Id="rId71" Type="http://schemas.openxmlformats.org/officeDocument/2006/relationships/image" Target="../media/image3382.png"/><Relationship Id="rId92" Type="http://schemas.openxmlformats.org/officeDocument/2006/relationships/customXml" Target="../ink/ink3401.xml"/><Relationship Id="rId2" Type="http://schemas.openxmlformats.org/officeDocument/2006/relationships/customXml" Target="../ink/ink3356.xml"/><Relationship Id="rId29" Type="http://schemas.openxmlformats.org/officeDocument/2006/relationships/image" Target="../media/image3361.png"/><Relationship Id="rId24" Type="http://schemas.openxmlformats.org/officeDocument/2006/relationships/customXml" Target="../ink/ink3367.xml"/><Relationship Id="rId40" Type="http://schemas.openxmlformats.org/officeDocument/2006/relationships/customXml" Target="../ink/ink3375.xml"/><Relationship Id="rId45" Type="http://schemas.openxmlformats.org/officeDocument/2006/relationships/image" Target="../media/image3369.png"/><Relationship Id="rId66" Type="http://schemas.openxmlformats.org/officeDocument/2006/relationships/customXml" Target="../ink/ink3388.xml"/><Relationship Id="rId87" Type="http://schemas.openxmlformats.org/officeDocument/2006/relationships/image" Target="../media/image3390.png"/><Relationship Id="rId110" Type="http://schemas.openxmlformats.org/officeDocument/2006/relationships/customXml" Target="../ink/ink3410.xml"/><Relationship Id="rId115" Type="http://schemas.openxmlformats.org/officeDocument/2006/relationships/image" Target="../media/image3404.png"/><Relationship Id="rId131" Type="http://schemas.openxmlformats.org/officeDocument/2006/relationships/image" Target="../media/image3412.png"/><Relationship Id="rId136" Type="http://schemas.openxmlformats.org/officeDocument/2006/relationships/customXml" Target="../ink/ink3423.xml"/><Relationship Id="rId61" Type="http://schemas.openxmlformats.org/officeDocument/2006/relationships/image" Target="../media/image3377.png"/><Relationship Id="rId82" Type="http://schemas.openxmlformats.org/officeDocument/2006/relationships/customXml" Target="../ink/ink3396.xml"/><Relationship Id="rId19" Type="http://schemas.openxmlformats.org/officeDocument/2006/relationships/image" Target="../media/image3356.png"/><Relationship Id="rId14" Type="http://schemas.openxmlformats.org/officeDocument/2006/relationships/customXml" Target="../ink/ink3362.xml"/><Relationship Id="rId30" Type="http://schemas.openxmlformats.org/officeDocument/2006/relationships/customXml" Target="../ink/ink3370.xml"/><Relationship Id="rId35" Type="http://schemas.openxmlformats.org/officeDocument/2006/relationships/image" Target="../media/image3364.png"/><Relationship Id="rId56" Type="http://schemas.openxmlformats.org/officeDocument/2006/relationships/customXml" Target="../ink/ink3383.xml"/><Relationship Id="rId77" Type="http://schemas.openxmlformats.org/officeDocument/2006/relationships/image" Target="../media/image3385.png"/><Relationship Id="rId100" Type="http://schemas.openxmlformats.org/officeDocument/2006/relationships/customXml" Target="../ink/ink3405.xml"/><Relationship Id="rId105" Type="http://schemas.openxmlformats.org/officeDocument/2006/relationships/image" Target="../media/image3399.png"/><Relationship Id="rId126" Type="http://schemas.openxmlformats.org/officeDocument/2006/relationships/customXml" Target="../ink/ink3418.xml"/><Relationship Id="rId8" Type="http://schemas.openxmlformats.org/officeDocument/2006/relationships/customXml" Target="../ink/ink3359.xml"/><Relationship Id="rId51" Type="http://schemas.openxmlformats.org/officeDocument/2006/relationships/image" Target="../media/image3372.png"/><Relationship Id="rId72" Type="http://schemas.openxmlformats.org/officeDocument/2006/relationships/customXml" Target="../ink/ink3391.xml"/><Relationship Id="rId93" Type="http://schemas.openxmlformats.org/officeDocument/2006/relationships/image" Target="../media/image3393.png"/><Relationship Id="rId98" Type="http://schemas.openxmlformats.org/officeDocument/2006/relationships/customXml" Target="../ink/ink3404.xml"/><Relationship Id="rId121" Type="http://schemas.openxmlformats.org/officeDocument/2006/relationships/image" Target="../media/image3407.png"/><Relationship Id="rId142" Type="http://schemas.openxmlformats.org/officeDocument/2006/relationships/customXml" Target="../ink/ink3426.xml"/><Relationship Id="rId3" Type="http://schemas.openxmlformats.org/officeDocument/2006/relationships/image" Target="../media/image3348.png"/><Relationship Id="rId25" Type="http://schemas.openxmlformats.org/officeDocument/2006/relationships/image" Target="../media/image3359.png"/><Relationship Id="rId46" Type="http://schemas.openxmlformats.org/officeDocument/2006/relationships/customXml" Target="../ink/ink3378.xml"/><Relationship Id="rId67" Type="http://schemas.openxmlformats.org/officeDocument/2006/relationships/image" Target="../media/image3380.png"/><Relationship Id="rId116" Type="http://schemas.openxmlformats.org/officeDocument/2006/relationships/customXml" Target="../ink/ink3413.xml"/><Relationship Id="rId137" Type="http://schemas.openxmlformats.org/officeDocument/2006/relationships/image" Target="../media/image3415.png"/><Relationship Id="rId20" Type="http://schemas.openxmlformats.org/officeDocument/2006/relationships/customXml" Target="../ink/ink3365.xml"/><Relationship Id="rId41" Type="http://schemas.openxmlformats.org/officeDocument/2006/relationships/image" Target="../media/image3367.png"/><Relationship Id="rId62" Type="http://schemas.openxmlformats.org/officeDocument/2006/relationships/customXml" Target="../ink/ink3386.xml"/><Relationship Id="rId83" Type="http://schemas.openxmlformats.org/officeDocument/2006/relationships/image" Target="../media/image3388.png"/><Relationship Id="rId88" Type="http://schemas.openxmlformats.org/officeDocument/2006/relationships/customXml" Target="../ink/ink3399.xml"/><Relationship Id="rId111" Type="http://schemas.openxmlformats.org/officeDocument/2006/relationships/image" Target="../media/image3402.png"/><Relationship Id="rId132" Type="http://schemas.openxmlformats.org/officeDocument/2006/relationships/customXml" Target="../ink/ink3421.xml"/><Relationship Id="rId15" Type="http://schemas.openxmlformats.org/officeDocument/2006/relationships/image" Target="../media/image3354.png"/><Relationship Id="rId36" Type="http://schemas.openxmlformats.org/officeDocument/2006/relationships/customXml" Target="../ink/ink3373.xml"/><Relationship Id="rId57" Type="http://schemas.openxmlformats.org/officeDocument/2006/relationships/image" Target="../media/image3375.png"/><Relationship Id="rId106" Type="http://schemas.openxmlformats.org/officeDocument/2006/relationships/customXml" Target="../ink/ink3408.xml"/><Relationship Id="rId127" Type="http://schemas.openxmlformats.org/officeDocument/2006/relationships/image" Target="../media/image3410.png"/><Relationship Id="rId10" Type="http://schemas.openxmlformats.org/officeDocument/2006/relationships/customXml" Target="../ink/ink3360.xml"/><Relationship Id="rId31" Type="http://schemas.openxmlformats.org/officeDocument/2006/relationships/image" Target="../media/image3362.png"/><Relationship Id="rId52" Type="http://schemas.openxmlformats.org/officeDocument/2006/relationships/customXml" Target="../ink/ink3381.xml"/><Relationship Id="rId73" Type="http://schemas.openxmlformats.org/officeDocument/2006/relationships/image" Target="../media/image3383.png"/><Relationship Id="rId78" Type="http://schemas.openxmlformats.org/officeDocument/2006/relationships/customXml" Target="../ink/ink3394.xml"/><Relationship Id="rId94" Type="http://schemas.openxmlformats.org/officeDocument/2006/relationships/customXml" Target="../ink/ink3402.xml"/><Relationship Id="rId99" Type="http://schemas.openxmlformats.org/officeDocument/2006/relationships/image" Target="../media/image3396.png"/><Relationship Id="rId101" Type="http://schemas.openxmlformats.org/officeDocument/2006/relationships/image" Target="../media/image3397.png"/><Relationship Id="rId122" Type="http://schemas.openxmlformats.org/officeDocument/2006/relationships/customXml" Target="../ink/ink3416.xml"/><Relationship Id="rId143" Type="http://schemas.openxmlformats.org/officeDocument/2006/relationships/image" Target="../media/image3418.png"/><Relationship Id="rId4" Type="http://schemas.openxmlformats.org/officeDocument/2006/relationships/customXml" Target="../ink/ink3357.xml"/><Relationship Id="rId9" Type="http://schemas.openxmlformats.org/officeDocument/2006/relationships/image" Target="../media/image3351.png"/><Relationship Id="rId26" Type="http://schemas.openxmlformats.org/officeDocument/2006/relationships/customXml" Target="../ink/ink3368.xml"/><Relationship Id="rId47" Type="http://schemas.openxmlformats.org/officeDocument/2006/relationships/image" Target="../media/image3370.png"/><Relationship Id="rId68" Type="http://schemas.openxmlformats.org/officeDocument/2006/relationships/customXml" Target="../ink/ink3389.xml"/><Relationship Id="rId89" Type="http://schemas.openxmlformats.org/officeDocument/2006/relationships/image" Target="../media/image3391.png"/><Relationship Id="rId112" Type="http://schemas.openxmlformats.org/officeDocument/2006/relationships/customXml" Target="../ink/ink3411.xml"/><Relationship Id="rId133" Type="http://schemas.openxmlformats.org/officeDocument/2006/relationships/image" Target="../media/image3413.png"/><Relationship Id="rId16" Type="http://schemas.openxmlformats.org/officeDocument/2006/relationships/customXml" Target="../ink/ink3363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75.png"/><Relationship Id="rId21" Type="http://schemas.openxmlformats.org/officeDocument/2006/relationships/image" Target="../media/image3428.png"/><Relationship Id="rId42" Type="http://schemas.openxmlformats.org/officeDocument/2006/relationships/customXml" Target="../ink/ink3447.xml"/><Relationship Id="rId63" Type="http://schemas.openxmlformats.org/officeDocument/2006/relationships/image" Target="../media/image3449.png"/><Relationship Id="rId84" Type="http://schemas.openxmlformats.org/officeDocument/2006/relationships/customXml" Target="../ink/ink3468.xml"/><Relationship Id="rId138" Type="http://schemas.openxmlformats.org/officeDocument/2006/relationships/customXml" Target="../ink/ink3495.xml"/><Relationship Id="rId107" Type="http://schemas.openxmlformats.org/officeDocument/2006/relationships/image" Target="../media/image3470.png"/><Relationship Id="rId11" Type="http://schemas.openxmlformats.org/officeDocument/2006/relationships/image" Target="../media/image3423.png"/><Relationship Id="rId32" Type="http://schemas.openxmlformats.org/officeDocument/2006/relationships/customXml" Target="../ink/ink3442.xml"/><Relationship Id="rId53" Type="http://schemas.openxmlformats.org/officeDocument/2006/relationships/image" Target="../media/image3444.png"/><Relationship Id="rId74" Type="http://schemas.openxmlformats.org/officeDocument/2006/relationships/customXml" Target="../ink/ink3463.xml"/><Relationship Id="rId128" Type="http://schemas.openxmlformats.org/officeDocument/2006/relationships/customXml" Target="../ink/ink3490.xml"/><Relationship Id="rId149" Type="http://schemas.openxmlformats.org/officeDocument/2006/relationships/image" Target="../media/image3491.png"/><Relationship Id="rId5" Type="http://schemas.openxmlformats.org/officeDocument/2006/relationships/image" Target="../media/image3420.png"/><Relationship Id="rId95" Type="http://schemas.openxmlformats.org/officeDocument/2006/relationships/image" Target="../media/image3464.png"/><Relationship Id="rId22" Type="http://schemas.openxmlformats.org/officeDocument/2006/relationships/customXml" Target="../ink/ink3437.xml"/><Relationship Id="rId27" Type="http://schemas.openxmlformats.org/officeDocument/2006/relationships/image" Target="../media/image3431.png"/><Relationship Id="rId43" Type="http://schemas.openxmlformats.org/officeDocument/2006/relationships/image" Target="../media/image3439.png"/><Relationship Id="rId48" Type="http://schemas.openxmlformats.org/officeDocument/2006/relationships/customXml" Target="../ink/ink3450.xml"/><Relationship Id="rId64" Type="http://schemas.openxmlformats.org/officeDocument/2006/relationships/customXml" Target="../ink/ink3458.xml"/><Relationship Id="rId69" Type="http://schemas.openxmlformats.org/officeDocument/2006/relationships/image" Target="../media/image3452.png"/><Relationship Id="rId113" Type="http://schemas.openxmlformats.org/officeDocument/2006/relationships/image" Target="../media/image3473.png"/><Relationship Id="rId118" Type="http://schemas.openxmlformats.org/officeDocument/2006/relationships/customXml" Target="../ink/ink3485.xml"/><Relationship Id="rId134" Type="http://schemas.openxmlformats.org/officeDocument/2006/relationships/customXml" Target="../ink/ink3493.xml"/><Relationship Id="rId139" Type="http://schemas.openxmlformats.org/officeDocument/2006/relationships/image" Target="../media/image3486.png"/><Relationship Id="rId80" Type="http://schemas.openxmlformats.org/officeDocument/2006/relationships/customXml" Target="../ink/ink3466.xml"/><Relationship Id="rId85" Type="http://schemas.openxmlformats.org/officeDocument/2006/relationships/image" Target="../media/image3459.png"/><Relationship Id="rId12" Type="http://schemas.openxmlformats.org/officeDocument/2006/relationships/customXml" Target="../ink/ink3432.xml"/><Relationship Id="rId17" Type="http://schemas.openxmlformats.org/officeDocument/2006/relationships/image" Target="../media/image3426.png"/><Relationship Id="rId33" Type="http://schemas.openxmlformats.org/officeDocument/2006/relationships/image" Target="../media/image3434.png"/><Relationship Id="rId38" Type="http://schemas.openxmlformats.org/officeDocument/2006/relationships/customXml" Target="../ink/ink3445.xml"/><Relationship Id="rId59" Type="http://schemas.openxmlformats.org/officeDocument/2006/relationships/image" Target="../media/image3447.png"/><Relationship Id="rId103" Type="http://schemas.openxmlformats.org/officeDocument/2006/relationships/image" Target="../media/image3468.png"/><Relationship Id="rId108" Type="http://schemas.openxmlformats.org/officeDocument/2006/relationships/customXml" Target="../ink/ink3480.xml"/><Relationship Id="rId124" Type="http://schemas.openxmlformats.org/officeDocument/2006/relationships/customXml" Target="../ink/ink3488.xml"/><Relationship Id="rId129" Type="http://schemas.openxmlformats.org/officeDocument/2006/relationships/image" Target="../media/image3481.png"/><Relationship Id="rId54" Type="http://schemas.openxmlformats.org/officeDocument/2006/relationships/customXml" Target="../ink/ink3453.xml"/><Relationship Id="rId70" Type="http://schemas.openxmlformats.org/officeDocument/2006/relationships/customXml" Target="../ink/ink3461.xml"/><Relationship Id="rId75" Type="http://schemas.openxmlformats.org/officeDocument/2006/relationships/image" Target="../media/image826.png"/><Relationship Id="rId91" Type="http://schemas.openxmlformats.org/officeDocument/2006/relationships/image" Target="../media/image3462.png"/><Relationship Id="rId96" Type="http://schemas.openxmlformats.org/officeDocument/2006/relationships/customXml" Target="../ink/ink3474.xml"/><Relationship Id="rId140" Type="http://schemas.openxmlformats.org/officeDocument/2006/relationships/customXml" Target="../ink/ink3496.xml"/><Relationship Id="rId145" Type="http://schemas.openxmlformats.org/officeDocument/2006/relationships/image" Target="../media/image348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29.xml"/><Relationship Id="rId23" Type="http://schemas.openxmlformats.org/officeDocument/2006/relationships/image" Target="../media/image3429.png"/><Relationship Id="rId28" Type="http://schemas.openxmlformats.org/officeDocument/2006/relationships/customXml" Target="../ink/ink3440.xml"/><Relationship Id="rId49" Type="http://schemas.openxmlformats.org/officeDocument/2006/relationships/image" Target="../media/image3442.png"/><Relationship Id="rId114" Type="http://schemas.openxmlformats.org/officeDocument/2006/relationships/customXml" Target="../ink/ink3483.xml"/><Relationship Id="rId119" Type="http://schemas.openxmlformats.org/officeDocument/2006/relationships/image" Target="../media/image3476.png"/><Relationship Id="rId44" Type="http://schemas.openxmlformats.org/officeDocument/2006/relationships/customXml" Target="../ink/ink3448.xml"/><Relationship Id="rId60" Type="http://schemas.openxmlformats.org/officeDocument/2006/relationships/customXml" Target="../ink/ink3456.xml"/><Relationship Id="rId65" Type="http://schemas.openxmlformats.org/officeDocument/2006/relationships/image" Target="../media/image3450.png"/><Relationship Id="rId81" Type="http://schemas.openxmlformats.org/officeDocument/2006/relationships/image" Target="../media/image3457.png"/><Relationship Id="rId86" Type="http://schemas.openxmlformats.org/officeDocument/2006/relationships/customXml" Target="../ink/ink3469.xml"/><Relationship Id="rId130" Type="http://schemas.openxmlformats.org/officeDocument/2006/relationships/customXml" Target="../ink/ink3491.xml"/><Relationship Id="rId135" Type="http://schemas.openxmlformats.org/officeDocument/2006/relationships/image" Target="../media/image3484.png"/><Relationship Id="rId13" Type="http://schemas.openxmlformats.org/officeDocument/2006/relationships/image" Target="../media/image3424.png"/><Relationship Id="rId18" Type="http://schemas.openxmlformats.org/officeDocument/2006/relationships/customXml" Target="../ink/ink3435.xml"/><Relationship Id="rId39" Type="http://schemas.openxmlformats.org/officeDocument/2006/relationships/image" Target="../media/image3437.png"/><Relationship Id="rId109" Type="http://schemas.openxmlformats.org/officeDocument/2006/relationships/image" Target="../media/image3471.png"/><Relationship Id="rId34" Type="http://schemas.openxmlformats.org/officeDocument/2006/relationships/customXml" Target="../ink/ink3443.xml"/><Relationship Id="rId50" Type="http://schemas.openxmlformats.org/officeDocument/2006/relationships/customXml" Target="../ink/ink3451.xml"/><Relationship Id="rId55" Type="http://schemas.openxmlformats.org/officeDocument/2006/relationships/image" Target="../media/image3445.png"/><Relationship Id="rId76" Type="http://schemas.openxmlformats.org/officeDocument/2006/relationships/customXml" Target="../ink/ink3464.xml"/><Relationship Id="rId97" Type="http://schemas.openxmlformats.org/officeDocument/2006/relationships/image" Target="../media/image3465.png"/><Relationship Id="rId104" Type="http://schemas.openxmlformats.org/officeDocument/2006/relationships/customXml" Target="../ink/ink3478.xml"/><Relationship Id="rId120" Type="http://schemas.openxmlformats.org/officeDocument/2006/relationships/customXml" Target="../ink/ink3486.xml"/><Relationship Id="rId125" Type="http://schemas.openxmlformats.org/officeDocument/2006/relationships/image" Target="../media/image3479.png"/><Relationship Id="rId141" Type="http://schemas.openxmlformats.org/officeDocument/2006/relationships/image" Target="../media/image3487.png"/><Relationship Id="rId146" Type="http://schemas.openxmlformats.org/officeDocument/2006/relationships/customXml" Target="../ink/ink3499.xml"/><Relationship Id="rId7" Type="http://schemas.openxmlformats.org/officeDocument/2006/relationships/image" Target="../media/image3421.png"/><Relationship Id="rId71" Type="http://schemas.openxmlformats.org/officeDocument/2006/relationships/image" Target="../media/image3453.png"/><Relationship Id="rId92" Type="http://schemas.openxmlformats.org/officeDocument/2006/relationships/customXml" Target="../ink/ink3472.xml"/><Relationship Id="rId2" Type="http://schemas.openxmlformats.org/officeDocument/2006/relationships/customXml" Target="../ink/ink3427.xml"/><Relationship Id="rId29" Type="http://schemas.openxmlformats.org/officeDocument/2006/relationships/image" Target="../media/image3432.png"/><Relationship Id="rId24" Type="http://schemas.openxmlformats.org/officeDocument/2006/relationships/customXml" Target="../ink/ink3438.xml"/><Relationship Id="rId40" Type="http://schemas.openxmlformats.org/officeDocument/2006/relationships/customXml" Target="../ink/ink3446.xml"/><Relationship Id="rId45" Type="http://schemas.openxmlformats.org/officeDocument/2006/relationships/image" Target="../media/image3440.png"/><Relationship Id="rId66" Type="http://schemas.openxmlformats.org/officeDocument/2006/relationships/customXml" Target="../ink/ink3459.xml"/><Relationship Id="rId87" Type="http://schemas.openxmlformats.org/officeDocument/2006/relationships/image" Target="../media/image3460.png"/><Relationship Id="rId110" Type="http://schemas.openxmlformats.org/officeDocument/2006/relationships/customXml" Target="../ink/ink3481.xml"/><Relationship Id="rId115" Type="http://schemas.openxmlformats.org/officeDocument/2006/relationships/image" Target="../media/image3474.png"/><Relationship Id="rId131" Type="http://schemas.openxmlformats.org/officeDocument/2006/relationships/image" Target="../media/image3482.png"/><Relationship Id="rId136" Type="http://schemas.openxmlformats.org/officeDocument/2006/relationships/customXml" Target="../ink/ink3494.xml"/><Relationship Id="rId61" Type="http://schemas.openxmlformats.org/officeDocument/2006/relationships/image" Target="../media/image3448.png"/><Relationship Id="rId82" Type="http://schemas.openxmlformats.org/officeDocument/2006/relationships/customXml" Target="../ink/ink3467.xml"/><Relationship Id="rId19" Type="http://schemas.openxmlformats.org/officeDocument/2006/relationships/image" Target="../media/image3427.png"/><Relationship Id="rId14" Type="http://schemas.openxmlformats.org/officeDocument/2006/relationships/customXml" Target="../ink/ink3433.xml"/><Relationship Id="rId30" Type="http://schemas.openxmlformats.org/officeDocument/2006/relationships/customXml" Target="../ink/ink3441.xml"/><Relationship Id="rId35" Type="http://schemas.openxmlformats.org/officeDocument/2006/relationships/image" Target="../media/image3435.png"/><Relationship Id="rId56" Type="http://schemas.openxmlformats.org/officeDocument/2006/relationships/customXml" Target="../ink/ink3454.xml"/><Relationship Id="rId77" Type="http://schemas.openxmlformats.org/officeDocument/2006/relationships/image" Target="../media/image3455.png"/><Relationship Id="rId100" Type="http://schemas.openxmlformats.org/officeDocument/2006/relationships/customXml" Target="../ink/ink3476.xml"/><Relationship Id="rId105" Type="http://schemas.openxmlformats.org/officeDocument/2006/relationships/image" Target="../media/image3469.png"/><Relationship Id="rId126" Type="http://schemas.openxmlformats.org/officeDocument/2006/relationships/customXml" Target="../ink/ink3489.xml"/><Relationship Id="rId147" Type="http://schemas.openxmlformats.org/officeDocument/2006/relationships/image" Target="../media/image3490.png"/><Relationship Id="rId8" Type="http://schemas.openxmlformats.org/officeDocument/2006/relationships/customXml" Target="../ink/ink3430.xml"/><Relationship Id="rId51" Type="http://schemas.openxmlformats.org/officeDocument/2006/relationships/image" Target="../media/image3443.png"/><Relationship Id="rId72" Type="http://schemas.openxmlformats.org/officeDocument/2006/relationships/customXml" Target="../ink/ink3462.xml"/><Relationship Id="rId93" Type="http://schemas.openxmlformats.org/officeDocument/2006/relationships/image" Target="../media/image3463.png"/><Relationship Id="rId98" Type="http://schemas.openxmlformats.org/officeDocument/2006/relationships/customXml" Target="../ink/ink3475.xml"/><Relationship Id="rId121" Type="http://schemas.openxmlformats.org/officeDocument/2006/relationships/image" Target="../media/image3477.png"/><Relationship Id="rId142" Type="http://schemas.openxmlformats.org/officeDocument/2006/relationships/customXml" Target="../ink/ink3497.xml"/><Relationship Id="rId3" Type="http://schemas.openxmlformats.org/officeDocument/2006/relationships/image" Target="../media/image3419.png"/><Relationship Id="rId25" Type="http://schemas.openxmlformats.org/officeDocument/2006/relationships/image" Target="../media/image3430.png"/><Relationship Id="rId46" Type="http://schemas.openxmlformats.org/officeDocument/2006/relationships/customXml" Target="../ink/ink3449.xml"/><Relationship Id="rId67" Type="http://schemas.openxmlformats.org/officeDocument/2006/relationships/image" Target="../media/image3451.png"/><Relationship Id="rId116" Type="http://schemas.openxmlformats.org/officeDocument/2006/relationships/customXml" Target="../ink/ink3484.xml"/><Relationship Id="rId137" Type="http://schemas.openxmlformats.org/officeDocument/2006/relationships/image" Target="../media/image3485.png"/><Relationship Id="rId20" Type="http://schemas.openxmlformats.org/officeDocument/2006/relationships/customXml" Target="../ink/ink3436.xml"/><Relationship Id="rId41" Type="http://schemas.openxmlformats.org/officeDocument/2006/relationships/image" Target="../media/image3438.png"/><Relationship Id="rId62" Type="http://schemas.openxmlformats.org/officeDocument/2006/relationships/customXml" Target="../ink/ink3457.xml"/><Relationship Id="rId83" Type="http://schemas.openxmlformats.org/officeDocument/2006/relationships/image" Target="../media/image3458.png"/><Relationship Id="rId88" Type="http://schemas.openxmlformats.org/officeDocument/2006/relationships/customXml" Target="../ink/ink3470.xml"/><Relationship Id="rId111" Type="http://schemas.openxmlformats.org/officeDocument/2006/relationships/image" Target="../media/image3472.png"/><Relationship Id="rId132" Type="http://schemas.openxmlformats.org/officeDocument/2006/relationships/customXml" Target="../ink/ink3492.xml"/><Relationship Id="rId15" Type="http://schemas.openxmlformats.org/officeDocument/2006/relationships/image" Target="../media/image3425.png"/><Relationship Id="rId36" Type="http://schemas.openxmlformats.org/officeDocument/2006/relationships/customXml" Target="../ink/ink3444.xml"/><Relationship Id="rId57" Type="http://schemas.openxmlformats.org/officeDocument/2006/relationships/image" Target="../media/image3446.png"/><Relationship Id="rId106" Type="http://schemas.openxmlformats.org/officeDocument/2006/relationships/customXml" Target="../ink/ink3479.xml"/><Relationship Id="rId127" Type="http://schemas.openxmlformats.org/officeDocument/2006/relationships/image" Target="../media/image3480.png"/><Relationship Id="rId10" Type="http://schemas.openxmlformats.org/officeDocument/2006/relationships/customXml" Target="../ink/ink3431.xml"/><Relationship Id="rId31" Type="http://schemas.openxmlformats.org/officeDocument/2006/relationships/image" Target="../media/image3433.png"/><Relationship Id="rId52" Type="http://schemas.openxmlformats.org/officeDocument/2006/relationships/customXml" Target="../ink/ink3452.xml"/><Relationship Id="rId73" Type="http://schemas.openxmlformats.org/officeDocument/2006/relationships/image" Target="../media/image3454.png"/><Relationship Id="rId78" Type="http://schemas.openxmlformats.org/officeDocument/2006/relationships/customXml" Target="../ink/ink3465.xml"/><Relationship Id="rId94" Type="http://schemas.openxmlformats.org/officeDocument/2006/relationships/customXml" Target="../ink/ink3473.xml"/><Relationship Id="rId99" Type="http://schemas.openxmlformats.org/officeDocument/2006/relationships/image" Target="../media/image3466.png"/><Relationship Id="rId101" Type="http://schemas.openxmlformats.org/officeDocument/2006/relationships/image" Target="../media/image3467.png"/><Relationship Id="rId122" Type="http://schemas.openxmlformats.org/officeDocument/2006/relationships/customXml" Target="../ink/ink3487.xml"/><Relationship Id="rId143" Type="http://schemas.openxmlformats.org/officeDocument/2006/relationships/image" Target="../media/image3488.png"/><Relationship Id="rId148" Type="http://schemas.openxmlformats.org/officeDocument/2006/relationships/customXml" Target="../ink/ink3500.xml"/><Relationship Id="rId4" Type="http://schemas.openxmlformats.org/officeDocument/2006/relationships/customXml" Target="../ink/ink3428.xml"/><Relationship Id="rId9" Type="http://schemas.openxmlformats.org/officeDocument/2006/relationships/image" Target="../media/image3422.png"/><Relationship Id="rId26" Type="http://schemas.openxmlformats.org/officeDocument/2006/relationships/customXml" Target="../ink/ink3439.xml"/><Relationship Id="rId47" Type="http://schemas.openxmlformats.org/officeDocument/2006/relationships/image" Target="../media/image3441.png"/><Relationship Id="rId68" Type="http://schemas.openxmlformats.org/officeDocument/2006/relationships/customXml" Target="../ink/ink3460.xml"/><Relationship Id="rId89" Type="http://schemas.openxmlformats.org/officeDocument/2006/relationships/image" Target="../media/image3461.png"/><Relationship Id="rId112" Type="http://schemas.openxmlformats.org/officeDocument/2006/relationships/customXml" Target="../ink/ink3482.xml"/><Relationship Id="rId133" Type="http://schemas.openxmlformats.org/officeDocument/2006/relationships/image" Target="../media/image3483.png"/><Relationship Id="rId16" Type="http://schemas.openxmlformats.org/officeDocument/2006/relationships/customXml" Target="../ink/ink3434.xml"/><Relationship Id="rId37" Type="http://schemas.openxmlformats.org/officeDocument/2006/relationships/image" Target="../media/image3436.png"/><Relationship Id="rId58" Type="http://schemas.openxmlformats.org/officeDocument/2006/relationships/customXml" Target="../ink/ink3455.xml"/><Relationship Id="rId79" Type="http://schemas.openxmlformats.org/officeDocument/2006/relationships/image" Target="../media/image3456.png"/><Relationship Id="rId102" Type="http://schemas.openxmlformats.org/officeDocument/2006/relationships/customXml" Target="../ink/ink3477.xml"/><Relationship Id="rId123" Type="http://schemas.openxmlformats.org/officeDocument/2006/relationships/image" Target="../media/image3478.png"/><Relationship Id="rId144" Type="http://schemas.openxmlformats.org/officeDocument/2006/relationships/customXml" Target="../ink/ink3498.xml"/><Relationship Id="rId90" Type="http://schemas.openxmlformats.org/officeDocument/2006/relationships/customXml" Target="../ink/ink347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8.xml"/><Relationship Id="rId117" Type="http://schemas.openxmlformats.org/officeDocument/2006/relationships/image" Target="../media/image333.png"/><Relationship Id="rId21" Type="http://schemas.openxmlformats.org/officeDocument/2006/relationships/image" Target="../media/image285.png"/><Relationship Id="rId42" Type="http://schemas.openxmlformats.org/officeDocument/2006/relationships/customXml" Target="../ink/ink296.xml"/><Relationship Id="rId47" Type="http://schemas.openxmlformats.org/officeDocument/2006/relationships/image" Target="../media/image298.png"/><Relationship Id="rId63" Type="http://schemas.openxmlformats.org/officeDocument/2006/relationships/image" Target="../media/image306.png"/><Relationship Id="rId68" Type="http://schemas.openxmlformats.org/officeDocument/2006/relationships/customXml" Target="../ink/ink309.xml"/><Relationship Id="rId84" Type="http://schemas.openxmlformats.org/officeDocument/2006/relationships/customXml" Target="../ink/ink317.xml"/><Relationship Id="rId89" Type="http://schemas.openxmlformats.org/officeDocument/2006/relationships/image" Target="../media/image319.png"/><Relationship Id="rId112" Type="http://schemas.openxmlformats.org/officeDocument/2006/relationships/customXml" Target="../ink/ink331.xml"/><Relationship Id="rId16" Type="http://schemas.openxmlformats.org/officeDocument/2006/relationships/customXml" Target="../ink/ink283.xml"/><Relationship Id="rId107" Type="http://schemas.openxmlformats.org/officeDocument/2006/relationships/image" Target="../media/image328.png"/><Relationship Id="rId11" Type="http://schemas.openxmlformats.org/officeDocument/2006/relationships/image" Target="../media/image280.png"/><Relationship Id="rId32" Type="http://schemas.openxmlformats.org/officeDocument/2006/relationships/customXml" Target="../ink/ink291.xml"/><Relationship Id="rId37" Type="http://schemas.openxmlformats.org/officeDocument/2006/relationships/image" Target="../media/image293.png"/><Relationship Id="rId53" Type="http://schemas.openxmlformats.org/officeDocument/2006/relationships/image" Target="../media/image301.png"/><Relationship Id="rId58" Type="http://schemas.openxmlformats.org/officeDocument/2006/relationships/customXml" Target="../ink/ink304.xml"/><Relationship Id="rId74" Type="http://schemas.openxmlformats.org/officeDocument/2006/relationships/customXml" Target="../ink/ink312.xml"/><Relationship Id="rId79" Type="http://schemas.openxmlformats.org/officeDocument/2006/relationships/image" Target="../media/image314.png"/><Relationship Id="rId102" Type="http://schemas.openxmlformats.org/officeDocument/2006/relationships/customXml" Target="../ink/ink326.xml"/><Relationship Id="rId5" Type="http://schemas.openxmlformats.org/officeDocument/2006/relationships/image" Target="../media/image277.png"/><Relationship Id="rId90" Type="http://schemas.openxmlformats.org/officeDocument/2006/relationships/customXml" Target="../ink/ink320.xml"/><Relationship Id="rId95" Type="http://schemas.openxmlformats.org/officeDocument/2006/relationships/image" Target="../media/image322.png"/><Relationship Id="rId22" Type="http://schemas.openxmlformats.org/officeDocument/2006/relationships/customXml" Target="../ink/ink286.xml"/><Relationship Id="rId27" Type="http://schemas.openxmlformats.org/officeDocument/2006/relationships/image" Target="../media/image288.png"/><Relationship Id="rId43" Type="http://schemas.openxmlformats.org/officeDocument/2006/relationships/image" Target="../media/image296.png"/><Relationship Id="rId48" Type="http://schemas.openxmlformats.org/officeDocument/2006/relationships/customXml" Target="../ink/ink299.xml"/><Relationship Id="rId64" Type="http://schemas.openxmlformats.org/officeDocument/2006/relationships/customXml" Target="../ink/ink307.xml"/><Relationship Id="rId69" Type="http://schemas.openxmlformats.org/officeDocument/2006/relationships/image" Target="../media/image309.png"/><Relationship Id="rId113" Type="http://schemas.openxmlformats.org/officeDocument/2006/relationships/image" Target="../media/image331.png"/><Relationship Id="rId118" Type="http://schemas.openxmlformats.org/officeDocument/2006/relationships/customXml" Target="../ink/ink334.xml"/><Relationship Id="rId80" Type="http://schemas.openxmlformats.org/officeDocument/2006/relationships/customXml" Target="../ink/ink315.xml"/><Relationship Id="rId85" Type="http://schemas.openxmlformats.org/officeDocument/2006/relationships/image" Target="../media/image317.png"/><Relationship Id="rId12" Type="http://schemas.openxmlformats.org/officeDocument/2006/relationships/customXml" Target="../ink/ink281.xml"/><Relationship Id="rId17" Type="http://schemas.openxmlformats.org/officeDocument/2006/relationships/image" Target="../media/image283.png"/><Relationship Id="rId33" Type="http://schemas.openxmlformats.org/officeDocument/2006/relationships/image" Target="../media/image291.png"/><Relationship Id="rId38" Type="http://schemas.openxmlformats.org/officeDocument/2006/relationships/customXml" Target="../ink/ink294.xml"/><Relationship Id="rId59" Type="http://schemas.openxmlformats.org/officeDocument/2006/relationships/image" Target="../media/image304.png"/><Relationship Id="rId103" Type="http://schemas.openxmlformats.org/officeDocument/2006/relationships/image" Target="../media/image326.png"/><Relationship Id="rId108" Type="http://schemas.openxmlformats.org/officeDocument/2006/relationships/customXml" Target="../ink/ink329.xml"/><Relationship Id="rId54" Type="http://schemas.openxmlformats.org/officeDocument/2006/relationships/customXml" Target="../ink/ink302.xml"/><Relationship Id="rId70" Type="http://schemas.openxmlformats.org/officeDocument/2006/relationships/customXml" Target="../ink/ink310.xml"/><Relationship Id="rId75" Type="http://schemas.openxmlformats.org/officeDocument/2006/relationships/image" Target="../media/image312.png"/><Relationship Id="rId91" Type="http://schemas.openxmlformats.org/officeDocument/2006/relationships/image" Target="../media/image320.png"/><Relationship Id="rId96" Type="http://schemas.openxmlformats.org/officeDocument/2006/relationships/customXml" Target="../ink/ink3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8.xml"/><Relationship Id="rId23" Type="http://schemas.openxmlformats.org/officeDocument/2006/relationships/image" Target="../media/image286.png"/><Relationship Id="rId28" Type="http://schemas.openxmlformats.org/officeDocument/2006/relationships/customXml" Target="../ink/ink289.xml"/><Relationship Id="rId49" Type="http://schemas.openxmlformats.org/officeDocument/2006/relationships/image" Target="../media/image299.png"/><Relationship Id="rId114" Type="http://schemas.openxmlformats.org/officeDocument/2006/relationships/customXml" Target="../ink/ink332.xml"/><Relationship Id="rId119" Type="http://schemas.openxmlformats.org/officeDocument/2006/relationships/image" Target="../media/image334.png"/><Relationship Id="rId10" Type="http://schemas.openxmlformats.org/officeDocument/2006/relationships/customXml" Target="../ink/ink280.xml"/><Relationship Id="rId31" Type="http://schemas.openxmlformats.org/officeDocument/2006/relationships/image" Target="../media/image290.png"/><Relationship Id="rId44" Type="http://schemas.openxmlformats.org/officeDocument/2006/relationships/customXml" Target="../ink/ink297.xml"/><Relationship Id="rId52" Type="http://schemas.openxmlformats.org/officeDocument/2006/relationships/customXml" Target="../ink/ink301.xml"/><Relationship Id="rId60" Type="http://schemas.openxmlformats.org/officeDocument/2006/relationships/customXml" Target="../ink/ink305.xml"/><Relationship Id="rId65" Type="http://schemas.openxmlformats.org/officeDocument/2006/relationships/image" Target="../media/image307.png"/><Relationship Id="rId73" Type="http://schemas.openxmlformats.org/officeDocument/2006/relationships/image" Target="../media/image311.png"/><Relationship Id="rId78" Type="http://schemas.openxmlformats.org/officeDocument/2006/relationships/customXml" Target="../ink/ink314.xml"/><Relationship Id="rId81" Type="http://schemas.openxmlformats.org/officeDocument/2006/relationships/image" Target="../media/image315.png"/><Relationship Id="rId86" Type="http://schemas.openxmlformats.org/officeDocument/2006/relationships/customXml" Target="../ink/ink318.xml"/><Relationship Id="rId94" Type="http://schemas.openxmlformats.org/officeDocument/2006/relationships/customXml" Target="../ink/ink322.xml"/><Relationship Id="rId99" Type="http://schemas.openxmlformats.org/officeDocument/2006/relationships/image" Target="../media/image324.png"/><Relationship Id="rId101" Type="http://schemas.openxmlformats.org/officeDocument/2006/relationships/image" Target="../media/image325.png"/><Relationship Id="rId4" Type="http://schemas.openxmlformats.org/officeDocument/2006/relationships/customXml" Target="../ink/ink277.xml"/><Relationship Id="rId9" Type="http://schemas.openxmlformats.org/officeDocument/2006/relationships/image" Target="../media/image279.png"/><Relationship Id="rId13" Type="http://schemas.openxmlformats.org/officeDocument/2006/relationships/image" Target="../media/image281.png"/><Relationship Id="rId18" Type="http://schemas.openxmlformats.org/officeDocument/2006/relationships/customXml" Target="../ink/ink284.xml"/><Relationship Id="rId39" Type="http://schemas.openxmlformats.org/officeDocument/2006/relationships/image" Target="../media/image294.png"/><Relationship Id="rId109" Type="http://schemas.openxmlformats.org/officeDocument/2006/relationships/image" Target="../media/image329.png"/><Relationship Id="rId34" Type="http://schemas.openxmlformats.org/officeDocument/2006/relationships/customXml" Target="../ink/ink292.xml"/><Relationship Id="rId50" Type="http://schemas.openxmlformats.org/officeDocument/2006/relationships/customXml" Target="../ink/ink300.xml"/><Relationship Id="rId55" Type="http://schemas.openxmlformats.org/officeDocument/2006/relationships/image" Target="../media/image302.png"/><Relationship Id="rId76" Type="http://schemas.openxmlformats.org/officeDocument/2006/relationships/customXml" Target="../ink/ink313.xml"/><Relationship Id="rId97" Type="http://schemas.openxmlformats.org/officeDocument/2006/relationships/image" Target="../media/image323.png"/><Relationship Id="rId104" Type="http://schemas.openxmlformats.org/officeDocument/2006/relationships/customXml" Target="../ink/ink327.xml"/><Relationship Id="rId7" Type="http://schemas.openxmlformats.org/officeDocument/2006/relationships/image" Target="../media/image278.png"/><Relationship Id="rId71" Type="http://schemas.openxmlformats.org/officeDocument/2006/relationships/image" Target="../media/image310.png"/><Relationship Id="rId92" Type="http://schemas.openxmlformats.org/officeDocument/2006/relationships/customXml" Target="../ink/ink321.xml"/><Relationship Id="rId2" Type="http://schemas.openxmlformats.org/officeDocument/2006/relationships/customXml" Target="../ink/ink276.xml"/><Relationship Id="rId29" Type="http://schemas.openxmlformats.org/officeDocument/2006/relationships/image" Target="../media/image289.png"/><Relationship Id="rId24" Type="http://schemas.openxmlformats.org/officeDocument/2006/relationships/customXml" Target="../ink/ink287.xml"/><Relationship Id="rId40" Type="http://schemas.openxmlformats.org/officeDocument/2006/relationships/customXml" Target="../ink/ink295.xml"/><Relationship Id="rId45" Type="http://schemas.openxmlformats.org/officeDocument/2006/relationships/image" Target="../media/image297.png"/><Relationship Id="rId66" Type="http://schemas.openxmlformats.org/officeDocument/2006/relationships/customXml" Target="../ink/ink308.xml"/><Relationship Id="rId87" Type="http://schemas.openxmlformats.org/officeDocument/2006/relationships/image" Target="../media/image318.png"/><Relationship Id="rId110" Type="http://schemas.openxmlformats.org/officeDocument/2006/relationships/customXml" Target="../ink/ink330.xml"/><Relationship Id="rId115" Type="http://schemas.openxmlformats.org/officeDocument/2006/relationships/image" Target="../media/image332.png"/><Relationship Id="rId61" Type="http://schemas.openxmlformats.org/officeDocument/2006/relationships/image" Target="../media/image305.png"/><Relationship Id="rId82" Type="http://schemas.openxmlformats.org/officeDocument/2006/relationships/customXml" Target="../ink/ink316.xml"/><Relationship Id="rId19" Type="http://schemas.openxmlformats.org/officeDocument/2006/relationships/image" Target="../media/image284.png"/><Relationship Id="rId14" Type="http://schemas.openxmlformats.org/officeDocument/2006/relationships/customXml" Target="../ink/ink282.xml"/><Relationship Id="rId30" Type="http://schemas.openxmlformats.org/officeDocument/2006/relationships/customXml" Target="../ink/ink290.xml"/><Relationship Id="rId35" Type="http://schemas.openxmlformats.org/officeDocument/2006/relationships/image" Target="../media/image292.png"/><Relationship Id="rId56" Type="http://schemas.openxmlformats.org/officeDocument/2006/relationships/customXml" Target="../ink/ink303.xml"/><Relationship Id="rId77" Type="http://schemas.openxmlformats.org/officeDocument/2006/relationships/image" Target="../media/image313.png"/><Relationship Id="rId100" Type="http://schemas.openxmlformats.org/officeDocument/2006/relationships/customXml" Target="../ink/ink325.xml"/><Relationship Id="rId105" Type="http://schemas.openxmlformats.org/officeDocument/2006/relationships/image" Target="../media/image327.png"/><Relationship Id="rId8" Type="http://schemas.openxmlformats.org/officeDocument/2006/relationships/customXml" Target="../ink/ink279.xml"/><Relationship Id="rId51" Type="http://schemas.openxmlformats.org/officeDocument/2006/relationships/image" Target="../media/image300.png"/><Relationship Id="rId72" Type="http://schemas.openxmlformats.org/officeDocument/2006/relationships/customXml" Target="../ink/ink311.xml"/><Relationship Id="rId93" Type="http://schemas.openxmlformats.org/officeDocument/2006/relationships/image" Target="../media/image321.png"/><Relationship Id="rId98" Type="http://schemas.openxmlformats.org/officeDocument/2006/relationships/customXml" Target="../ink/ink324.xml"/><Relationship Id="rId3" Type="http://schemas.openxmlformats.org/officeDocument/2006/relationships/image" Target="../media/image276.png"/><Relationship Id="rId25" Type="http://schemas.openxmlformats.org/officeDocument/2006/relationships/image" Target="../media/image287.png"/><Relationship Id="rId46" Type="http://schemas.openxmlformats.org/officeDocument/2006/relationships/customXml" Target="../ink/ink298.xml"/><Relationship Id="rId67" Type="http://schemas.openxmlformats.org/officeDocument/2006/relationships/image" Target="../media/image308.png"/><Relationship Id="rId116" Type="http://schemas.openxmlformats.org/officeDocument/2006/relationships/customXml" Target="../ink/ink333.xml"/><Relationship Id="rId20" Type="http://schemas.openxmlformats.org/officeDocument/2006/relationships/customXml" Target="../ink/ink285.xml"/><Relationship Id="rId41" Type="http://schemas.openxmlformats.org/officeDocument/2006/relationships/image" Target="../media/image295.png"/><Relationship Id="rId62" Type="http://schemas.openxmlformats.org/officeDocument/2006/relationships/customXml" Target="../ink/ink306.xml"/><Relationship Id="rId83" Type="http://schemas.openxmlformats.org/officeDocument/2006/relationships/image" Target="../media/image316.png"/><Relationship Id="rId88" Type="http://schemas.openxmlformats.org/officeDocument/2006/relationships/customXml" Target="../ink/ink319.xml"/><Relationship Id="rId111" Type="http://schemas.openxmlformats.org/officeDocument/2006/relationships/image" Target="../media/image330.png"/><Relationship Id="rId15" Type="http://schemas.openxmlformats.org/officeDocument/2006/relationships/image" Target="../media/image282.png"/><Relationship Id="rId36" Type="http://schemas.openxmlformats.org/officeDocument/2006/relationships/customXml" Target="../ink/ink293.xml"/><Relationship Id="rId57" Type="http://schemas.openxmlformats.org/officeDocument/2006/relationships/image" Target="../media/image303.png"/><Relationship Id="rId106" Type="http://schemas.openxmlformats.org/officeDocument/2006/relationships/customXml" Target="../ink/ink328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7.xml"/><Relationship Id="rId117" Type="http://schemas.openxmlformats.org/officeDocument/2006/relationships/image" Target="../media/image392.png"/><Relationship Id="rId21" Type="http://schemas.openxmlformats.org/officeDocument/2006/relationships/image" Target="../media/image344.png"/><Relationship Id="rId42" Type="http://schemas.openxmlformats.org/officeDocument/2006/relationships/customXml" Target="../ink/ink355.xml"/><Relationship Id="rId47" Type="http://schemas.openxmlformats.org/officeDocument/2006/relationships/image" Target="../media/image357.png"/><Relationship Id="rId63" Type="http://schemas.openxmlformats.org/officeDocument/2006/relationships/image" Target="../media/image365.png"/><Relationship Id="rId68" Type="http://schemas.openxmlformats.org/officeDocument/2006/relationships/customXml" Target="../ink/ink368.xml"/><Relationship Id="rId84" Type="http://schemas.openxmlformats.org/officeDocument/2006/relationships/customXml" Target="../ink/ink376.xml"/><Relationship Id="rId89" Type="http://schemas.openxmlformats.org/officeDocument/2006/relationships/image" Target="../media/image378.png"/><Relationship Id="rId112" Type="http://schemas.openxmlformats.org/officeDocument/2006/relationships/customXml" Target="../ink/ink390.xml"/><Relationship Id="rId16" Type="http://schemas.openxmlformats.org/officeDocument/2006/relationships/customXml" Target="../ink/ink342.xml"/><Relationship Id="rId107" Type="http://schemas.openxmlformats.org/officeDocument/2006/relationships/image" Target="../media/image387.png"/><Relationship Id="rId11" Type="http://schemas.openxmlformats.org/officeDocument/2006/relationships/image" Target="../media/image339.png"/><Relationship Id="rId32" Type="http://schemas.openxmlformats.org/officeDocument/2006/relationships/customXml" Target="../ink/ink350.xml"/><Relationship Id="rId37" Type="http://schemas.openxmlformats.org/officeDocument/2006/relationships/image" Target="../media/image352.png"/><Relationship Id="rId53" Type="http://schemas.openxmlformats.org/officeDocument/2006/relationships/image" Target="../media/image360.png"/><Relationship Id="rId58" Type="http://schemas.openxmlformats.org/officeDocument/2006/relationships/customXml" Target="../ink/ink363.xml"/><Relationship Id="rId74" Type="http://schemas.openxmlformats.org/officeDocument/2006/relationships/customXml" Target="../ink/ink371.xml"/><Relationship Id="rId79" Type="http://schemas.openxmlformats.org/officeDocument/2006/relationships/image" Target="../media/image373.png"/><Relationship Id="rId102" Type="http://schemas.openxmlformats.org/officeDocument/2006/relationships/customXml" Target="../ink/ink385.xml"/><Relationship Id="rId5" Type="http://schemas.openxmlformats.org/officeDocument/2006/relationships/image" Target="../media/image336.png"/><Relationship Id="rId90" Type="http://schemas.openxmlformats.org/officeDocument/2006/relationships/customXml" Target="../ink/ink379.xml"/><Relationship Id="rId95" Type="http://schemas.openxmlformats.org/officeDocument/2006/relationships/image" Target="../media/image381.png"/><Relationship Id="rId22" Type="http://schemas.openxmlformats.org/officeDocument/2006/relationships/customXml" Target="../ink/ink345.xml"/><Relationship Id="rId27" Type="http://schemas.openxmlformats.org/officeDocument/2006/relationships/image" Target="../media/image347.png"/><Relationship Id="rId43" Type="http://schemas.openxmlformats.org/officeDocument/2006/relationships/image" Target="../media/image355.png"/><Relationship Id="rId48" Type="http://schemas.openxmlformats.org/officeDocument/2006/relationships/customXml" Target="../ink/ink358.xml"/><Relationship Id="rId64" Type="http://schemas.openxmlformats.org/officeDocument/2006/relationships/customXml" Target="../ink/ink366.xml"/><Relationship Id="rId69" Type="http://schemas.openxmlformats.org/officeDocument/2006/relationships/image" Target="../media/image368.png"/><Relationship Id="rId113" Type="http://schemas.openxmlformats.org/officeDocument/2006/relationships/image" Target="../media/image390.png"/><Relationship Id="rId118" Type="http://schemas.openxmlformats.org/officeDocument/2006/relationships/customXml" Target="../ink/ink393.xml"/><Relationship Id="rId80" Type="http://schemas.openxmlformats.org/officeDocument/2006/relationships/customXml" Target="../ink/ink374.xml"/><Relationship Id="rId85" Type="http://schemas.openxmlformats.org/officeDocument/2006/relationships/image" Target="../media/image376.png"/><Relationship Id="rId12" Type="http://schemas.openxmlformats.org/officeDocument/2006/relationships/customXml" Target="../ink/ink340.xml"/><Relationship Id="rId17" Type="http://schemas.openxmlformats.org/officeDocument/2006/relationships/image" Target="../media/image342.png"/><Relationship Id="rId33" Type="http://schemas.openxmlformats.org/officeDocument/2006/relationships/image" Target="../media/image350.png"/><Relationship Id="rId38" Type="http://schemas.openxmlformats.org/officeDocument/2006/relationships/customXml" Target="../ink/ink353.xml"/><Relationship Id="rId59" Type="http://schemas.openxmlformats.org/officeDocument/2006/relationships/image" Target="../media/image363.png"/><Relationship Id="rId103" Type="http://schemas.openxmlformats.org/officeDocument/2006/relationships/image" Target="../media/image385.png"/><Relationship Id="rId108" Type="http://schemas.openxmlformats.org/officeDocument/2006/relationships/customXml" Target="../ink/ink388.xml"/><Relationship Id="rId54" Type="http://schemas.openxmlformats.org/officeDocument/2006/relationships/customXml" Target="../ink/ink361.xml"/><Relationship Id="rId70" Type="http://schemas.openxmlformats.org/officeDocument/2006/relationships/customXml" Target="../ink/ink369.xml"/><Relationship Id="rId75" Type="http://schemas.openxmlformats.org/officeDocument/2006/relationships/image" Target="../media/image371.png"/><Relationship Id="rId91" Type="http://schemas.openxmlformats.org/officeDocument/2006/relationships/image" Target="../media/image379.png"/><Relationship Id="rId96" Type="http://schemas.openxmlformats.org/officeDocument/2006/relationships/customXml" Target="../ink/ink38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7.xml"/><Relationship Id="rId23" Type="http://schemas.openxmlformats.org/officeDocument/2006/relationships/image" Target="../media/image345.png"/><Relationship Id="rId28" Type="http://schemas.openxmlformats.org/officeDocument/2006/relationships/customXml" Target="../ink/ink348.xml"/><Relationship Id="rId49" Type="http://schemas.openxmlformats.org/officeDocument/2006/relationships/image" Target="../media/image358.png"/><Relationship Id="rId114" Type="http://schemas.openxmlformats.org/officeDocument/2006/relationships/customXml" Target="../ink/ink391.xml"/><Relationship Id="rId119" Type="http://schemas.openxmlformats.org/officeDocument/2006/relationships/image" Target="../media/image393.png"/><Relationship Id="rId10" Type="http://schemas.openxmlformats.org/officeDocument/2006/relationships/customXml" Target="../ink/ink339.xml"/><Relationship Id="rId31" Type="http://schemas.openxmlformats.org/officeDocument/2006/relationships/image" Target="../media/image349.png"/><Relationship Id="rId44" Type="http://schemas.openxmlformats.org/officeDocument/2006/relationships/customXml" Target="../ink/ink356.xml"/><Relationship Id="rId52" Type="http://schemas.openxmlformats.org/officeDocument/2006/relationships/customXml" Target="../ink/ink360.xml"/><Relationship Id="rId60" Type="http://schemas.openxmlformats.org/officeDocument/2006/relationships/customXml" Target="../ink/ink364.xml"/><Relationship Id="rId65" Type="http://schemas.openxmlformats.org/officeDocument/2006/relationships/image" Target="../media/image366.png"/><Relationship Id="rId73" Type="http://schemas.openxmlformats.org/officeDocument/2006/relationships/image" Target="../media/image370.png"/><Relationship Id="rId78" Type="http://schemas.openxmlformats.org/officeDocument/2006/relationships/customXml" Target="../ink/ink373.xml"/><Relationship Id="rId81" Type="http://schemas.openxmlformats.org/officeDocument/2006/relationships/image" Target="../media/image374.png"/><Relationship Id="rId86" Type="http://schemas.openxmlformats.org/officeDocument/2006/relationships/customXml" Target="../ink/ink377.xml"/><Relationship Id="rId94" Type="http://schemas.openxmlformats.org/officeDocument/2006/relationships/customXml" Target="../ink/ink381.xml"/><Relationship Id="rId99" Type="http://schemas.openxmlformats.org/officeDocument/2006/relationships/image" Target="../media/image383.png"/><Relationship Id="rId101" Type="http://schemas.openxmlformats.org/officeDocument/2006/relationships/image" Target="../media/image384.png"/><Relationship Id="rId4" Type="http://schemas.openxmlformats.org/officeDocument/2006/relationships/customXml" Target="../ink/ink336.xml"/><Relationship Id="rId9" Type="http://schemas.openxmlformats.org/officeDocument/2006/relationships/image" Target="../media/image338.png"/><Relationship Id="rId13" Type="http://schemas.openxmlformats.org/officeDocument/2006/relationships/image" Target="../media/image340.png"/><Relationship Id="rId18" Type="http://schemas.openxmlformats.org/officeDocument/2006/relationships/customXml" Target="../ink/ink343.xml"/><Relationship Id="rId39" Type="http://schemas.openxmlformats.org/officeDocument/2006/relationships/image" Target="../media/image353.png"/><Relationship Id="rId109" Type="http://schemas.openxmlformats.org/officeDocument/2006/relationships/image" Target="../media/image388.png"/><Relationship Id="rId34" Type="http://schemas.openxmlformats.org/officeDocument/2006/relationships/customXml" Target="../ink/ink351.xml"/><Relationship Id="rId50" Type="http://schemas.openxmlformats.org/officeDocument/2006/relationships/customXml" Target="../ink/ink359.xml"/><Relationship Id="rId55" Type="http://schemas.openxmlformats.org/officeDocument/2006/relationships/image" Target="../media/image361.png"/><Relationship Id="rId76" Type="http://schemas.openxmlformats.org/officeDocument/2006/relationships/customXml" Target="../ink/ink372.xml"/><Relationship Id="rId97" Type="http://schemas.openxmlformats.org/officeDocument/2006/relationships/image" Target="../media/image382.png"/><Relationship Id="rId104" Type="http://schemas.openxmlformats.org/officeDocument/2006/relationships/customXml" Target="../ink/ink386.xml"/><Relationship Id="rId7" Type="http://schemas.openxmlformats.org/officeDocument/2006/relationships/image" Target="../media/image337.png"/><Relationship Id="rId71" Type="http://schemas.openxmlformats.org/officeDocument/2006/relationships/image" Target="../media/image369.png"/><Relationship Id="rId92" Type="http://schemas.openxmlformats.org/officeDocument/2006/relationships/customXml" Target="../ink/ink380.xml"/><Relationship Id="rId2" Type="http://schemas.openxmlformats.org/officeDocument/2006/relationships/customXml" Target="../ink/ink335.xml"/><Relationship Id="rId29" Type="http://schemas.openxmlformats.org/officeDocument/2006/relationships/image" Target="../media/image348.png"/><Relationship Id="rId24" Type="http://schemas.openxmlformats.org/officeDocument/2006/relationships/customXml" Target="../ink/ink346.xml"/><Relationship Id="rId40" Type="http://schemas.openxmlformats.org/officeDocument/2006/relationships/customXml" Target="../ink/ink354.xml"/><Relationship Id="rId45" Type="http://schemas.openxmlformats.org/officeDocument/2006/relationships/image" Target="../media/image356.png"/><Relationship Id="rId66" Type="http://schemas.openxmlformats.org/officeDocument/2006/relationships/customXml" Target="../ink/ink367.xml"/><Relationship Id="rId87" Type="http://schemas.openxmlformats.org/officeDocument/2006/relationships/image" Target="../media/image377.png"/><Relationship Id="rId110" Type="http://schemas.openxmlformats.org/officeDocument/2006/relationships/customXml" Target="../ink/ink389.xml"/><Relationship Id="rId115" Type="http://schemas.openxmlformats.org/officeDocument/2006/relationships/image" Target="../media/image391.png"/><Relationship Id="rId61" Type="http://schemas.openxmlformats.org/officeDocument/2006/relationships/image" Target="../media/image364.png"/><Relationship Id="rId82" Type="http://schemas.openxmlformats.org/officeDocument/2006/relationships/customXml" Target="../ink/ink375.xml"/><Relationship Id="rId19" Type="http://schemas.openxmlformats.org/officeDocument/2006/relationships/image" Target="../media/image343.png"/><Relationship Id="rId14" Type="http://schemas.openxmlformats.org/officeDocument/2006/relationships/customXml" Target="../ink/ink341.xml"/><Relationship Id="rId30" Type="http://schemas.openxmlformats.org/officeDocument/2006/relationships/customXml" Target="../ink/ink349.xml"/><Relationship Id="rId35" Type="http://schemas.openxmlformats.org/officeDocument/2006/relationships/image" Target="../media/image351.png"/><Relationship Id="rId56" Type="http://schemas.openxmlformats.org/officeDocument/2006/relationships/customXml" Target="../ink/ink362.xml"/><Relationship Id="rId77" Type="http://schemas.openxmlformats.org/officeDocument/2006/relationships/image" Target="../media/image372.png"/><Relationship Id="rId100" Type="http://schemas.openxmlformats.org/officeDocument/2006/relationships/customXml" Target="../ink/ink384.xml"/><Relationship Id="rId105" Type="http://schemas.openxmlformats.org/officeDocument/2006/relationships/image" Target="../media/image386.png"/><Relationship Id="rId8" Type="http://schemas.openxmlformats.org/officeDocument/2006/relationships/customXml" Target="../ink/ink338.xml"/><Relationship Id="rId51" Type="http://schemas.openxmlformats.org/officeDocument/2006/relationships/image" Target="../media/image359.png"/><Relationship Id="rId72" Type="http://schemas.openxmlformats.org/officeDocument/2006/relationships/customXml" Target="../ink/ink370.xml"/><Relationship Id="rId93" Type="http://schemas.openxmlformats.org/officeDocument/2006/relationships/image" Target="../media/image380.png"/><Relationship Id="rId98" Type="http://schemas.openxmlformats.org/officeDocument/2006/relationships/customXml" Target="../ink/ink383.xml"/><Relationship Id="rId3" Type="http://schemas.openxmlformats.org/officeDocument/2006/relationships/image" Target="../media/image335.png"/><Relationship Id="rId25" Type="http://schemas.openxmlformats.org/officeDocument/2006/relationships/image" Target="../media/image346.png"/><Relationship Id="rId46" Type="http://schemas.openxmlformats.org/officeDocument/2006/relationships/customXml" Target="../ink/ink357.xml"/><Relationship Id="rId67" Type="http://schemas.openxmlformats.org/officeDocument/2006/relationships/image" Target="../media/image367.png"/><Relationship Id="rId116" Type="http://schemas.openxmlformats.org/officeDocument/2006/relationships/customXml" Target="../ink/ink392.xml"/><Relationship Id="rId20" Type="http://schemas.openxmlformats.org/officeDocument/2006/relationships/customXml" Target="../ink/ink344.xml"/><Relationship Id="rId41" Type="http://schemas.openxmlformats.org/officeDocument/2006/relationships/image" Target="../media/image354.png"/><Relationship Id="rId62" Type="http://schemas.openxmlformats.org/officeDocument/2006/relationships/customXml" Target="../ink/ink365.xml"/><Relationship Id="rId83" Type="http://schemas.openxmlformats.org/officeDocument/2006/relationships/image" Target="../media/image375.png"/><Relationship Id="rId88" Type="http://schemas.openxmlformats.org/officeDocument/2006/relationships/customXml" Target="../ink/ink378.xml"/><Relationship Id="rId111" Type="http://schemas.openxmlformats.org/officeDocument/2006/relationships/image" Target="../media/image389.png"/><Relationship Id="rId15" Type="http://schemas.openxmlformats.org/officeDocument/2006/relationships/image" Target="../media/image341.png"/><Relationship Id="rId36" Type="http://schemas.openxmlformats.org/officeDocument/2006/relationships/customXml" Target="../ink/ink352.xml"/><Relationship Id="rId57" Type="http://schemas.openxmlformats.org/officeDocument/2006/relationships/image" Target="../media/image362.png"/><Relationship Id="rId106" Type="http://schemas.openxmlformats.org/officeDocument/2006/relationships/customXml" Target="../ink/ink38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1.png"/><Relationship Id="rId21" Type="http://schemas.openxmlformats.org/officeDocument/2006/relationships/image" Target="../media/image403.png"/><Relationship Id="rId42" Type="http://schemas.openxmlformats.org/officeDocument/2006/relationships/customXml" Target="../ink/ink414.xml"/><Relationship Id="rId63" Type="http://schemas.openxmlformats.org/officeDocument/2006/relationships/image" Target="../media/image424.png"/><Relationship Id="rId84" Type="http://schemas.openxmlformats.org/officeDocument/2006/relationships/customXml" Target="../ink/ink435.xml"/><Relationship Id="rId138" Type="http://schemas.openxmlformats.org/officeDocument/2006/relationships/customXml" Target="../ink/ink462.xml"/><Relationship Id="rId107" Type="http://schemas.openxmlformats.org/officeDocument/2006/relationships/image" Target="../media/image446.png"/><Relationship Id="rId11" Type="http://schemas.openxmlformats.org/officeDocument/2006/relationships/image" Target="../media/image398.png"/><Relationship Id="rId32" Type="http://schemas.openxmlformats.org/officeDocument/2006/relationships/customXml" Target="../ink/ink409.xml"/><Relationship Id="rId53" Type="http://schemas.openxmlformats.org/officeDocument/2006/relationships/image" Target="../media/image419.png"/><Relationship Id="rId74" Type="http://schemas.openxmlformats.org/officeDocument/2006/relationships/customXml" Target="../ink/ink430.xml"/><Relationship Id="rId128" Type="http://schemas.openxmlformats.org/officeDocument/2006/relationships/customXml" Target="../ink/ink457.xml"/><Relationship Id="rId5" Type="http://schemas.openxmlformats.org/officeDocument/2006/relationships/image" Target="../media/image395.png"/><Relationship Id="rId90" Type="http://schemas.openxmlformats.org/officeDocument/2006/relationships/customXml" Target="../ink/ink438.xml"/><Relationship Id="rId95" Type="http://schemas.openxmlformats.org/officeDocument/2006/relationships/image" Target="../media/image440.png"/><Relationship Id="rId22" Type="http://schemas.openxmlformats.org/officeDocument/2006/relationships/customXml" Target="../ink/ink404.xml"/><Relationship Id="rId27" Type="http://schemas.openxmlformats.org/officeDocument/2006/relationships/image" Target="../media/image406.png"/><Relationship Id="rId43" Type="http://schemas.openxmlformats.org/officeDocument/2006/relationships/image" Target="../media/image414.png"/><Relationship Id="rId48" Type="http://schemas.openxmlformats.org/officeDocument/2006/relationships/customXml" Target="../ink/ink417.xml"/><Relationship Id="rId64" Type="http://schemas.openxmlformats.org/officeDocument/2006/relationships/customXml" Target="../ink/ink425.xml"/><Relationship Id="rId69" Type="http://schemas.openxmlformats.org/officeDocument/2006/relationships/image" Target="../media/image427.png"/><Relationship Id="rId113" Type="http://schemas.openxmlformats.org/officeDocument/2006/relationships/image" Target="../media/image449.png"/><Relationship Id="rId118" Type="http://schemas.openxmlformats.org/officeDocument/2006/relationships/customXml" Target="../ink/ink452.xml"/><Relationship Id="rId134" Type="http://schemas.openxmlformats.org/officeDocument/2006/relationships/customXml" Target="../ink/ink460.xml"/><Relationship Id="rId139" Type="http://schemas.openxmlformats.org/officeDocument/2006/relationships/image" Target="../media/image462.png"/><Relationship Id="rId80" Type="http://schemas.openxmlformats.org/officeDocument/2006/relationships/customXml" Target="../ink/ink433.xml"/><Relationship Id="rId85" Type="http://schemas.openxmlformats.org/officeDocument/2006/relationships/image" Target="../media/image435.png"/><Relationship Id="rId12" Type="http://schemas.openxmlformats.org/officeDocument/2006/relationships/customXml" Target="../ink/ink399.xml"/><Relationship Id="rId17" Type="http://schemas.openxmlformats.org/officeDocument/2006/relationships/image" Target="../media/image401.png"/><Relationship Id="rId33" Type="http://schemas.openxmlformats.org/officeDocument/2006/relationships/image" Target="../media/image409.png"/><Relationship Id="rId38" Type="http://schemas.openxmlformats.org/officeDocument/2006/relationships/customXml" Target="../ink/ink412.xml"/><Relationship Id="rId59" Type="http://schemas.openxmlformats.org/officeDocument/2006/relationships/image" Target="../media/image422.png"/><Relationship Id="rId103" Type="http://schemas.openxmlformats.org/officeDocument/2006/relationships/image" Target="../media/image444.png"/><Relationship Id="rId108" Type="http://schemas.openxmlformats.org/officeDocument/2006/relationships/customXml" Target="../ink/ink447.xml"/><Relationship Id="rId124" Type="http://schemas.openxmlformats.org/officeDocument/2006/relationships/customXml" Target="../ink/ink455.xml"/><Relationship Id="rId129" Type="http://schemas.openxmlformats.org/officeDocument/2006/relationships/image" Target="../media/image457.png"/><Relationship Id="rId54" Type="http://schemas.openxmlformats.org/officeDocument/2006/relationships/customXml" Target="../ink/ink420.xml"/><Relationship Id="rId70" Type="http://schemas.openxmlformats.org/officeDocument/2006/relationships/customXml" Target="../ink/ink428.xml"/><Relationship Id="rId75" Type="http://schemas.openxmlformats.org/officeDocument/2006/relationships/image" Target="../media/image430.png"/><Relationship Id="rId91" Type="http://schemas.openxmlformats.org/officeDocument/2006/relationships/image" Target="../media/image438.png"/><Relationship Id="rId96" Type="http://schemas.openxmlformats.org/officeDocument/2006/relationships/customXml" Target="../ink/ink441.xml"/><Relationship Id="rId140" Type="http://schemas.openxmlformats.org/officeDocument/2006/relationships/customXml" Target="../ink/ink463.xml"/><Relationship Id="rId145" Type="http://schemas.openxmlformats.org/officeDocument/2006/relationships/image" Target="../media/image46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6.xml"/><Relationship Id="rId23" Type="http://schemas.openxmlformats.org/officeDocument/2006/relationships/image" Target="../media/image404.png"/><Relationship Id="rId28" Type="http://schemas.openxmlformats.org/officeDocument/2006/relationships/customXml" Target="../ink/ink407.xml"/><Relationship Id="rId49" Type="http://schemas.openxmlformats.org/officeDocument/2006/relationships/image" Target="../media/image417.png"/><Relationship Id="rId114" Type="http://schemas.openxmlformats.org/officeDocument/2006/relationships/customXml" Target="../ink/ink450.xml"/><Relationship Id="rId119" Type="http://schemas.openxmlformats.org/officeDocument/2006/relationships/image" Target="../media/image452.png"/><Relationship Id="rId44" Type="http://schemas.openxmlformats.org/officeDocument/2006/relationships/customXml" Target="../ink/ink415.xml"/><Relationship Id="rId60" Type="http://schemas.openxmlformats.org/officeDocument/2006/relationships/customXml" Target="../ink/ink423.xml"/><Relationship Id="rId65" Type="http://schemas.openxmlformats.org/officeDocument/2006/relationships/image" Target="../media/image425.png"/><Relationship Id="rId81" Type="http://schemas.openxmlformats.org/officeDocument/2006/relationships/image" Target="../media/image433.png"/><Relationship Id="rId86" Type="http://schemas.openxmlformats.org/officeDocument/2006/relationships/customXml" Target="../ink/ink436.xml"/><Relationship Id="rId130" Type="http://schemas.openxmlformats.org/officeDocument/2006/relationships/customXml" Target="../ink/ink458.xml"/><Relationship Id="rId135" Type="http://schemas.openxmlformats.org/officeDocument/2006/relationships/image" Target="../media/image460.png"/><Relationship Id="rId13" Type="http://schemas.openxmlformats.org/officeDocument/2006/relationships/image" Target="../media/image399.png"/><Relationship Id="rId18" Type="http://schemas.openxmlformats.org/officeDocument/2006/relationships/customXml" Target="../ink/ink402.xml"/><Relationship Id="rId39" Type="http://schemas.openxmlformats.org/officeDocument/2006/relationships/image" Target="../media/image412.png"/><Relationship Id="rId109" Type="http://schemas.openxmlformats.org/officeDocument/2006/relationships/image" Target="../media/image447.png"/><Relationship Id="rId34" Type="http://schemas.openxmlformats.org/officeDocument/2006/relationships/customXml" Target="../ink/ink410.xml"/><Relationship Id="rId50" Type="http://schemas.openxmlformats.org/officeDocument/2006/relationships/customXml" Target="../ink/ink418.xml"/><Relationship Id="rId55" Type="http://schemas.openxmlformats.org/officeDocument/2006/relationships/image" Target="../media/image420.png"/><Relationship Id="rId76" Type="http://schemas.openxmlformats.org/officeDocument/2006/relationships/customXml" Target="../ink/ink431.xml"/><Relationship Id="rId97" Type="http://schemas.openxmlformats.org/officeDocument/2006/relationships/image" Target="../media/image441.png"/><Relationship Id="rId104" Type="http://schemas.openxmlformats.org/officeDocument/2006/relationships/customXml" Target="../ink/ink445.xml"/><Relationship Id="rId120" Type="http://schemas.openxmlformats.org/officeDocument/2006/relationships/customXml" Target="../ink/ink453.xml"/><Relationship Id="rId125" Type="http://schemas.openxmlformats.org/officeDocument/2006/relationships/image" Target="../media/image455.png"/><Relationship Id="rId141" Type="http://schemas.openxmlformats.org/officeDocument/2006/relationships/image" Target="../media/image463.png"/><Relationship Id="rId146" Type="http://schemas.openxmlformats.org/officeDocument/2006/relationships/customXml" Target="../ink/ink466.xml"/><Relationship Id="rId7" Type="http://schemas.openxmlformats.org/officeDocument/2006/relationships/image" Target="../media/image396.png"/><Relationship Id="rId71" Type="http://schemas.openxmlformats.org/officeDocument/2006/relationships/image" Target="../media/image428.png"/><Relationship Id="rId92" Type="http://schemas.openxmlformats.org/officeDocument/2006/relationships/customXml" Target="../ink/ink439.xml"/><Relationship Id="rId2" Type="http://schemas.openxmlformats.org/officeDocument/2006/relationships/customXml" Target="../ink/ink394.xml"/><Relationship Id="rId29" Type="http://schemas.openxmlformats.org/officeDocument/2006/relationships/image" Target="../media/image407.png"/><Relationship Id="rId24" Type="http://schemas.openxmlformats.org/officeDocument/2006/relationships/customXml" Target="../ink/ink405.xml"/><Relationship Id="rId40" Type="http://schemas.openxmlformats.org/officeDocument/2006/relationships/customXml" Target="../ink/ink413.xml"/><Relationship Id="rId45" Type="http://schemas.openxmlformats.org/officeDocument/2006/relationships/image" Target="../media/image415.png"/><Relationship Id="rId66" Type="http://schemas.openxmlformats.org/officeDocument/2006/relationships/customXml" Target="../ink/ink426.xml"/><Relationship Id="rId87" Type="http://schemas.openxmlformats.org/officeDocument/2006/relationships/image" Target="../media/image436.png"/><Relationship Id="rId110" Type="http://schemas.openxmlformats.org/officeDocument/2006/relationships/customXml" Target="../ink/ink448.xml"/><Relationship Id="rId115" Type="http://schemas.openxmlformats.org/officeDocument/2006/relationships/image" Target="../media/image450.png"/><Relationship Id="rId131" Type="http://schemas.openxmlformats.org/officeDocument/2006/relationships/image" Target="../media/image458.png"/><Relationship Id="rId136" Type="http://schemas.openxmlformats.org/officeDocument/2006/relationships/customXml" Target="../ink/ink461.xml"/><Relationship Id="rId61" Type="http://schemas.openxmlformats.org/officeDocument/2006/relationships/image" Target="../media/image423.png"/><Relationship Id="rId82" Type="http://schemas.openxmlformats.org/officeDocument/2006/relationships/customXml" Target="../ink/ink434.xml"/><Relationship Id="rId19" Type="http://schemas.openxmlformats.org/officeDocument/2006/relationships/image" Target="../media/image402.png"/><Relationship Id="rId14" Type="http://schemas.openxmlformats.org/officeDocument/2006/relationships/customXml" Target="../ink/ink400.xml"/><Relationship Id="rId30" Type="http://schemas.openxmlformats.org/officeDocument/2006/relationships/customXml" Target="../ink/ink408.xml"/><Relationship Id="rId35" Type="http://schemas.openxmlformats.org/officeDocument/2006/relationships/image" Target="../media/image410.png"/><Relationship Id="rId56" Type="http://schemas.openxmlformats.org/officeDocument/2006/relationships/customXml" Target="../ink/ink421.xml"/><Relationship Id="rId77" Type="http://schemas.openxmlformats.org/officeDocument/2006/relationships/image" Target="../media/image431.png"/><Relationship Id="rId100" Type="http://schemas.openxmlformats.org/officeDocument/2006/relationships/customXml" Target="../ink/ink443.xml"/><Relationship Id="rId105" Type="http://schemas.openxmlformats.org/officeDocument/2006/relationships/image" Target="../media/image445.png"/><Relationship Id="rId126" Type="http://schemas.openxmlformats.org/officeDocument/2006/relationships/customXml" Target="../ink/ink456.xml"/><Relationship Id="rId147" Type="http://schemas.openxmlformats.org/officeDocument/2006/relationships/image" Target="../media/image466.png"/><Relationship Id="rId8" Type="http://schemas.openxmlformats.org/officeDocument/2006/relationships/customXml" Target="../ink/ink397.xml"/><Relationship Id="rId51" Type="http://schemas.openxmlformats.org/officeDocument/2006/relationships/image" Target="../media/image418.png"/><Relationship Id="rId72" Type="http://schemas.openxmlformats.org/officeDocument/2006/relationships/customXml" Target="../ink/ink429.xml"/><Relationship Id="rId93" Type="http://schemas.openxmlformats.org/officeDocument/2006/relationships/image" Target="../media/image439.png"/><Relationship Id="rId98" Type="http://schemas.openxmlformats.org/officeDocument/2006/relationships/customXml" Target="../ink/ink442.xml"/><Relationship Id="rId121" Type="http://schemas.openxmlformats.org/officeDocument/2006/relationships/image" Target="../media/image453.png"/><Relationship Id="rId142" Type="http://schemas.openxmlformats.org/officeDocument/2006/relationships/customXml" Target="../ink/ink464.xml"/><Relationship Id="rId3" Type="http://schemas.openxmlformats.org/officeDocument/2006/relationships/image" Target="../media/image394.png"/><Relationship Id="rId25" Type="http://schemas.openxmlformats.org/officeDocument/2006/relationships/image" Target="../media/image405.png"/><Relationship Id="rId46" Type="http://schemas.openxmlformats.org/officeDocument/2006/relationships/customXml" Target="../ink/ink416.xml"/><Relationship Id="rId67" Type="http://schemas.openxmlformats.org/officeDocument/2006/relationships/image" Target="../media/image426.png"/><Relationship Id="rId116" Type="http://schemas.openxmlformats.org/officeDocument/2006/relationships/customXml" Target="../ink/ink451.xml"/><Relationship Id="rId137" Type="http://schemas.openxmlformats.org/officeDocument/2006/relationships/image" Target="../media/image461.png"/><Relationship Id="rId20" Type="http://schemas.openxmlformats.org/officeDocument/2006/relationships/customXml" Target="../ink/ink403.xml"/><Relationship Id="rId41" Type="http://schemas.openxmlformats.org/officeDocument/2006/relationships/image" Target="../media/image413.png"/><Relationship Id="rId62" Type="http://schemas.openxmlformats.org/officeDocument/2006/relationships/customXml" Target="../ink/ink424.xml"/><Relationship Id="rId83" Type="http://schemas.openxmlformats.org/officeDocument/2006/relationships/image" Target="../media/image434.png"/><Relationship Id="rId88" Type="http://schemas.openxmlformats.org/officeDocument/2006/relationships/customXml" Target="../ink/ink437.xml"/><Relationship Id="rId111" Type="http://schemas.openxmlformats.org/officeDocument/2006/relationships/image" Target="../media/image448.png"/><Relationship Id="rId132" Type="http://schemas.openxmlformats.org/officeDocument/2006/relationships/customXml" Target="../ink/ink459.xml"/><Relationship Id="rId15" Type="http://schemas.openxmlformats.org/officeDocument/2006/relationships/image" Target="../media/image400.png"/><Relationship Id="rId36" Type="http://schemas.openxmlformats.org/officeDocument/2006/relationships/customXml" Target="../ink/ink411.xml"/><Relationship Id="rId57" Type="http://schemas.openxmlformats.org/officeDocument/2006/relationships/image" Target="../media/image421.png"/><Relationship Id="rId106" Type="http://schemas.openxmlformats.org/officeDocument/2006/relationships/customXml" Target="../ink/ink446.xml"/><Relationship Id="rId127" Type="http://schemas.openxmlformats.org/officeDocument/2006/relationships/image" Target="../media/image456.png"/><Relationship Id="rId10" Type="http://schemas.openxmlformats.org/officeDocument/2006/relationships/customXml" Target="../ink/ink398.xml"/><Relationship Id="rId31" Type="http://schemas.openxmlformats.org/officeDocument/2006/relationships/image" Target="../media/image408.png"/><Relationship Id="rId52" Type="http://schemas.openxmlformats.org/officeDocument/2006/relationships/customXml" Target="../ink/ink419.xml"/><Relationship Id="rId73" Type="http://schemas.openxmlformats.org/officeDocument/2006/relationships/image" Target="../media/image429.png"/><Relationship Id="rId78" Type="http://schemas.openxmlformats.org/officeDocument/2006/relationships/customXml" Target="../ink/ink432.xml"/><Relationship Id="rId94" Type="http://schemas.openxmlformats.org/officeDocument/2006/relationships/customXml" Target="../ink/ink440.xml"/><Relationship Id="rId99" Type="http://schemas.openxmlformats.org/officeDocument/2006/relationships/image" Target="../media/image442.png"/><Relationship Id="rId101" Type="http://schemas.openxmlformats.org/officeDocument/2006/relationships/image" Target="../media/image443.png"/><Relationship Id="rId122" Type="http://schemas.openxmlformats.org/officeDocument/2006/relationships/customXml" Target="../ink/ink454.xml"/><Relationship Id="rId143" Type="http://schemas.openxmlformats.org/officeDocument/2006/relationships/image" Target="../media/image464.png"/><Relationship Id="rId4" Type="http://schemas.openxmlformats.org/officeDocument/2006/relationships/customXml" Target="../ink/ink395.xml"/><Relationship Id="rId9" Type="http://schemas.openxmlformats.org/officeDocument/2006/relationships/image" Target="../media/image397.png"/><Relationship Id="rId26" Type="http://schemas.openxmlformats.org/officeDocument/2006/relationships/customXml" Target="../ink/ink406.xml"/><Relationship Id="rId47" Type="http://schemas.openxmlformats.org/officeDocument/2006/relationships/image" Target="../media/image416.png"/><Relationship Id="rId68" Type="http://schemas.openxmlformats.org/officeDocument/2006/relationships/customXml" Target="../ink/ink427.xml"/><Relationship Id="rId89" Type="http://schemas.openxmlformats.org/officeDocument/2006/relationships/image" Target="../media/image437.png"/><Relationship Id="rId112" Type="http://schemas.openxmlformats.org/officeDocument/2006/relationships/customXml" Target="../ink/ink449.xml"/><Relationship Id="rId133" Type="http://schemas.openxmlformats.org/officeDocument/2006/relationships/image" Target="../media/image459.png"/><Relationship Id="rId16" Type="http://schemas.openxmlformats.org/officeDocument/2006/relationships/customXml" Target="../ink/ink401.xml"/><Relationship Id="rId37" Type="http://schemas.openxmlformats.org/officeDocument/2006/relationships/image" Target="../media/image411.png"/><Relationship Id="rId58" Type="http://schemas.openxmlformats.org/officeDocument/2006/relationships/customXml" Target="../ink/ink422.xml"/><Relationship Id="rId79" Type="http://schemas.openxmlformats.org/officeDocument/2006/relationships/image" Target="../media/image432.png"/><Relationship Id="rId102" Type="http://schemas.openxmlformats.org/officeDocument/2006/relationships/customXml" Target="../ink/ink444.xml"/><Relationship Id="rId123" Type="http://schemas.openxmlformats.org/officeDocument/2006/relationships/image" Target="../media/image454.png"/><Relationship Id="rId144" Type="http://schemas.openxmlformats.org/officeDocument/2006/relationships/customXml" Target="../ink/ink465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4.png"/><Relationship Id="rId21" Type="http://schemas.openxmlformats.org/officeDocument/2006/relationships/image" Target="../media/image476.png"/><Relationship Id="rId63" Type="http://schemas.openxmlformats.org/officeDocument/2006/relationships/image" Target="../media/image497.png"/><Relationship Id="rId159" Type="http://schemas.openxmlformats.org/officeDocument/2006/relationships/image" Target="../media/image545.png"/><Relationship Id="rId170" Type="http://schemas.openxmlformats.org/officeDocument/2006/relationships/customXml" Target="../ink/ink551.xml"/><Relationship Id="rId226" Type="http://schemas.openxmlformats.org/officeDocument/2006/relationships/customXml" Target="../ink/ink579.xml"/><Relationship Id="rId268" Type="http://schemas.openxmlformats.org/officeDocument/2006/relationships/customXml" Target="../ink/ink600.xml"/><Relationship Id="rId32" Type="http://schemas.openxmlformats.org/officeDocument/2006/relationships/customXml" Target="../ink/ink482.xml"/><Relationship Id="rId74" Type="http://schemas.openxmlformats.org/officeDocument/2006/relationships/customXml" Target="../ink/ink503.xml"/><Relationship Id="rId128" Type="http://schemas.openxmlformats.org/officeDocument/2006/relationships/customXml" Target="../ink/ink530.xml"/><Relationship Id="rId5" Type="http://schemas.openxmlformats.org/officeDocument/2006/relationships/image" Target="../media/image468.png"/><Relationship Id="rId181" Type="http://schemas.openxmlformats.org/officeDocument/2006/relationships/image" Target="../media/image556.png"/><Relationship Id="rId237" Type="http://schemas.openxmlformats.org/officeDocument/2006/relationships/image" Target="../media/image583.png"/><Relationship Id="rId279" Type="http://schemas.openxmlformats.org/officeDocument/2006/relationships/image" Target="../media/image604.png"/><Relationship Id="rId43" Type="http://schemas.openxmlformats.org/officeDocument/2006/relationships/image" Target="../media/image487.png"/><Relationship Id="rId139" Type="http://schemas.openxmlformats.org/officeDocument/2006/relationships/image" Target="../media/image535.png"/><Relationship Id="rId290" Type="http://schemas.openxmlformats.org/officeDocument/2006/relationships/customXml" Target="../ink/ink611.xml"/><Relationship Id="rId85" Type="http://schemas.openxmlformats.org/officeDocument/2006/relationships/image" Target="../media/image508.png"/><Relationship Id="rId150" Type="http://schemas.openxmlformats.org/officeDocument/2006/relationships/customXml" Target="../ink/ink541.xml"/><Relationship Id="rId192" Type="http://schemas.openxmlformats.org/officeDocument/2006/relationships/customXml" Target="../ink/ink562.xml"/><Relationship Id="rId206" Type="http://schemas.openxmlformats.org/officeDocument/2006/relationships/customXml" Target="../ink/ink569.xml"/><Relationship Id="rId248" Type="http://schemas.openxmlformats.org/officeDocument/2006/relationships/customXml" Target="../ink/ink590.xml"/><Relationship Id="rId269" Type="http://schemas.openxmlformats.org/officeDocument/2006/relationships/image" Target="../media/image599.png"/><Relationship Id="rId12" Type="http://schemas.openxmlformats.org/officeDocument/2006/relationships/customXml" Target="../ink/ink472.xml"/><Relationship Id="rId33" Type="http://schemas.openxmlformats.org/officeDocument/2006/relationships/image" Target="../media/image482.png"/><Relationship Id="rId108" Type="http://schemas.openxmlformats.org/officeDocument/2006/relationships/customXml" Target="../ink/ink520.xml"/><Relationship Id="rId129" Type="http://schemas.openxmlformats.org/officeDocument/2006/relationships/image" Target="../media/image530.png"/><Relationship Id="rId280" Type="http://schemas.openxmlformats.org/officeDocument/2006/relationships/customXml" Target="../ink/ink606.xml"/><Relationship Id="rId54" Type="http://schemas.openxmlformats.org/officeDocument/2006/relationships/customXml" Target="../ink/ink493.xml"/><Relationship Id="rId75" Type="http://schemas.openxmlformats.org/officeDocument/2006/relationships/image" Target="../media/image503.png"/><Relationship Id="rId96" Type="http://schemas.openxmlformats.org/officeDocument/2006/relationships/customXml" Target="../ink/ink514.xml"/><Relationship Id="rId140" Type="http://schemas.openxmlformats.org/officeDocument/2006/relationships/customXml" Target="../ink/ink536.xml"/><Relationship Id="rId161" Type="http://schemas.openxmlformats.org/officeDocument/2006/relationships/image" Target="../media/image546.png"/><Relationship Id="rId182" Type="http://schemas.openxmlformats.org/officeDocument/2006/relationships/customXml" Target="../ink/ink557.xml"/><Relationship Id="rId217" Type="http://schemas.openxmlformats.org/officeDocument/2006/relationships/image" Target="../media/image574.png"/><Relationship Id="rId6" Type="http://schemas.openxmlformats.org/officeDocument/2006/relationships/customXml" Target="../ink/ink469.xml"/><Relationship Id="rId238" Type="http://schemas.openxmlformats.org/officeDocument/2006/relationships/customXml" Target="../ink/ink585.xml"/><Relationship Id="rId259" Type="http://schemas.openxmlformats.org/officeDocument/2006/relationships/image" Target="../media/image594.png"/><Relationship Id="rId23" Type="http://schemas.openxmlformats.org/officeDocument/2006/relationships/image" Target="../media/image477.png"/><Relationship Id="rId119" Type="http://schemas.openxmlformats.org/officeDocument/2006/relationships/image" Target="../media/image525.png"/><Relationship Id="rId270" Type="http://schemas.openxmlformats.org/officeDocument/2006/relationships/customXml" Target="../ink/ink601.xml"/><Relationship Id="rId291" Type="http://schemas.openxmlformats.org/officeDocument/2006/relationships/image" Target="../media/image610.png"/><Relationship Id="rId44" Type="http://schemas.openxmlformats.org/officeDocument/2006/relationships/customXml" Target="../ink/ink488.xml"/><Relationship Id="rId65" Type="http://schemas.openxmlformats.org/officeDocument/2006/relationships/image" Target="../media/image498.png"/><Relationship Id="rId86" Type="http://schemas.openxmlformats.org/officeDocument/2006/relationships/customXml" Target="../ink/ink509.xml"/><Relationship Id="rId130" Type="http://schemas.openxmlformats.org/officeDocument/2006/relationships/customXml" Target="../ink/ink531.xml"/><Relationship Id="rId151" Type="http://schemas.openxmlformats.org/officeDocument/2006/relationships/image" Target="../media/image541.png"/><Relationship Id="rId172" Type="http://schemas.openxmlformats.org/officeDocument/2006/relationships/customXml" Target="../ink/ink552.xml"/><Relationship Id="rId193" Type="http://schemas.openxmlformats.org/officeDocument/2006/relationships/image" Target="../media/image562.png"/><Relationship Id="rId207" Type="http://schemas.openxmlformats.org/officeDocument/2006/relationships/image" Target="../media/image569.png"/><Relationship Id="rId228" Type="http://schemas.openxmlformats.org/officeDocument/2006/relationships/customXml" Target="../ink/ink580.xml"/><Relationship Id="rId249" Type="http://schemas.openxmlformats.org/officeDocument/2006/relationships/image" Target="../media/image589.png"/><Relationship Id="rId13" Type="http://schemas.openxmlformats.org/officeDocument/2006/relationships/image" Target="../media/image472.png"/><Relationship Id="rId109" Type="http://schemas.openxmlformats.org/officeDocument/2006/relationships/image" Target="../media/image520.png"/><Relationship Id="rId260" Type="http://schemas.openxmlformats.org/officeDocument/2006/relationships/customXml" Target="../ink/ink596.xml"/><Relationship Id="rId281" Type="http://schemas.openxmlformats.org/officeDocument/2006/relationships/image" Target="../media/image605.png"/><Relationship Id="rId34" Type="http://schemas.openxmlformats.org/officeDocument/2006/relationships/customXml" Target="../ink/ink483.xml"/><Relationship Id="rId55" Type="http://schemas.openxmlformats.org/officeDocument/2006/relationships/image" Target="../media/image493.png"/><Relationship Id="rId76" Type="http://schemas.openxmlformats.org/officeDocument/2006/relationships/customXml" Target="../ink/ink504.xml"/><Relationship Id="rId97" Type="http://schemas.openxmlformats.org/officeDocument/2006/relationships/image" Target="../media/image514.png"/><Relationship Id="rId120" Type="http://schemas.openxmlformats.org/officeDocument/2006/relationships/customXml" Target="../ink/ink526.xml"/><Relationship Id="rId141" Type="http://schemas.openxmlformats.org/officeDocument/2006/relationships/image" Target="../media/image536.png"/><Relationship Id="rId7" Type="http://schemas.openxmlformats.org/officeDocument/2006/relationships/image" Target="../media/image469.png"/><Relationship Id="rId162" Type="http://schemas.openxmlformats.org/officeDocument/2006/relationships/customXml" Target="../ink/ink547.xml"/><Relationship Id="rId183" Type="http://schemas.openxmlformats.org/officeDocument/2006/relationships/image" Target="../media/image557.png"/><Relationship Id="rId218" Type="http://schemas.openxmlformats.org/officeDocument/2006/relationships/customXml" Target="../ink/ink575.xml"/><Relationship Id="rId239" Type="http://schemas.openxmlformats.org/officeDocument/2006/relationships/image" Target="../media/image584.png"/><Relationship Id="rId250" Type="http://schemas.openxmlformats.org/officeDocument/2006/relationships/customXml" Target="../ink/ink591.xml"/><Relationship Id="rId271" Type="http://schemas.openxmlformats.org/officeDocument/2006/relationships/image" Target="../media/image600.png"/><Relationship Id="rId24" Type="http://schemas.openxmlformats.org/officeDocument/2006/relationships/customXml" Target="../ink/ink478.xml"/><Relationship Id="rId45" Type="http://schemas.openxmlformats.org/officeDocument/2006/relationships/image" Target="../media/image488.png"/><Relationship Id="rId66" Type="http://schemas.openxmlformats.org/officeDocument/2006/relationships/customXml" Target="../ink/ink499.xml"/><Relationship Id="rId87" Type="http://schemas.openxmlformats.org/officeDocument/2006/relationships/image" Target="../media/image509.png"/><Relationship Id="rId110" Type="http://schemas.openxmlformats.org/officeDocument/2006/relationships/customXml" Target="../ink/ink521.xml"/><Relationship Id="rId131" Type="http://schemas.openxmlformats.org/officeDocument/2006/relationships/image" Target="../media/image531.png"/><Relationship Id="rId152" Type="http://schemas.openxmlformats.org/officeDocument/2006/relationships/customXml" Target="../ink/ink542.xml"/><Relationship Id="rId173" Type="http://schemas.openxmlformats.org/officeDocument/2006/relationships/image" Target="../media/image552.png"/><Relationship Id="rId194" Type="http://schemas.openxmlformats.org/officeDocument/2006/relationships/customXml" Target="../ink/ink563.xml"/><Relationship Id="rId208" Type="http://schemas.openxmlformats.org/officeDocument/2006/relationships/customXml" Target="../ink/ink570.xml"/><Relationship Id="rId229" Type="http://schemas.openxmlformats.org/officeDocument/2006/relationships/image" Target="../media/image579.png"/><Relationship Id="rId240" Type="http://schemas.openxmlformats.org/officeDocument/2006/relationships/customXml" Target="../ink/ink586.xml"/><Relationship Id="rId261" Type="http://schemas.openxmlformats.org/officeDocument/2006/relationships/image" Target="../media/image595.png"/><Relationship Id="rId14" Type="http://schemas.openxmlformats.org/officeDocument/2006/relationships/customXml" Target="../ink/ink473.xml"/><Relationship Id="rId35" Type="http://schemas.openxmlformats.org/officeDocument/2006/relationships/image" Target="../media/image483.png"/><Relationship Id="rId56" Type="http://schemas.openxmlformats.org/officeDocument/2006/relationships/customXml" Target="../ink/ink494.xml"/><Relationship Id="rId77" Type="http://schemas.openxmlformats.org/officeDocument/2006/relationships/image" Target="../media/image504.png"/><Relationship Id="rId100" Type="http://schemas.openxmlformats.org/officeDocument/2006/relationships/customXml" Target="../ink/ink516.xml"/><Relationship Id="rId282" Type="http://schemas.openxmlformats.org/officeDocument/2006/relationships/customXml" Target="../ink/ink607.xml"/><Relationship Id="rId8" Type="http://schemas.openxmlformats.org/officeDocument/2006/relationships/customXml" Target="../ink/ink470.xml"/><Relationship Id="rId98" Type="http://schemas.openxmlformats.org/officeDocument/2006/relationships/customXml" Target="../ink/ink515.xml"/><Relationship Id="rId121" Type="http://schemas.openxmlformats.org/officeDocument/2006/relationships/image" Target="../media/image526.png"/><Relationship Id="rId142" Type="http://schemas.openxmlformats.org/officeDocument/2006/relationships/customXml" Target="../ink/ink537.xml"/><Relationship Id="rId163" Type="http://schemas.openxmlformats.org/officeDocument/2006/relationships/image" Target="../media/image547.png"/><Relationship Id="rId184" Type="http://schemas.openxmlformats.org/officeDocument/2006/relationships/customXml" Target="../ink/ink558.xml"/><Relationship Id="rId219" Type="http://schemas.openxmlformats.org/officeDocument/2006/relationships/image" Target="../media/image575.png"/><Relationship Id="rId230" Type="http://schemas.openxmlformats.org/officeDocument/2006/relationships/customXml" Target="../ink/ink581.xml"/><Relationship Id="rId251" Type="http://schemas.openxmlformats.org/officeDocument/2006/relationships/image" Target="../media/image590.png"/><Relationship Id="rId25" Type="http://schemas.openxmlformats.org/officeDocument/2006/relationships/image" Target="../media/image478.png"/><Relationship Id="rId46" Type="http://schemas.openxmlformats.org/officeDocument/2006/relationships/customXml" Target="../ink/ink489.xml"/><Relationship Id="rId67" Type="http://schemas.openxmlformats.org/officeDocument/2006/relationships/image" Target="../media/image499.png"/><Relationship Id="rId272" Type="http://schemas.openxmlformats.org/officeDocument/2006/relationships/customXml" Target="../ink/ink602.xml"/><Relationship Id="rId88" Type="http://schemas.openxmlformats.org/officeDocument/2006/relationships/customXml" Target="../ink/ink510.xml"/><Relationship Id="rId111" Type="http://schemas.openxmlformats.org/officeDocument/2006/relationships/image" Target="../media/image521.png"/><Relationship Id="rId132" Type="http://schemas.openxmlformats.org/officeDocument/2006/relationships/customXml" Target="../ink/ink532.xml"/><Relationship Id="rId153" Type="http://schemas.openxmlformats.org/officeDocument/2006/relationships/image" Target="../media/image542.png"/><Relationship Id="rId174" Type="http://schemas.openxmlformats.org/officeDocument/2006/relationships/customXml" Target="../ink/ink553.xml"/><Relationship Id="rId195" Type="http://schemas.openxmlformats.org/officeDocument/2006/relationships/image" Target="../media/image563.png"/><Relationship Id="rId209" Type="http://schemas.openxmlformats.org/officeDocument/2006/relationships/image" Target="../media/image570.png"/><Relationship Id="rId220" Type="http://schemas.openxmlformats.org/officeDocument/2006/relationships/customXml" Target="../ink/ink576.xml"/><Relationship Id="rId241" Type="http://schemas.openxmlformats.org/officeDocument/2006/relationships/image" Target="../media/image585.png"/><Relationship Id="rId15" Type="http://schemas.openxmlformats.org/officeDocument/2006/relationships/image" Target="../media/image473.png"/><Relationship Id="rId36" Type="http://schemas.openxmlformats.org/officeDocument/2006/relationships/customXml" Target="../ink/ink484.xml"/><Relationship Id="rId57" Type="http://schemas.openxmlformats.org/officeDocument/2006/relationships/image" Target="../media/image494.png"/><Relationship Id="rId262" Type="http://schemas.openxmlformats.org/officeDocument/2006/relationships/customXml" Target="../ink/ink597.xml"/><Relationship Id="rId283" Type="http://schemas.openxmlformats.org/officeDocument/2006/relationships/image" Target="../media/image606.png"/><Relationship Id="rId78" Type="http://schemas.openxmlformats.org/officeDocument/2006/relationships/customXml" Target="../ink/ink505.xml"/><Relationship Id="rId99" Type="http://schemas.openxmlformats.org/officeDocument/2006/relationships/image" Target="../media/image515.png"/><Relationship Id="rId101" Type="http://schemas.openxmlformats.org/officeDocument/2006/relationships/image" Target="../media/image516.png"/><Relationship Id="rId122" Type="http://schemas.openxmlformats.org/officeDocument/2006/relationships/customXml" Target="../ink/ink527.xml"/><Relationship Id="rId143" Type="http://schemas.openxmlformats.org/officeDocument/2006/relationships/image" Target="../media/image537.png"/><Relationship Id="rId164" Type="http://schemas.openxmlformats.org/officeDocument/2006/relationships/customXml" Target="../ink/ink548.xml"/><Relationship Id="rId185" Type="http://schemas.openxmlformats.org/officeDocument/2006/relationships/image" Target="../media/image558.png"/><Relationship Id="rId9" Type="http://schemas.openxmlformats.org/officeDocument/2006/relationships/image" Target="../media/image470.png"/><Relationship Id="rId210" Type="http://schemas.openxmlformats.org/officeDocument/2006/relationships/customXml" Target="../ink/ink571.xml"/><Relationship Id="rId26" Type="http://schemas.openxmlformats.org/officeDocument/2006/relationships/customXml" Target="../ink/ink479.xml"/><Relationship Id="rId231" Type="http://schemas.openxmlformats.org/officeDocument/2006/relationships/image" Target="../media/image580.png"/><Relationship Id="rId252" Type="http://schemas.openxmlformats.org/officeDocument/2006/relationships/customXml" Target="../ink/ink592.xml"/><Relationship Id="rId273" Type="http://schemas.openxmlformats.org/officeDocument/2006/relationships/image" Target="../media/image601.png"/><Relationship Id="rId47" Type="http://schemas.openxmlformats.org/officeDocument/2006/relationships/image" Target="../media/image489.png"/><Relationship Id="rId68" Type="http://schemas.openxmlformats.org/officeDocument/2006/relationships/customXml" Target="../ink/ink500.xml"/><Relationship Id="rId89" Type="http://schemas.openxmlformats.org/officeDocument/2006/relationships/image" Target="../media/image510.png"/><Relationship Id="rId112" Type="http://schemas.openxmlformats.org/officeDocument/2006/relationships/customXml" Target="../ink/ink522.xml"/><Relationship Id="rId133" Type="http://schemas.openxmlformats.org/officeDocument/2006/relationships/image" Target="../media/image532.png"/><Relationship Id="rId154" Type="http://schemas.openxmlformats.org/officeDocument/2006/relationships/customXml" Target="../ink/ink543.xml"/><Relationship Id="rId175" Type="http://schemas.openxmlformats.org/officeDocument/2006/relationships/image" Target="../media/image553.png"/><Relationship Id="rId196" Type="http://schemas.openxmlformats.org/officeDocument/2006/relationships/customXml" Target="../ink/ink564.xml"/><Relationship Id="rId200" Type="http://schemas.openxmlformats.org/officeDocument/2006/relationships/customXml" Target="../ink/ink566.xml"/><Relationship Id="rId16" Type="http://schemas.openxmlformats.org/officeDocument/2006/relationships/customXml" Target="../ink/ink474.xml"/><Relationship Id="rId221" Type="http://schemas.openxmlformats.org/officeDocument/2006/relationships/image" Target="../media/image576.png"/><Relationship Id="rId242" Type="http://schemas.openxmlformats.org/officeDocument/2006/relationships/customXml" Target="../ink/ink587.xml"/><Relationship Id="rId263" Type="http://schemas.openxmlformats.org/officeDocument/2006/relationships/image" Target="../media/image596.png"/><Relationship Id="rId284" Type="http://schemas.openxmlformats.org/officeDocument/2006/relationships/customXml" Target="../ink/ink608.xml"/><Relationship Id="rId37" Type="http://schemas.openxmlformats.org/officeDocument/2006/relationships/image" Target="../media/image484.png"/><Relationship Id="rId58" Type="http://schemas.openxmlformats.org/officeDocument/2006/relationships/customXml" Target="../ink/ink495.xml"/><Relationship Id="rId79" Type="http://schemas.openxmlformats.org/officeDocument/2006/relationships/image" Target="../media/image505.png"/><Relationship Id="rId102" Type="http://schemas.openxmlformats.org/officeDocument/2006/relationships/customXml" Target="../ink/ink517.xml"/><Relationship Id="rId123" Type="http://schemas.openxmlformats.org/officeDocument/2006/relationships/image" Target="../media/image527.png"/><Relationship Id="rId144" Type="http://schemas.openxmlformats.org/officeDocument/2006/relationships/customXml" Target="../ink/ink538.xml"/><Relationship Id="rId90" Type="http://schemas.openxmlformats.org/officeDocument/2006/relationships/customXml" Target="../ink/ink511.xml"/><Relationship Id="rId165" Type="http://schemas.openxmlformats.org/officeDocument/2006/relationships/image" Target="../media/image548.png"/><Relationship Id="rId186" Type="http://schemas.openxmlformats.org/officeDocument/2006/relationships/customXml" Target="../ink/ink559.xml"/><Relationship Id="rId211" Type="http://schemas.openxmlformats.org/officeDocument/2006/relationships/image" Target="../media/image571.png"/><Relationship Id="rId232" Type="http://schemas.openxmlformats.org/officeDocument/2006/relationships/customXml" Target="../ink/ink582.xml"/><Relationship Id="rId253" Type="http://schemas.openxmlformats.org/officeDocument/2006/relationships/image" Target="../media/image591.png"/><Relationship Id="rId274" Type="http://schemas.openxmlformats.org/officeDocument/2006/relationships/customXml" Target="../ink/ink603.xml"/><Relationship Id="rId27" Type="http://schemas.openxmlformats.org/officeDocument/2006/relationships/image" Target="../media/image479.png"/><Relationship Id="rId48" Type="http://schemas.openxmlformats.org/officeDocument/2006/relationships/customXml" Target="../ink/ink490.xml"/><Relationship Id="rId69" Type="http://schemas.openxmlformats.org/officeDocument/2006/relationships/image" Target="../media/image500.png"/><Relationship Id="rId113" Type="http://schemas.openxmlformats.org/officeDocument/2006/relationships/image" Target="../media/image522.png"/><Relationship Id="rId134" Type="http://schemas.openxmlformats.org/officeDocument/2006/relationships/customXml" Target="../ink/ink533.xml"/><Relationship Id="rId80" Type="http://schemas.openxmlformats.org/officeDocument/2006/relationships/customXml" Target="../ink/ink506.xml"/><Relationship Id="rId155" Type="http://schemas.openxmlformats.org/officeDocument/2006/relationships/image" Target="../media/image543.png"/><Relationship Id="rId176" Type="http://schemas.openxmlformats.org/officeDocument/2006/relationships/customXml" Target="../ink/ink554.xml"/><Relationship Id="rId197" Type="http://schemas.openxmlformats.org/officeDocument/2006/relationships/image" Target="../media/image564.png"/><Relationship Id="rId201" Type="http://schemas.openxmlformats.org/officeDocument/2006/relationships/image" Target="../media/image566.png"/><Relationship Id="rId222" Type="http://schemas.openxmlformats.org/officeDocument/2006/relationships/customXml" Target="../ink/ink577.xml"/><Relationship Id="rId243" Type="http://schemas.openxmlformats.org/officeDocument/2006/relationships/image" Target="../media/image586.png"/><Relationship Id="rId264" Type="http://schemas.openxmlformats.org/officeDocument/2006/relationships/customXml" Target="../ink/ink598.xml"/><Relationship Id="rId285" Type="http://schemas.openxmlformats.org/officeDocument/2006/relationships/image" Target="../media/image607.png"/><Relationship Id="rId17" Type="http://schemas.openxmlformats.org/officeDocument/2006/relationships/image" Target="../media/image474.png"/><Relationship Id="rId38" Type="http://schemas.openxmlformats.org/officeDocument/2006/relationships/customXml" Target="../ink/ink485.xml"/><Relationship Id="rId59" Type="http://schemas.openxmlformats.org/officeDocument/2006/relationships/image" Target="../media/image495.png"/><Relationship Id="rId103" Type="http://schemas.openxmlformats.org/officeDocument/2006/relationships/image" Target="../media/image517.png"/><Relationship Id="rId124" Type="http://schemas.openxmlformats.org/officeDocument/2006/relationships/customXml" Target="../ink/ink528.xml"/><Relationship Id="rId70" Type="http://schemas.openxmlformats.org/officeDocument/2006/relationships/customXml" Target="../ink/ink501.xml"/><Relationship Id="rId91" Type="http://schemas.openxmlformats.org/officeDocument/2006/relationships/image" Target="../media/image511.png"/><Relationship Id="rId145" Type="http://schemas.openxmlformats.org/officeDocument/2006/relationships/image" Target="../media/image538.png"/><Relationship Id="rId166" Type="http://schemas.openxmlformats.org/officeDocument/2006/relationships/customXml" Target="../ink/ink549.xml"/><Relationship Id="rId187" Type="http://schemas.openxmlformats.org/officeDocument/2006/relationships/image" Target="../media/image559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572.xml"/><Relationship Id="rId233" Type="http://schemas.openxmlformats.org/officeDocument/2006/relationships/image" Target="../media/image581.png"/><Relationship Id="rId254" Type="http://schemas.openxmlformats.org/officeDocument/2006/relationships/customXml" Target="../ink/ink593.xml"/><Relationship Id="rId28" Type="http://schemas.openxmlformats.org/officeDocument/2006/relationships/customXml" Target="../ink/ink480.xml"/><Relationship Id="rId49" Type="http://schemas.openxmlformats.org/officeDocument/2006/relationships/image" Target="../media/image490.png"/><Relationship Id="rId114" Type="http://schemas.openxmlformats.org/officeDocument/2006/relationships/customXml" Target="../ink/ink523.xml"/><Relationship Id="rId275" Type="http://schemas.openxmlformats.org/officeDocument/2006/relationships/image" Target="../media/image602.png"/><Relationship Id="rId60" Type="http://schemas.openxmlformats.org/officeDocument/2006/relationships/customXml" Target="../ink/ink496.xml"/><Relationship Id="rId81" Type="http://schemas.openxmlformats.org/officeDocument/2006/relationships/image" Target="../media/image506.png"/><Relationship Id="rId135" Type="http://schemas.openxmlformats.org/officeDocument/2006/relationships/image" Target="../media/image533.png"/><Relationship Id="rId156" Type="http://schemas.openxmlformats.org/officeDocument/2006/relationships/customXml" Target="../ink/ink544.xml"/><Relationship Id="rId177" Type="http://schemas.openxmlformats.org/officeDocument/2006/relationships/image" Target="../media/image554.png"/><Relationship Id="rId198" Type="http://schemas.openxmlformats.org/officeDocument/2006/relationships/customXml" Target="../ink/ink565.xml"/><Relationship Id="rId202" Type="http://schemas.openxmlformats.org/officeDocument/2006/relationships/customXml" Target="../ink/ink567.xml"/><Relationship Id="rId223" Type="http://schemas.openxmlformats.org/officeDocument/2006/relationships/image" Target="../media/image141.png"/><Relationship Id="rId244" Type="http://schemas.openxmlformats.org/officeDocument/2006/relationships/customXml" Target="../ink/ink588.xml"/><Relationship Id="rId18" Type="http://schemas.openxmlformats.org/officeDocument/2006/relationships/customXml" Target="../ink/ink475.xml"/><Relationship Id="rId39" Type="http://schemas.openxmlformats.org/officeDocument/2006/relationships/image" Target="../media/image485.png"/><Relationship Id="rId265" Type="http://schemas.openxmlformats.org/officeDocument/2006/relationships/image" Target="../media/image597.png"/><Relationship Id="rId286" Type="http://schemas.openxmlformats.org/officeDocument/2006/relationships/customXml" Target="../ink/ink609.xml"/><Relationship Id="rId50" Type="http://schemas.openxmlformats.org/officeDocument/2006/relationships/customXml" Target="../ink/ink491.xml"/><Relationship Id="rId104" Type="http://schemas.openxmlformats.org/officeDocument/2006/relationships/customXml" Target="../ink/ink518.xml"/><Relationship Id="rId125" Type="http://schemas.openxmlformats.org/officeDocument/2006/relationships/image" Target="../media/image528.png"/><Relationship Id="rId146" Type="http://schemas.openxmlformats.org/officeDocument/2006/relationships/customXml" Target="../ink/ink539.xml"/><Relationship Id="rId167" Type="http://schemas.openxmlformats.org/officeDocument/2006/relationships/image" Target="../media/image549.png"/><Relationship Id="rId188" Type="http://schemas.openxmlformats.org/officeDocument/2006/relationships/customXml" Target="../ink/ink560.xml"/><Relationship Id="rId71" Type="http://schemas.openxmlformats.org/officeDocument/2006/relationships/image" Target="../media/image501.png"/><Relationship Id="rId92" Type="http://schemas.openxmlformats.org/officeDocument/2006/relationships/customXml" Target="../ink/ink512.xml"/><Relationship Id="rId213" Type="http://schemas.openxmlformats.org/officeDocument/2006/relationships/image" Target="../media/image572.png"/><Relationship Id="rId234" Type="http://schemas.openxmlformats.org/officeDocument/2006/relationships/customXml" Target="../ink/ink583.xml"/><Relationship Id="rId2" Type="http://schemas.openxmlformats.org/officeDocument/2006/relationships/customXml" Target="../ink/ink467.xml"/><Relationship Id="rId29" Type="http://schemas.openxmlformats.org/officeDocument/2006/relationships/image" Target="../media/image480.png"/><Relationship Id="rId255" Type="http://schemas.openxmlformats.org/officeDocument/2006/relationships/image" Target="../media/image592.png"/><Relationship Id="rId276" Type="http://schemas.openxmlformats.org/officeDocument/2006/relationships/customXml" Target="../ink/ink604.xml"/><Relationship Id="rId40" Type="http://schemas.openxmlformats.org/officeDocument/2006/relationships/customXml" Target="../ink/ink486.xml"/><Relationship Id="rId115" Type="http://schemas.openxmlformats.org/officeDocument/2006/relationships/image" Target="../media/image523.png"/><Relationship Id="rId136" Type="http://schemas.openxmlformats.org/officeDocument/2006/relationships/customXml" Target="../ink/ink534.xml"/><Relationship Id="rId157" Type="http://schemas.openxmlformats.org/officeDocument/2006/relationships/image" Target="../media/image544.png"/><Relationship Id="rId178" Type="http://schemas.openxmlformats.org/officeDocument/2006/relationships/customXml" Target="../ink/ink555.xml"/><Relationship Id="rId61" Type="http://schemas.openxmlformats.org/officeDocument/2006/relationships/image" Target="../media/image496.png"/><Relationship Id="rId82" Type="http://schemas.openxmlformats.org/officeDocument/2006/relationships/customXml" Target="../ink/ink507.xml"/><Relationship Id="rId199" Type="http://schemas.openxmlformats.org/officeDocument/2006/relationships/image" Target="../media/image565.png"/><Relationship Id="rId203" Type="http://schemas.openxmlformats.org/officeDocument/2006/relationships/image" Target="../media/image567.png"/><Relationship Id="rId19" Type="http://schemas.openxmlformats.org/officeDocument/2006/relationships/image" Target="../media/image475.png"/><Relationship Id="rId224" Type="http://schemas.openxmlformats.org/officeDocument/2006/relationships/customXml" Target="../ink/ink578.xml"/><Relationship Id="rId245" Type="http://schemas.openxmlformats.org/officeDocument/2006/relationships/image" Target="../media/image587.png"/><Relationship Id="rId266" Type="http://schemas.openxmlformats.org/officeDocument/2006/relationships/customXml" Target="../ink/ink599.xml"/><Relationship Id="rId287" Type="http://schemas.openxmlformats.org/officeDocument/2006/relationships/image" Target="../media/image608.png"/><Relationship Id="rId30" Type="http://schemas.openxmlformats.org/officeDocument/2006/relationships/customXml" Target="../ink/ink481.xml"/><Relationship Id="rId105" Type="http://schemas.openxmlformats.org/officeDocument/2006/relationships/image" Target="../media/image518.png"/><Relationship Id="rId126" Type="http://schemas.openxmlformats.org/officeDocument/2006/relationships/customXml" Target="../ink/ink529.xml"/><Relationship Id="rId147" Type="http://schemas.openxmlformats.org/officeDocument/2006/relationships/image" Target="../media/image539.png"/><Relationship Id="rId168" Type="http://schemas.openxmlformats.org/officeDocument/2006/relationships/customXml" Target="../ink/ink550.xml"/><Relationship Id="rId51" Type="http://schemas.openxmlformats.org/officeDocument/2006/relationships/image" Target="../media/image491.png"/><Relationship Id="rId72" Type="http://schemas.openxmlformats.org/officeDocument/2006/relationships/customXml" Target="../ink/ink502.xml"/><Relationship Id="rId93" Type="http://schemas.openxmlformats.org/officeDocument/2006/relationships/image" Target="../media/image512.png"/><Relationship Id="rId189" Type="http://schemas.openxmlformats.org/officeDocument/2006/relationships/image" Target="../media/image560.png"/><Relationship Id="rId3" Type="http://schemas.openxmlformats.org/officeDocument/2006/relationships/image" Target="../media/image467.png"/><Relationship Id="rId214" Type="http://schemas.openxmlformats.org/officeDocument/2006/relationships/customXml" Target="../ink/ink573.xml"/><Relationship Id="rId235" Type="http://schemas.openxmlformats.org/officeDocument/2006/relationships/image" Target="../media/image582.png"/><Relationship Id="rId256" Type="http://schemas.openxmlformats.org/officeDocument/2006/relationships/customXml" Target="../ink/ink594.xml"/><Relationship Id="rId277" Type="http://schemas.openxmlformats.org/officeDocument/2006/relationships/image" Target="../media/image603.png"/><Relationship Id="rId116" Type="http://schemas.openxmlformats.org/officeDocument/2006/relationships/customXml" Target="../ink/ink524.xml"/><Relationship Id="rId137" Type="http://schemas.openxmlformats.org/officeDocument/2006/relationships/image" Target="../media/image534.png"/><Relationship Id="rId158" Type="http://schemas.openxmlformats.org/officeDocument/2006/relationships/customXml" Target="../ink/ink545.xml"/><Relationship Id="rId20" Type="http://schemas.openxmlformats.org/officeDocument/2006/relationships/customXml" Target="../ink/ink476.xml"/><Relationship Id="rId41" Type="http://schemas.openxmlformats.org/officeDocument/2006/relationships/image" Target="../media/image486.png"/><Relationship Id="rId62" Type="http://schemas.openxmlformats.org/officeDocument/2006/relationships/customXml" Target="../ink/ink497.xml"/><Relationship Id="rId83" Type="http://schemas.openxmlformats.org/officeDocument/2006/relationships/image" Target="../media/image507.png"/><Relationship Id="rId179" Type="http://schemas.openxmlformats.org/officeDocument/2006/relationships/image" Target="../media/image555.png"/><Relationship Id="rId190" Type="http://schemas.openxmlformats.org/officeDocument/2006/relationships/customXml" Target="../ink/ink561.xml"/><Relationship Id="rId204" Type="http://schemas.openxmlformats.org/officeDocument/2006/relationships/customXml" Target="../ink/ink568.xml"/><Relationship Id="rId225" Type="http://schemas.openxmlformats.org/officeDocument/2006/relationships/image" Target="../media/image577.png"/><Relationship Id="rId246" Type="http://schemas.openxmlformats.org/officeDocument/2006/relationships/customXml" Target="../ink/ink589.xml"/><Relationship Id="rId267" Type="http://schemas.openxmlformats.org/officeDocument/2006/relationships/image" Target="../media/image598.png"/><Relationship Id="rId288" Type="http://schemas.openxmlformats.org/officeDocument/2006/relationships/customXml" Target="../ink/ink610.xml"/><Relationship Id="rId106" Type="http://schemas.openxmlformats.org/officeDocument/2006/relationships/customXml" Target="../ink/ink519.xml"/><Relationship Id="rId127" Type="http://schemas.openxmlformats.org/officeDocument/2006/relationships/image" Target="../media/image529.png"/><Relationship Id="rId10" Type="http://schemas.openxmlformats.org/officeDocument/2006/relationships/customXml" Target="../ink/ink471.xml"/><Relationship Id="rId31" Type="http://schemas.openxmlformats.org/officeDocument/2006/relationships/image" Target="../media/image481.png"/><Relationship Id="rId52" Type="http://schemas.openxmlformats.org/officeDocument/2006/relationships/customXml" Target="../ink/ink492.xml"/><Relationship Id="rId73" Type="http://schemas.openxmlformats.org/officeDocument/2006/relationships/image" Target="../media/image502.png"/><Relationship Id="rId94" Type="http://schemas.openxmlformats.org/officeDocument/2006/relationships/customXml" Target="../ink/ink513.xml"/><Relationship Id="rId148" Type="http://schemas.openxmlformats.org/officeDocument/2006/relationships/customXml" Target="../ink/ink540.xml"/><Relationship Id="rId169" Type="http://schemas.openxmlformats.org/officeDocument/2006/relationships/image" Target="../media/image550.png"/><Relationship Id="rId4" Type="http://schemas.openxmlformats.org/officeDocument/2006/relationships/customXml" Target="../ink/ink468.xml"/><Relationship Id="rId180" Type="http://schemas.openxmlformats.org/officeDocument/2006/relationships/customXml" Target="../ink/ink556.xml"/><Relationship Id="rId215" Type="http://schemas.openxmlformats.org/officeDocument/2006/relationships/image" Target="../media/image573.png"/><Relationship Id="rId236" Type="http://schemas.openxmlformats.org/officeDocument/2006/relationships/customXml" Target="../ink/ink584.xml"/><Relationship Id="rId257" Type="http://schemas.openxmlformats.org/officeDocument/2006/relationships/image" Target="../media/image593.png"/><Relationship Id="rId278" Type="http://schemas.openxmlformats.org/officeDocument/2006/relationships/customXml" Target="../ink/ink605.xml"/><Relationship Id="rId42" Type="http://schemas.openxmlformats.org/officeDocument/2006/relationships/customXml" Target="../ink/ink487.xml"/><Relationship Id="rId84" Type="http://schemas.openxmlformats.org/officeDocument/2006/relationships/customXml" Target="../ink/ink508.xml"/><Relationship Id="rId138" Type="http://schemas.openxmlformats.org/officeDocument/2006/relationships/customXml" Target="../ink/ink535.xml"/><Relationship Id="rId191" Type="http://schemas.openxmlformats.org/officeDocument/2006/relationships/image" Target="../media/image561.png"/><Relationship Id="rId205" Type="http://schemas.openxmlformats.org/officeDocument/2006/relationships/image" Target="../media/image568.png"/><Relationship Id="rId247" Type="http://schemas.openxmlformats.org/officeDocument/2006/relationships/image" Target="../media/image588.png"/><Relationship Id="rId107" Type="http://schemas.openxmlformats.org/officeDocument/2006/relationships/image" Target="../media/image519.png"/><Relationship Id="rId289" Type="http://schemas.openxmlformats.org/officeDocument/2006/relationships/image" Target="../media/image609.png"/><Relationship Id="rId11" Type="http://schemas.openxmlformats.org/officeDocument/2006/relationships/image" Target="../media/image471.png"/><Relationship Id="rId53" Type="http://schemas.openxmlformats.org/officeDocument/2006/relationships/image" Target="../media/image492.png"/><Relationship Id="rId149" Type="http://schemas.openxmlformats.org/officeDocument/2006/relationships/image" Target="../media/image540.png"/><Relationship Id="rId95" Type="http://schemas.openxmlformats.org/officeDocument/2006/relationships/image" Target="../media/image513.png"/><Relationship Id="rId160" Type="http://schemas.openxmlformats.org/officeDocument/2006/relationships/customXml" Target="../ink/ink546.xml"/><Relationship Id="rId216" Type="http://schemas.openxmlformats.org/officeDocument/2006/relationships/customXml" Target="../ink/ink574.xml"/><Relationship Id="rId258" Type="http://schemas.openxmlformats.org/officeDocument/2006/relationships/customXml" Target="../ink/ink595.xml"/><Relationship Id="rId22" Type="http://schemas.openxmlformats.org/officeDocument/2006/relationships/customXml" Target="../ink/ink477.xml"/><Relationship Id="rId64" Type="http://schemas.openxmlformats.org/officeDocument/2006/relationships/customXml" Target="../ink/ink498.xml"/><Relationship Id="rId118" Type="http://schemas.openxmlformats.org/officeDocument/2006/relationships/customXml" Target="../ink/ink525.xml"/><Relationship Id="rId171" Type="http://schemas.openxmlformats.org/officeDocument/2006/relationships/image" Target="../media/image551.png"/><Relationship Id="rId227" Type="http://schemas.openxmlformats.org/officeDocument/2006/relationships/image" Target="../media/image57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8.png"/><Relationship Id="rId299" Type="http://schemas.openxmlformats.org/officeDocument/2006/relationships/image" Target="../media/image759.png"/><Relationship Id="rId21" Type="http://schemas.openxmlformats.org/officeDocument/2006/relationships/image" Target="../media/image620.png"/><Relationship Id="rId63" Type="http://schemas.openxmlformats.org/officeDocument/2006/relationships/image" Target="../media/image641.png"/><Relationship Id="rId159" Type="http://schemas.openxmlformats.org/officeDocument/2006/relationships/image" Target="../media/image689.png"/><Relationship Id="rId324" Type="http://schemas.openxmlformats.org/officeDocument/2006/relationships/customXml" Target="../ink/ink773.xml"/><Relationship Id="rId366" Type="http://schemas.openxmlformats.org/officeDocument/2006/relationships/customXml" Target="../ink/ink794.xml"/><Relationship Id="rId170" Type="http://schemas.openxmlformats.org/officeDocument/2006/relationships/customXml" Target="../ink/ink696.xml"/><Relationship Id="rId226" Type="http://schemas.openxmlformats.org/officeDocument/2006/relationships/customXml" Target="../ink/ink724.xml"/><Relationship Id="rId433" Type="http://schemas.openxmlformats.org/officeDocument/2006/relationships/image" Target="../media/image826.png"/><Relationship Id="rId268" Type="http://schemas.openxmlformats.org/officeDocument/2006/relationships/customXml" Target="../ink/ink745.xml"/><Relationship Id="rId475" Type="http://schemas.openxmlformats.org/officeDocument/2006/relationships/image" Target="../media/image847.png"/><Relationship Id="rId32" Type="http://schemas.openxmlformats.org/officeDocument/2006/relationships/customXml" Target="../ink/ink627.xml"/><Relationship Id="rId74" Type="http://schemas.openxmlformats.org/officeDocument/2006/relationships/customXml" Target="../ink/ink648.xml"/><Relationship Id="rId128" Type="http://schemas.openxmlformats.org/officeDocument/2006/relationships/customXml" Target="../ink/ink675.xml"/><Relationship Id="rId335" Type="http://schemas.openxmlformats.org/officeDocument/2006/relationships/image" Target="../media/image777.png"/><Relationship Id="rId377" Type="http://schemas.openxmlformats.org/officeDocument/2006/relationships/image" Target="../media/image798.png"/><Relationship Id="rId500" Type="http://schemas.openxmlformats.org/officeDocument/2006/relationships/customXml" Target="../ink/ink861.xml"/><Relationship Id="rId5" Type="http://schemas.openxmlformats.org/officeDocument/2006/relationships/image" Target="../media/image612.png"/><Relationship Id="rId181" Type="http://schemas.openxmlformats.org/officeDocument/2006/relationships/image" Target="../media/image700.png"/><Relationship Id="rId237" Type="http://schemas.openxmlformats.org/officeDocument/2006/relationships/image" Target="../media/image728.png"/><Relationship Id="rId402" Type="http://schemas.openxmlformats.org/officeDocument/2006/relationships/customXml" Target="../ink/ink812.xml"/><Relationship Id="rId279" Type="http://schemas.openxmlformats.org/officeDocument/2006/relationships/image" Target="../media/image749.png"/><Relationship Id="rId444" Type="http://schemas.openxmlformats.org/officeDocument/2006/relationships/customXml" Target="../ink/ink833.xml"/><Relationship Id="rId486" Type="http://schemas.openxmlformats.org/officeDocument/2006/relationships/customXml" Target="../ink/ink854.xml"/><Relationship Id="rId43" Type="http://schemas.openxmlformats.org/officeDocument/2006/relationships/image" Target="../media/image631.png"/><Relationship Id="rId139" Type="http://schemas.openxmlformats.org/officeDocument/2006/relationships/image" Target="../media/image679.png"/><Relationship Id="rId290" Type="http://schemas.openxmlformats.org/officeDocument/2006/relationships/customXml" Target="../ink/ink756.xml"/><Relationship Id="rId304" Type="http://schemas.openxmlformats.org/officeDocument/2006/relationships/customXml" Target="../ink/ink763.xml"/><Relationship Id="rId346" Type="http://schemas.openxmlformats.org/officeDocument/2006/relationships/customXml" Target="../ink/ink784.xml"/><Relationship Id="rId388" Type="http://schemas.openxmlformats.org/officeDocument/2006/relationships/customXml" Target="../ink/ink805.xml"/><Relationship Id="rId85" Type="http://schemas.openxmlformats.org/officeDocument/2006/relationships/image" Target="../media/image652.png"/><Relationship Id="rId150" Type="http://schemas.openxmlformats.org/officeDocument/2006/relationships/customXml" Target="../ink/ink686.xml"/><Relationship Id="rId192" Type="http://schemas.openxmlformats.org/officeDocument/2006/relationships/customXml" Target="../ink/ink707.xml"/><Relationship Id="rId206" Type="http://schemas.openxmlformats.org/officeDocument/2006/relationships/customXml" Target="../ink/ink714.xml"/><Relationship Id="rId413" Type="http://schemas.openxmlformats.org/officeDocument/2006/relationships/image" Target="../media/image816.png"/><Relationship Id="rId248" Type="http://schemas.openxmlformats.org/officeDocument/2006/relationships/customXml" Target="../ink/ink735.xml"/><Relationship Id="rId455" Type="http://schemas.openxmlformats.org/officeDocument/2006/relationships/image" Target="../media/image837.png"/><Relationship Id="rId497" Type="http://schemas.openxmlformats.org/officeDocument/2006/relationships/image" Target="../media/image858.png"/><Relationship Id="rId12" Type="http://schemas.openxmlformats.org/officeDocument/2006/relationships/customXml" Target="../ink/ink617.xml"/><Relationship Id="rId108" Type="http://schemas.openxmlformats.org/officeDocument/2006/relationships/customXml" Target="../ink/ink665.xml"/><Relationship Id="rId315" Type="http://schemas.openxmlformats.org/officeDocument/2006/relationships/image" Target="../media/image767.png"/><Relationship Id="rId357" Type="http://schemas.openxmlformats.org/officeDocument/2006/relationships/image" Target="../media/image788.png"/><Relationship Id="rId54" Type="http://schemas.openxmlformats.org/officeDocument/2006/relationships/customXml" Target="../ink/ink638.xml"/><Relationship Id="rId96" Type="http://schemas.openxmlformats.org/officeDocument/2006/relationships/customXml" Target="../ink/ink659.xml"/><Relationship Id="rId161" Type="http://schemas.openxmlformats.org/officeDocument/2006/relationships/image" Target="../media/image690.png"/><Relationship Id="rId217" Type="http://schemas.openxmlformats.org/officeDocument/2006/relationships/image" Target="../media/image718.png"/><Relationship Id="rId399" Type="http://schemas.openxmlformats.org/officeDocument/2006/relationships/image" Target="../media/image809.png"/><Relationship Id="rId259" Type="http://schemas.openxmlformats.org/officeDocument/2006/relationships/image" Target="../media/image739.png"/><Relationship Id="rId424" Type="http://schemas.openxmlformats.org/officeDocument/2006/relationships/customXml" Target="../ink/ink823.xml"/><Relationship Id="rId466" Type="http://schemas.openxmlformats.org/officeDocument/2006/relationships/customXml" Target="../ink/ink844.xml"/><Relationship Id="rId23" Type="http://schemas.openxmlformats.org/officeDocument/2006/relationships/image" Target="../media/image621.png"/><Relationship Id="rId119" Type="http://schemas.openxmlformats.org/officeDocument/2006/relationships/image" Target="../media/image669.png"/><Relationship Id="rId270" Type="http://schemas.openxmlformats.org/officeDocument/2006/relationships/customXml" Target="../ink/ink746.xml"/><Relationship Id="rId326" Type="http://schemas.openxmlformats.org/officeDocument/2006/relationships/customXml" Target="../ink/ink774.xml"/><Relationship Id="rId65" Type="http://schemas.openxmlformats.org/officeDocument/2006/relationships/image" Target="../media/image642.png"/><Relationship Id="rId130" Type="http://schemas.openxmlformats.org/officeDocument/2006/relationships/customXml" Target="../ink/ink676.xml"/><Relationship Id="rId368" Type="http://schemas.openxmlformats.org/officeDocument/2006/relationships/customXml" Target="../ink/ink795.xml"/><Relationship Id="rId172" Type="http://schemas.openxmlformats.org/officeDocument/2006/relationships/customXml" Target="../ink/ink697.xml"/><Relationship Id="rId228" Type="http://schemas.openxmlformats.org/officeDocument/2006/relationships/customXml" Target="../ink/ink725.xml"/><Relationship Id="rId435" Type="http://schemas.openxmlformats.org/officeDocument/2006/relationships/image" Target="../media/image827.png"/><Relationship Id="rId477" Type="http://schemas.openxmlformats.org/officeDocument/2006/relationships/image" Target="../media/image848.png"/><Relationship Id="rId281" Type="http://schemas.openxmlformats.org/officeDocument/2006/relationships/image" Target="../media/image750.png"/><Relationship Id="rId337" Type="http://schemas.openxmlformats.org/officeDocument/2006/relationships/image" Target="../media/image778.png"/><Relationship Id="rId502" Type="http://schemas.openxmlformats.org/officeDocument/2006/relationships/customXml" Target="../ink/ink862.xml"/><Relationship Id="rId34" Type="http://schemas.openxmlformats.org/officeDocument/2006/relationships/customXml" Target="../ink/ink628.xml"/><Relationship Id="rId76" Type="http://schemas.openxmlformats.org/officeDocument/2006/relationships/customXml" Target="../ink/ink649.xml"/><Relationship Id="rId141" Type="http://schemas.openxmlformats.org/officeDocument/2006/relationships/image" Target="../media/image680.png"/><Relationship Id="rId379" Type="http://schemas.openxmlformats.org/officeDocument/2006/relationships/image" Target="../media/image799.png"/><Relationship Id="rId7" Type="http://schemas.openxmlformats.org/officeDocument/2006/relationships/image" Target="../media/image613.png"/><Relationship Id="rId183" Type="http://schemas.openxmlformats.org/officeDocument/2006/relationships/image" Target="../media/image701.png"/><Relationship Id="rId239" Type="http://schemas.openxmlformats.org/officeDocument/2006/relationships/image" Target="../media/image729.png"/><Relationship Id="rId390" Type="http://schemas.openxmlformats.org/officeDocument/2006/relationships/customXml" Target="../ink/ink806.xml"/><Relationship Id="rId404" Type="http://schemas.openxmlformats.org/officeDocument/2006/relationships/customXml" Target="../ink/ink813.xml"/><Relationship Id="rId446" Type="http://schemas.openxmlformats.org/officeDocument/2006/relationships/customXml" Target="../ink/ink834.xml"/><Relationship Id="rId250" Type="http://schemas.openxmlformats.org/officeDocument/2006/relationships/customXml" Target="../ink/ink736.xml"/><Relationship Id="rId292" Type="http://schemas.openxmlformats.org/officeDocument/2006/relationships/customXml" Target="../ink/ink757.xml"/><Relationship Id="rId306" Type="http://schemas.openxmlformats.org/officeDocument/2006/relationships/customXml" Target="../ink/ink764.xml"/><Relationship Id="rId488" Type="http://schemas.openxmlformats.org/officeDocument/2006/relationships/customXml" Target="../ink/ink855.xml"/><Relationship Id="rId45" Type="http://schemas.openxmlformats.org/officeDocument/2006/relationships/image" Target="../media/image632.png"/><Relationship Id="rId87" Type="http://schemas.openxmlformats.org/officeDocument/2006/relationships/image" Target="../media/image653.png"/><Relationship Id="rId110" Type="http://schemas.openxmlformats.org/officeDocument/2006/relationships/customXml" Target="../ink/ink666.xml"/><Relationship Id="rId348" Type="http://schemas.openxmlformats.org/officeDocument/2006/relationships/customXml" Target="../ink/ink785.xml"/><Relationship Id="rId152" Type="http://schemas.openxmlformats.org/officeDocument/2006/relationships/customXml" Target="../ink/ink687.xml"/><Relationship Id="rId194" Type="http://schemas.openxmlformats.org/officeDocument/2006/relationships/customXml" Target="../ink/ink708.xml"/><Relationship Id="rId208" Type="http://schemas.openxmlformats.org/officeDocument/2006/relationships/customXml" Target="../ink/ink715.xml"/><Relationship Id="rId415" Type="http://schemas.openxmlformats.org/officeDocument/2006/relationships/image" Target="../media/image817.png"/><Relationship Id="rId457" Type="http://schemas.openxmlformats.org/officeDocument/2006/relationships/image" Target="../media/image838.png"/><Relationship Id="rId261" Type="http://schemas.openxmlformats.org/officeDocument/2006/relationships/image" Target="../media/image740.png"/><Relationship Id="rId499" Type="http://schemas.openxmlformats.org/officeDocument/2006/relationships/image" Target="../media/image859.png"/><Relationship Id="rId14" Type="http://schemas.openxmlformats.org/officeDocument/2006/relationships/customXml" Target="../ink/ink618.xml"/><Relationship Id="rId56" Type="http://schemas.openxmlformats.org/officeDocument/2006/relationships/customXml" Target="../ink/ink639.xml"/><Relationship Id="rId317" Type="http://schemas.openxmlformats.org/officeDocument/2006/relationships/image" Target="../media/image768.png"/><Relationship Id="rId359" Type="http://schemas.openxmlformats.org/officeDocument/2006/relationships/image" Target="../media/image789.png"/><Relationship Id="rId98" Type="http://schemas.openxmlformats.org/officeDocument/2006/relationships/customXml" Target="../ink/ink660.xml"/><Relationship Id="rId121" Type="http://schemas.openxmlformats.org/officeDocument/2006/relationships/image" Target="../media/image670.png"/><Relationship Id="rId163" Type="http://schemas.openxmlformats.org/officeDocument/2006/relationships/image" Target="../media/image691.png"/><Relationship Id="rId219" Type="http://schemas.openxmlformats.org/officeDocument/2006/relationships/image" Target="../media/image719.png"/><Relationship Id="rId370" Type="http://schemas.openxmlformats.org/officeDocument/2006/relationships/customXml" Target="../ink/ink796.xml"/><Relationship Id="rId426" Type="http://schemas.openxmlformats.org/officeDocument/2006/relationships/customXml" Target="../ink/ink824.xml"/><Relationship Id="rId230" Type="http://schemas.openxmlformats.org/officeDocument/2006/relationships/customXml" Target="../ink/ink726.xml"/><Relationship Id="rId468" Type="http://schemas.openxmlformats.org/officeDocument/2006/relationships/customXml" Target="../ink/ink845.xml"/><Relationship Id="rId25" Type="http://schemas.openxmlformats.org/officeDocument/2006/relationships/image" Target="../media/image622.png"/><Relationship Id="rId67" Type="http://schemas.openxmlformats.org/officeDocument/2006/relationships/image" Target="../media/image643.png"/><Relationship Id="rId272" Type="http://schemas.openxmlformats.org/officeDocument/2006/relationships/customXml" Target="../ink/ink747.xml"/><Relationship Id="rId328" Type="http://schemas.openxmlformats.org/officeDocument/2006/relationships/customXml" Target="../ink/ink775.xml"/><Relationship Id="rId132" Type="http://schemas.openxmlformats.org/officeDocument/2006/relationships/customXml" Target="../ink/ink677.xml"/><Relationship Id="rId174" Type="http://schemas.openxmlformats.org/officeDocument/2006/relationships/customXml" Target="../ink/ink698.xml"/><Relationship Id="rId381" Type="http://schemas.openxmlformats.org/officeDocument/2006/relationships/image" Target="../media/image800.png"/><Relationship Id="rId241" Type="http://schemas.openxmlformats.org/officeDocument/2006/relationships/image" Target="../media/image730.png"/><Relationship Id="rId437" Type="http://schemas.openxmlformats.org/officeDocument/2006/relationships/image" Target="../media/image828.png"/><Relationship Id="rId479" Type="http://schemas.openxmlformats.org/officeDocument/2006/relationships/image" Target="../media/image849.png"/><Relationship Id="rId36" Type="http://schemas.openxmlformats.org/officeDocument/2006/relationships/customXml" Target="../ink/ink629.xml"/><Relationship Id="rId283" Type="http://schemas.openxmlformats.org/officeDocument/2006/relationships/image" Target="../media/image751.png"/><Relationship Id="rId339" Type="http://schemas.openxmlformats.org/officeDocument/2006/relationships/image" Target="../media/image779.png"/><Relationship Id="rId490" Type="http://schemas.openxmlformats.org/officeDocument/2006/relationships/customXml" Target="../ink/ink856.xml"/><Relationship Id="rId504" Type="http://schemas.openxmlformats.org/officeDocument/2006/relationships/customXml" Target="../ink/ink863.xml"/><Relationship Id="rId78" Type="http://schemas.openxmlformats.org/officeDocument/2006/relationships/customXml" Target="../ink/ink650.xml"/><Relationship Id="rId101" Type="http://schemas.openxmlformats.org/officeDocument/2006/relationships/image" Target="../media/image660.png"/><Relationship Id="rId143" Type="http://schemas.openxmlformats.org/officeDocument/2006/relationships/image" Target="../media/image681.png"/><Relationship Id="rId185" Type="http://schemas.openxmlformats.org/officeDocument/2006/relationships/image" Target="../media/image702.png"/><Relationship Id="rId350" Type="http://schemas.openxmlformats.org/officeDocument/2006/relationships/customXml" Target="../ink/ink786.xml"/><Relationship Id="rId406" Type="http://schemas.openxmlformats.org/officeDocument/2006/relationships/customXml" Target="../ink/ink814.xml"/><Relationship Id="rId9" Type="http://schemas.openxmlformats.org/officeDocument/2006/relationships/image" Target="../media/image614.png"/><Relationship Id="rId210" Type="http://schemas.openxmlformats.org/officeDocument/2006/relationships/customXml" Target="../ink/ink716.xml"/><Relationship Id="rId392" Type="http://schemas.openxmlformats.org/officeDocument/2006/relationships/customXml" Target="../ink/ink807.xml"/><Relationship Id="rId448" Type="http://schemas.openxmlformats.org/officeDocument/2006/relationships/customXml" Target="../ink/ink835.xml"/><Relationship Id="rId252" Type="http://schemas.openxmlformats.org/officeDocument/2006/relationships/customXml" Target="../ink/ink737.xml"/><Relationship Id="rId294" Type="http://schemas.openxmlformats.org/officeDocument/2006/relationships/customXml" Target="../ink/ink758.xml"/><Relationship Id="rId308" Type="http://schemas.openxmlformats.org/officeDocument/2006/relationships/customXml" Target="../ink/ink765.xml"/><Relationship Id="rId47" Type="http://schemas.openxmlformats.org/officeDocument/2006/relationships/image" Target="../media/image633.png"/><Relationship Id="rId89" Type="http://schemas.openxmlformats.org/officeDocument/2006/relationships/image" Target="../media/image654.png"/><Relationship Id="rId112" Type="http://schemas.openxmlformats.org/officeDocument/2006/relationships/customXml" Target="../ink/ink667.xml"/><Relationship Id="rId154" Type="http://schemas.openxmlformats.org/officeDocument/2006/relationships/customXml" Target="../ink/ink688.xml"/><Relationship Id="rId361" Type="http://schemas.openxmlformats.org/officeDocument/2006/relationships/image" Target="../media/image790.png"/><Relationship Id="rId196" Type="http://schemas.openxmlformats.org/officeDocument/2006/relationships/customXml" Target="../ink/ink709.xml"/><Relationship Id="rId417" Type="http://schemas.openxmlformats.org/officeDocument/2006/relationships/image" Target="../media/image818.png"/><Relationship Id="rId459" Type="http://schemas.openxmlformats.org/officeDocument/2006/relationships/image" Target="../media/image839.png"/><Relationship Id="rId16" Type="http://schemas.openxmlformats.org/officeDocument/2006/relationships/customXml" Target="../ink/ink619.xml"/><Relationship Id="rId221" Type="http://schemas.openxmlformats.org/officeDocument/2006/relationships/image" Target="../media/image720.png"/><Relationship Id="rId263" Type="http://schemas.openxmlformats.org/officeDocument/2006/relationships/image" Target="../media/image741.png"/><Relationship Id="rId319" Type="http://schemas.openxmlformats.org/officeDocument/2006/relationships/image" Target="../media/image769.png"/><Relationship Id="rId470" Type="http://schemas.openxmlformats.org/officeDocument/2006/relationships/customXml" Target="../ink/ink846.xml"/><Relationship Id="rId58" Type="http://schemas.openxmlformats.org/officeDocument/2006/relationships/customXml" Target="../ink/ink640.xml"/><Relationship Id="rId123" Type="http://schemas.openxmlformats.org/officeDocument/2006/relationships/image" Target="../media/image671.png"/><Relationship Id="rId330" Type="http://schemas.openxmlformats.org/officeDocument/2006/relationships/customXml" Target="../ink/ink776.xml"/><Relationship Id="rId165" Type="http://schemas.openxmlformats.org/officeDocument/2006/relationships/image" Target="../media/image692.png"/><Relationship Id="rId372" Type="http://schemas.openxmlformats.org/officeDocument/2006/relationships/customXml" Target="../ink/ink797.xml"/><Relationship Id="rId428" Type="http://schemas.openxmlformats.org/officeDocument/2006/relationships/customXml" Target="../ink/ink825.xml"/><Relationship Id="rId232" Type="http://schemas.openxmlformats.org/officeDocument/2006/relationships/customXml" Target="../ink/ink727.xml"/><Relationship Id="rId274" Type="http://schemas.openxmlformats.org/officeDocument/2006/relationships/customXml" Target="../ink/ink748.xml"/><Relationship Id="rId481" Type="http://schemas.openxmlformats.org/officeDocument/2006/relationships/image" Target="../media/image850.png"/><Relationship Id="rId27" Type="http://schemas.openxmlformats.org/officeDocument/2006/relationships/image" Target="../media/image623.png"/><Relationship Id="rId69" Type="http://schemas.openxmlformats.org/officeDocument/2006/relationships/image" Target="../media/image644.png"/><Relationship Id="rId134" Type="http://schemas.openxmlformats.org/officeDocument/2006/relationships/customXml" Target="../ink/ink678.xml"/><Relationship Id="rId80" Type="http://schemas.openxmlformats.org/officeDocument/2006/relationships/customXml" Target="../ink/ink651.xml"/><Relationship Id="rId176" Type="http://schemas.openxmlformats.org/officeDocument/2006/relationships/customXml" Target="../ink/ink699.xml"/><Relationship Id="rId341" Type="http://schemas.openxmlformats.org/officeDocument/2006/relationships/image" Target="../media/image780.png"/><Relationship Id="rId383" Type="http://schemas.openxmlformats.org/officeDocument/2006/relationships/image" Target="../media/image801.png"/><Relationship Id="rId439" Type="http://schemas.openxmlformats.org/officeDocument/2006/relationships/image" Target="../media/image829.png"/><Relationship Id="rId201" Type="http://schemas.openxmlformats.org/officeDocument/2006/relationships/image" Target="../media/image710.png"/><Relationship Id="rId243" Type="http://schemas.openxmlformats.org/officeDocument/2006/relationships/image" Target="../media/image731.png"/><Relationship Id="rId285" Type="http://schemas.openxmlformats.org/officeDocument/2006/relationships/image" Target="../media/image752.png"/><Relationship Id="rId450" Type="http://schemas.openxmlformats.org/officeDocument/2006/relationships/customXml" Target="../ink/ink836.xml"/><Relationship Id="rId506" Type="http://schemas.openxmlformats.org/officeDocument/2006/relationships/customXml" Target="../ink/ink864.xml"/><Relationship Id="rId38" Type="http://schemas.openxmlformats.org/officeDocument/2006/relationships/customXml" Target="../ink/ink630.xml"/><Relationship Id="rId103" Type="http://schemas.openxmlformats.org/officeDocument/2006/relationships/image" Target="../media/image661.png"/><Relationship Id="rId310" Type="http://schemas.openxmlformats.org/officeDocument/2006/relationships/customXml" Target="../ink/ink766.xml"/><Relationship Id="rId492" Type="http://schemas.openxmlformats.org/officeDocument/2006/relationships/customXml" Target="../ink/ink857.xml"/><Relationship Id="rId91" Type="http://schemas.openxmlformats.org/officeDocument/2006/relationships/image" Target="../media/image655.png"/><Relationship Id="rId145" Type="http://schemas.openxmlformats.org/officeDocument/2006/relationships/image" Target="../media/image682.png"/><Relationship Id="rId187" Type="http://schemas.openxmlformats.org/officeDocument/2006/relationships/image" Target="../media/image703.png"/><Relationship Id="rId352" Type="http://schemas.openxmlformats.org/officeDocument/2006/relationships/customXml" Target="../ink/ink787.xml"/><Relationship Id="rId394" Type="http://schemas.openxmlformats.org/officeDocument/2006/relationships/customXml" Target="../ink/ink808.xml"/><Relationship Id="rId408" Type="http://schemas.openxmlformats.org/officeDocument/2006/relationships/customXml" Target="../ink/ink815.xml"/><Relationship Id="rId212" Type="http://schemas.openxmlformats.org/officeDocument/2006/relationships/customXml" Target="../ink/ink717.xml"/><Relationship Id="rId254" Type="http://schemas.openxmlformats.org/officeDocument/2006/relationships/customXml" Target="../ink/ink738.xml"/><Relationship Id="rId49" Type="http://schemas.openxmlformats.org/officeDocument/2006/relationships/image" Target="../media/image634.png"/><Relationship Id="rId114" Type="http://schemas.openxmlformats.org/officeDocument/2006/relationships/customXml" Target="../ink/ink668.xml"/><Relationship Id="rId296" Type="http://schemas.openxmlformats.org/officeDocument/2006/relationships/customXml" Target="../ink/ink759.xml"/><Relationship Id="rId461" Type="http://schemas.openxmlformats.org/officeDocument/2006/relationships/image" Target="../media/image840.png"/><Relationship Id="rId60" Type="http://schemas.openxmlformats.org/officeDocument/2006/relationships/customXml" Target="../ink/ink641.xml"/><Relationship Id="rId156" Type="http://schemas.openxmlformats.org/officeDocument/2006/relationships/customXml" Target="../ink/ink689.xml"/><Relationship Id="rId198" Type="http://schemas.openxmlformats.org/officeDocument/2006/relationships/customXml" Target="../ink/ink710.xml"/><Relationship Id="rId321" Type="http://schemas.openxmlformats.org/officeDocument/2006/relationships/image" Target="../media/image770.png"/><Relationship Id="rId363" Type="http://schemas.openxmlformats.org/officeDocument/2006/relationships/image" Target="../media/image791.png"/><Relationship Id="rId419" Type="http://schemas.openxmlformats.org/officeDocument/2006/relationships/image" Target="../media/image819.png"/><Relationship Id="rId223" Type="http://schemas.openxmlformats.org/officeDocument/2006/relationships/image" Target="../media/image721.png"/><Relationship Id="rId430" Type="http://schemas.openxmlformats.org/officeDocument/2006/relationships/customXml" Target="../ink/ink826.xml"/><Relationship Id="rId18" Type="http://schemas.openxmlformats.org/officeDocument/2006/relationships/customXml" Target="../ink/ink620.xml"/><Relationship Id="rId265" Type="http://schemas.openxmlformats.org/officeDocument/2006/relationships/image" Target="../media/image742.png"/><Relationship Id="rId472" Type="http://schemas.openxmlformats.org/officeDocument/2006/relationships/customXml" Target="../ink/ink847.xml"/><Relationship Id="rId125" Type="http://schemas.openxmlformats.org/officeDocument/2006/relationships/image" Target="../media/image672.png"/><Relationship Id="rId167" Type="http://schemas.openxmlformats.org/officeDocument/2006/relationships/image" Target="../media/image693.png"/><Relationship Id="rId332" Type="http://schemas.openxmlformats.org/officeDocument/2006/relationships/customXml" Target="../ink/ink777.xml"/><Relationship Id="rId374" Type="http://schemas.openxmlformats.org/officeDocument/2006/relationships/customXml" Target="../ink/ink798.xml"/><Relationship Id="rId71" Type="http://schemas.openxmlformats.org/officeDocument/2006/relationships/image" Target="../media/image645.png"/><Relationship Id="rId234" Type="http://schemas.openxmlformats.org/officeDocument/2006/relationships/customXml" Target="../ink/ink728.xml"/><Relationship Id="rId2" Type="http://schemas.openxmlformats.org/officeDocument/2006/relationships/customXml" Target="../ink/ink612.xml"/><Relationship Id="rId29" Type="http://schemas.openxmlformats.org/officeDocument/2006/relationships/image" Target="../media/image624.png"/><Relationship Id="rId276" Type="http://schemas.openxmlformats.org/officeDocument/2006/relationships/customXml" Target="../ink/ink749.xml"/><Relationship Id="rId441" Type="http://schemas.openxmlformats.org/officeDocument/2006/relationships/image" Target="../media/image830.png"/><Relationship Id="rId483" Type="http://schemas.openxmlformats.org/officeDocument/2006/relationships/image" Target="../media/image851.png"/><Relationship Id="rId40" Type="http://schemas.openxmlformats.org/officeDocument/2006/relationships/customXml" Target="../ink/ink631.xml"/><Relationship Id="rId136" Type="http://schemas.openxmlformats.org/officeDocument/2006/relationships/customXml" Target="../ink/ink679.xml"/><Relationship Id="rId178" Type="http://schemas.openxmlformats.org/officeDocument/2006/relationships/customXml" Target="../ink/ink700.xml"/><Relationship Id="rId301" Type="http://schemas.openxmlformats.org/officeDocument/2006/relationships/image" Target="../media/image760.png"/><Relationship Id="rId343" Type="http://schemas.openxmlformats.org/officeDocument/2006/relationships/image" Target="../media/image781.png"/><Relationship Id="rId82" Type="http://schemas.openxmlformats.org/officeDocument/2006/relationships/customXml" Target="../ink/ink652.xml"/><Relationship Id="rId203" Type="http://schemas.openxmlformats.org/officeDocument/2006/relationships/image" Target="../media/image711.png"/><Relationship Id="rId385" Type="http://schemas.openxmlformats.org/officeDocument/2006/relationships/image" Target="../media/image802.png"/><Relationship Id="rId245" Type="http://schemas.openxmlformats.org/officeDocument/2006/relationships/image" Target="../media/image732.png"/><Relationship Id="rId287" Type="http://schemas.openxmlformats.org/officeDocument/2006/relationships/image" Target="../media/image753.png"/><Relationship Id="rId410" Type="http://schemas.openxmlformats.org/officeDocument/2006/relationships/customXml" Target="../ink/ink816.xml"/><Relationship Id="rId452" Type="http://schemas.openxmlformats.org/officeDocument/2006/relationships/customXml" Target="../ink/ink837.xml"/><Relationship Id="rId494" Type="http://schemas.openxmlformats.org/officeDocument/2006/relationships/customXml" Target="../ink/ink858.xml"/><Relationship Id="rId105" Type="http://schemas.openxmlformats.org/officeDocument/2006/relationships/image" Target="../media/image662.png"/><Relationship Id="rId147" Type="http://schemas.openxmlformats.org/officeDocument/2006/relationships/image" Target="../media/image683.png"/><Relationship Id="rId312" Type="http://schemas.openxmlformats.org/officeDocument/2006/relationships/customXml" Target="../ink/ink767.xml"/><Relationship Id="rId354" Type="http://schemas.openxmlformats.org/officeDocument/2006/relationships/customXml" Target="../ink/ink788.xml"/><Relationship Id="rId51" Type="http://schemas.openxmlformats.org/officeDocument/2006/relationships/image" Target="../media/image635.png"/><Relationship Id="rId93" Type="http://schemas.openxmlformats.org/officeDocument/2006/relationships/image" Target="../media/image656.png"/><Relationship Id="rId189" Type="http://schemas.openxmlformats.org/officeDocument/2006/relationships/image" Target="../media/image704.png"/><Relationship Id="rId396" Type="http://schemas.openxmlformats.org/officeDocument/2006/relationships/customXml" Target="../ink/ink809.xml"/><Relationship Id="rId214" Type="http://schemas.openxmlformats.org/officeDocument/2006/relationships/customXml" Target="../ink/ink718.xml"/><Relationship Id="rId256" Type="http://schemas.openxmlformats.org/officeDocument/2006/relationships/customXml" Target="../ink/ink739.xml"/><Relationship Id="rId298" Type="http://schemas.openxmlformats.org/officeDocument/2006/relationships/customXml" Target="../ink/ink760.xml"/><Relationship Id="rId421" Type="http://schemas.openxmlformats.org/officeDocument/2006/relationships/image" Target="../media/image820.png"/><Relationship Id="rId463" Type="http://schemas.openxmlformats.org/officeDocument/2006/relationships/image" Target="../media/image841.png"/><Relationship Id="rId116" Type="http://schemas.openxmlformats.org/officeDocument/2006/relationships/customXml" Target="../ink/ink669.xml"/><Relationship Id="rId158" Type="http://schemas.openxmlformats.org/officeDocument/2006/relationships/customXml" Target="../ink/ink690.xml"/><Relationship Id="rId323" Type="http://schemas.openxmlformats.org/officeDocument/2006/relationships/image" Target="../media/image771.png"/><Relationship Id="rId20" Type="http://schemas.openxmlformats.org/officeDocument/2006/relationships/customXml" Target="../ink/ink621.xml"/><Relationship Id="rId62" Type="http://schemas.openxmlformats.org/officeDocument/2006/relationships/customXml" Target="../ink/ink642.xml"/><Relationship Id="rId365" Type="http://schemas.openxmlformats.org/officeDocument/2006/relationships/image" Target="../media/image792.png"/><Relationship Id="rId225" Type="http://schemas.openxmlformats.org/officeDocument/2006/relationships/image" Target="../media/image722.png"/><Relationship Id="rId267" Type="http://schemas.openxmlformats.org/officeDocument/2006/relationships/image" Target="../media/image743.png"/><Relationship Id="rId432" Type="http://schemas.openxmlformats.org/officeDocument/2006/relationships/customXml" Target="../ink/ink827.xml"/><Relationship Id="rId474" Type="http://schemas.openxmlformats.org/officeDocument/2006/relationships/customXml" Target="../ink/ink848.xml"/><Relationship Id="rId127" Type="http://schemas.openxmlformats.org/officeDocument/2006/relationships/image" Target="../media/image673.png"/><Relationship Id="rId31" Type="http://schemas.openxmlformats.org/officeDocument/2006/relationships/image" Target="../media/image625.png"/><Relationship Id="rId73" Type="http://schemas.openxmlformats.org/officeDocument/2006/relationships/image" Target="../media/image646.png"/><Relationship Id="rId169" Type="http://schemas.openxmlformats.org/officeDocument/2006/relationships/image" Target="../media/image694.png"/><Relationship Id="rId334" Type="http://schemas.openxmlformats.org/officeDocument/2006/relationships/customXml" Target="../ink/ink778.xml"/><Relationship Id="rId376" Type="http://schemas.openxmlformats.org/officeDocument/2006/relationships/customXml" Target="../ink/ink799.xml"/><Relationship Id="rId4" Type="http://schemas.openxmlformats.org/officeDocument/2006/relationships/customXml" Target="../ink/ink613.xml"/><Relationship Id="rId180" Type="http://schemas.openxmlformats.org/officeDocument/2006/relationships/customXml" Target="../ink/ink701.xml"/><Relationship Id="rId215" Type="http://schemas.openxmlformats.org/officeDocument/2006/relationships/image" Target="../media/image717.png"/><Relationship Id="rId236" Type="http://schemas.openxmlformats.org/officeDocument/2006/relationships/customXml" Target="../ink/ink729.xml"/><Relationship Id="rId257" Type="http://schemas.openxmlformats.org/officeDocument/2006/relationships/image" Target="../media/image738.png"/><Relationship Id="rId278" Type="http://schemas.openxmlformats.org/officeDocument/2006/relationships/customXml" Target="../ink/ink750.xml"/><Relationship Id="rId401" Type="http://schemas.openxmlformats.org/officeDocument/2006/relationships/image" Target="../media/image810.png"/><Relationship Id="rId422" Type="http://schemas.openxmlformats.org/officeDocument/2006/relationships/customXml" Target="../ink/ink822.xml"/><Relationship Id="rId443" Type="http://schemas.openxmlformats.org/officeDocument/2006/relationships/image" Target="../media/image831.png"/><Relationship Id="rId464" Type="http://schemas.openxmlformats.org/officeDocument/2006/relationships/customXml" Target="../ink/ink843.xml"/><Relationship Id="rId303" Type="http://schemas.openxmlformats.org/officeDocument/2006/relationships/image" Target="../media/image761.png"/><Relationship Id="rId485" Type="http://schemas.openxmlformats.org/officeDocument/2006/relationships/image" Target="../media/image852.png"/><Relationship Id="rId42" Type="http://schemas.openxmlformats.org/officeDocument/2006/relationships/customXml" Target="../ink/ink632.xml"/><Relationship Id="rId84" Type="http://schemas.openxmlformats.org/officeDocument/2006/relationships/customXml" Target="../ink/ink653.xml"/><Relationship Id="rId138" Type="http://schemas.openxmlformats.org/officeDocument/2006/relationships/customXml" Target="../ink/ink680.xml"/><Relationship Id="rId345" Type="http://schemas.openxmlformats.org/officeDocument/2006/relationships/image" Target="../media/image782.png"/><Relationship Id="rId387" Type="http://schemas.openxmlformats.org/officeDocument/2006/relationships/image" Target="../media/image803.png"/><Relationship Id="rId191" Type="http://schemas.openxmlformats.org/officeDocument/2006/relationships/image" Target="../media/image705.png"/><Relationship Id="rId205" Type="http://schemas.openxmlformats.org/officeDocument/2006/relationships/image" Target="../media/image712.png"/><Relationship Id="rId247" Type="http://schemas.openxmlformats.org/officeDocument/2006/relationships/image" Target="../media/image733.png"/><Relationship Id="rId412" Type="http://schemas.openxmlformats.org/officeDocument/2006/relationships/customXml" Target="../ink/ink817.xml"/><Relationship Id="rId107" Type="http://schemas.openxmlformats.org/officeDocument/2006/relationships/image" Target="../media/image663.png"/><Relationship Id="rId289" Type="http://schemas.openxmlformats.org/officeDocument/2006/relationships/image" Target="../media/image754.png"/><Relationship Id="rId454" Type="http://schemas.openxmlformats.org/officeDocument/2006/relationships/customXml" Target="../ink/ink838.xml"/><Relationship Id="rId496" Type="http://schemas.openxmlformats.org/officeDocument/2006/relationships/customXml" Target="../ink/ink859.xml"/><Relationship Id="rId11" Type="http://schemas.openxmlformats.org/officeDocument/2006/relationships/image" Target="../media/image615.png"/><Relationship Id="rId53" Type="http://schemas.openxmlformats.org/officeDocument/2006/relationships/image" Target="../media/image636.png"/><Relationship Id="rId149" Type="http://schemas.openxmlformats.org/officeDocument/2006/relationships/image" Target="../media/image684.png"/><Relationship Id="rId314" Type="http://schemas.openxmlformats.org/officeDocument/2006/relationships/customXml" Target="../ink/ink768.xml"/><Relationship Id="rId356" Type="http://schemas.openxmlformats.org/officeDocument/2006/relationships/customXml" Target="../ink/ink789.xml"/><Relationship Id="rId398" Type="http://schemas.openxmlformats.org/officeDocument/2006/relationships/customXml" Target="../ink/ink810.xml"/><Relationship Id="rId95" Type="http://schemas.openxmlformats.org/officeDocument/2006/relationships/image" Target="../media/image657.png"/><Relationship Id="rId160" Type="http://schemas.openxmlformats.org/officeDocument/2006/relationships/customXml" Target="../ink/ink691.xml"/><Relationship Id="rId216" Type="http://schemas.openxmlformats.org/officeDocument/2006/relationships/customXml" Target="../ink/ink719.xml"/><Relationship Id="rId423" Type="http://schemas.openxmlformats.org/officeDocument/2006/relationships/image" Target="../media/image821.png"/><Relationship Id="rId258" Type="http://schemas.openxmlformats.org/officeDocument/2006/relationships/customXml" Target="../ink/ink740.xml"/><Relationship Id="rId465" Type="http://schemas.openxmlformats.org/officeDocument/2006/relationships/image" Target="../media/image842.png"/><Relationship Id="rId22" Type="http://schemas.openxmlformats.org/officeDocument/2006/relationships/customXml" Target="../ink/ink622.xml"/><Relationship Id="rId64" Type="http://schemas.openxmlformats.org/officeDocument/2006/relationships/customXml" Target="../ink/ink643.xml"/><Relationship Id="rId118" Type="http://schemas.openxmlformats.org/officeDocument/2006/relationships/customXml" Target="../ink/ink670.xml"/><Relationship Id="rId325" Type="http://schemas.openxmlformats.org/officeDocument/2006/relationships/image" Target="../media/image772.png"/><Relationship Id="rId367" Type="http://schemas.openxmlformats.org/officeDocument/2006/relationships/image" Target="../media/image793.png"/><Relationship Id="rId171" Type="http://schemas.openxmlformats.org/officeDocument/2006/relationships/image" Target="../media/image695.png"/><Relationship Id="rId227" Type="http://schemas.openxmlformats.org/officeDocument/2006/relationships/image" Target="../media/image723.png"/><Relationship Id="rId269" Type="http://schemas.openxmlformats.org/officeDocument/2006/relationships/image" Target="../media/image744.png"/><Relationship Id="rId434" Type="http://schemas.openxmlformats.org/officeDocument/2006/relationships/customXml" Target="../ink/ink828.xml"/><Relationship Id="rId476" Type="http://schemas.openxmlformats.org/officeDocument/2006/relationships/customXml" Target="../ink/ink849.xml"/><Relationship Id="rId33" Type="http://schemas.openxmlformats.org/officeDocument/2006/relationships/image" Target="../media/image626.png"/><Relationship Id="rId129" Type="http://schemas.openxmlformats.org/officeDocument/2006/relationships/image" Target="../media/image674.png"/><Relationship Id="rId280" Type="http://schemas.openxmlformats.org/officeDocument/2006/relationships/customXml" Target="../ink/ink751.xml"/><Relationship Id="rId336" Type="http://schemas.openxmlformats.org/officeDocument/2006/relationships/customXml" Target="../ink/ink779.xml"/><Relationship Id="rId501" Type="http://schemas.openxmlformats.org/officeDocument/2006/relationships/image" Target="../media/image860.png"/><Relationship Id="rId75" Type="http://schemas.openxmlformats.org/officeDocument/2006/relationships/image" Target="../media/image647.png"/><Relationship Id="rId140" Type="http://schemas.openxmlformats.org/officeDocument/2006/relationships/customXml" Target="../ink/ink681.xml"/><Relationship Id="rId182" Type="http://schemas.openxmlformats.org/officeDocument/2006/relationships/customXml" Target="../ink/ink702.xml"/><Relationship Id="rId378" Type="http://schemas.openxmlformats.org/officeDocument/2006/relationships/customXml" Target="../ink/ink800.xml"/><Relationship Id="rId403" Type="http://schemas.openxmlformats.org/officeDocument/2006/relationships/image" Target="../media/image811.png"/><Relationship Id="rId6" Type="http://schemas.openxmlformats.org/officeDocument/2006/relationships/customXml" Target="../ink/ink614.xml"/><Relationship Id="rId238" Type="http://schemas.openxmlformats.org/officeDocument/2006/relationships/customXml" Target="../ink/ink730.xml"/><Relationship Id="rId445" Type="http://schemas.openxmlformats.org/officeDocument/2006/relationships/image" Target="../media/image832.png"/><Relationship Id="rId487" Type="http://schemas.openxmlformats.org/officeDocument/2006/relationships/image" Target="../media/image853.png"/><Relationship Id="rId291" Type="http://schemas.openxmlformats.org/officeDocument/2006/relationships/image" Target="../media/image755.png"/><Relationship Id="rId305" Type="http://schemas.openxmlformats.org/officeDocument/2006/relationships/image" Target="../media/image762.png"/><Relationship Id="rId347" Type="http://schemas.openxmlformats.org/officeDocument/2006/relationships/image" Target="../media/image783.png"/><Relationship Id="rId44" Type="http://schemas.openxmlformats.org/officeDocument/2006/relationships/customXml" Target="../ink/ink633.xml"/><Relationship Id="rId86" Type="http://schemas.openxmlformats.org/officeDocument/2006/relationships/customXml" Target="../ink/ink654.xml"/><Relationship Id="rId151" Type="http://schemas.openxmlformats.org/officeDocument/2006/relationships/image" Target="../media/image685.png"/><Relationship Id="rId389" Type="http://schemas.openxmlformats.org/officeDocument/2006/relationships/image" Target="../media/image804.png"/><Relationship Id="rId193" Type="http://schemas.openxmlformats.org/officeDocument/2006/relationships/image" Target="../media/image706.png"/><Relationship Id="rId207" Type="http://schemas.openxmlformats.org/officeDocument/2006/relationships/image" Target="../media/image713.png"/><Relationship Id="rId249" Type="http://schemas.openxmlformats.org/officeDocument/2006/relationships/image" Target="../media/image734.png"/><Relationship Id="rId414" Type="http://schemas.openxmlformats.org/officeDocument/2006/relationships/customXml" Target="../ink/ink818.xml"/><Relationship Id="rId456" Type="http://schemas.openxmlformats.org/officeDocument/2006/relationships/customXml" Target="../ink/ink839.xml"/><Relationship Id="rId498" Type="http://schemas.openxmlformats.org/officeDocument/2006/relationships/customXml" Target="../ink/ink860.xml"/><Relationship Id="rId13" Type="http://schemas.openxmlformats.org/officeDocument/2006/relationships/image" Target="../media/image616.png"/><Relationship Id="rId109" Type="http://schemas.openxmlformats.org/officeDocument/2006/relationships/image" Target="../media/image664.png"/><Relationship Id="rId260" Type="http://schemas.openxmlformats.org/officeDocument/2006/relationships/customXml" Target="../ink/ink741.xml"/><Relationship Id="rId316" Type="http://schemas.openxmlformats.org/officeDocument/2006/relationships/customXml" Target="../ink/ink769.xml"/><Relationship Id="rId55" Type="http://schemas.openxmlformats.org/officeDocument/2006/relationships/image" Target="../media/image637.png"/><Relationship Id="rId97" Type="http://schemas.openxmlformats.org/officeDocument/2006/relationships/image" Target="../media/image658.png"/><Relationship Id="rId120" Type="http://schemas.openxmlformats.org/officeDocument/2006/relationships/customXml" Target="../ink/ink671.xml"/><Relationship Id="rId358" Type="http://schemas.openxmlformats.org/officeDocument/2006/relationships/customXml" Target="../ink/ink790.xml"/><Relationship Id="rId162" Type="http://schemas.openxmlformats.org/officeDocument/2006/relationships/customXml" Target="../ink/ink692.xml"/><Relationship Id="rId218" Type="http://schemas.openxmlformats.org/officeDocument/2006/relationships/customXml" Target="../ink/ink720.xml"/><Relationship Id="rId425" Type="http://schemas.openxmlformats.org/officeDocument/2006/relationships/image" Target="../media/image822.png"/><Relationship Id="rId467" Type="http://schemas.openxmlformats.org/officeDocument/2006/relationships/image" Target="../media/image843.png"/><Relationship Id="rId271" Type="http://schemas.openxmlformats.org/officeDocument/2006/relationships/image" Target="../media/image745.png"/><Relationship Id="rId24" Type="http://schemas.openxmlformats.org/officeDocument/2006/relationships/customXml" Target="../ink/ink623.xml"/><Relationship Id="rId66" Type="http://schemas.openxmlformats.org/officeDocument/2006/relationships/customXml" Target="../ink/ink644.xml"/><Relationship Id="rId131" Type="http://schemas.openxmlformats.org/officeDocument/2006/relationships/image" Target="../media/image675.png"/><Relationship Id="rId327" Type="http://schemas.openxmlformats.org/officeDocument/2006/relationships/image" Target="../media/image773.png"/><Relationship Id="rId369" Type="http://schemas.openxmlformats.org/officeDocument/2006/relationships/image" Target="../media/image794.png"/><Relationship Id="rId173" Type="http://schemas.openxmlformats.org/officeDocument/2006/relationships/image" Target="../media/image696.png"/><Relationship Id="rId229" Type="http://schemas.openxmlformats.org/officeDocument/2006/relationships/image" Target="../media/image724.png"/><Relationship Id="rId380" Type="http://schemas.openxmlformats.org/officeDocument/2006/relationships/customXml" Target="../ink/ink801.xml"/><Relationship Id="rId436" Type="http://schemas.openxmlformats.org/officeDocument/2006/relationships/customXml" Target="../ink/ink829.xml"/><Relationship Id="rId240" Type="http://schemas.openxmlformats.org/officeDocument/2006/relationships/customXml" Target="../ink/ink731.xml"/><Relationship Id="rId478" Type="http://schemas.openxmlformats.org/officeDocument/2006/relationships/customXml" Target="../ink/ink850.xml"/><Relationship Id="rId35" Type="http://schemas.openxmlformats.org/officeDocument/2006/relationships/image" Target="../media/image627.png"/><Relationship Id="rId77" Type="http://schemas.openxmlformats.org/officeDocument/2006/relationships/image" Target="../media/image648.png"/><Relationship Id="rId100" Type="http://schemas.openxmlformats.org/officeDocument/2006/relationships/customXml" Target="../ink/ink661.xml"/><Relationship Id="rId282" Type="http://schemas.openxmlformats.org/officeDocument/2006/relationships/customXml" Target="../ink/ink752.xml"/><Relationship Id="rId338" Type="http://schemas.openxmlformats.org/officeDocument/2006/relationships/customXml" Target="../ink/ink780.xml"/><Relationship Id="rId503" Type="http://schemas.openxmlformats.org/officeDocument/2006/relationships/image" Target="../media/image861.png"/><Relationship Id="rId8" Type="http://schemas.openxmlformats.org/officeDocument/2006/relationships/customXml" Target="../ink/ink615.xml"/><Relationship Id="rId142" Type="http://schemas.openxmlformats.org/officeDocument/2006/relationships/customXml" Target="../ink/ink682.xml"/><Relationship Id="rId184" Type="http://schemas.openxmlformats.org/officeDocument/2006/relationships/customXml" Target="../ink/ink703.xml"/><Relationship Id="rId391" Type="http://schemas.openxmlformats.org/officeDocument/2006/relationships/image" Target="../media/image805.png"/><Relationship Id="rId405" Type="http://schemas.openxmlformats.org/officeDocument/2006/relationships/image" Target="../media/image812.png"/><Relationship Id="rId447" Type="http://schemas.openxmlformats.org/officeDocument/2006/relationships/image" Target="../media/image833.png"/><Relationship Id="rId251" Type="http://schemas.openxmlformats.org/officeDocument/2006/relationships/image" Target="../media/image735.png"/><Relationship Id="rId489" Type="http://schemas.openxmlformats.org/officeDocument/2006/relationships/image" Target="../media/image854.png"/><Relationship Id="rId46" Type="http://schemas.openxmlformats.org/officeDocument/2006/relationships/customXml" Target="../ink/ink634.xml"/><Relationship Id="rId293" Type="http://schemas.openxmlformats.org/officeDocument/2006/relationships/image" Target="../media/image756.png"/><Relationship Id="rId307" Type="http://schemas.openxmlformats.org/officeDocument/2006/relationships/image" Target="../media/image763.png"/><Relationship Id="rId349" Type="http://schemas.openxmlformats.org/officeDocument/2006/relationships/image" Target="../media/image784.png"/><Relationship Id="rId88" Type="http://schemas.openxmlformats.org/officeDocument/2006/relationships/customXml" Target="../ink/ink655.xml"/><Relationship Id="rId111" Type="http://schemas.openxmlformats.org/officeDocument/2006/relationships/image" Target="../media/image665.png"/><Relationship Id="rId153" Type="http://schemas.openxmlformats.org/officeDocument/2006/relationships/image" Target="../media/image686.png"/><Relationship Id="rId195" Type="http://schemas.openxmlformats.org/officeDocument/2006/relationships/image" Target="../media/image707.png"/><Relationship Id="rId209" Type="http://schemas.openxmlformats.org/officeDocument/2006/relationships/image" Target="../media/image714.png"/><Relationship Id="rId360" Type="http://schemas.openxmlformats.org/officeDocument/2006/relationships/customXml" Target="../ink/ink791.xml"/><Relationship Id="rId416" Type="http://schemas.openxmlformats.org/officeDocument/2006/relationships/customXml" Target="../ink/ink819.xml"/><Relationship Id="rId220" Type="http://schemas.openxmlformats.org/officeDocument/2006/relationships/customXml" Target="../ink/ink721.xml"/><Relationship Id="rId458" Type="http://schemas.openxmlformats.org/officeDocument/2006/relationships/customXml" Target="../ink/ink840.xml"/><Relationship Id="rId15" Type="http://schemas.openxmlformats.org/officeDocument/2006/relationships/image" Target="../media/image617.png"/><Relationship Id="rId57" Type="http://schemas.openxmlformats.org/officeDocument/2006/relationships/image" Target="../media/image638.png"/><Relationship Id="rId262" Type="http://schemas.openxmlformats.org/officeDocument/2006/relationships/customXml" Target="../ink/ink742.xml"/><Relationship Id="rId318" Type="http://schemas.openxmlformats.org/officeDocument/2006/relationships/customXml" Target="../ink/ink770.xml"/><Relationship Id="rId99" Type="http://schemas.openxmlformats.org/officeDocument/2006/relationships/image" Target="../media/image659.png"/><Relationship Id="rId122" Type="http://schemas.openxmlformats.org/officeDocument/2006/relationships/customXml" Target="../ink/ink672.xml"/><Relationship Id="rId164" Type="http://schemas.openxmlformats.org/officeDocument/2006/relationships/customXml" Target="../ink/ink693.xml"/><Relationship Id="rId371" Type="http://schemas.openxmlformats.org/officeDocument/2006/relationships/image" Target="../media/image795.png"/><Relationship Id="rId427" Type="http://schemas.openxmlformats.org/officeDocument/2006/relationships/image" Target="../media/image823.png"/><Relationship Id="rId469" Type="http://schemas.openxmlformats.org/officeDocument/2006/relationships/image" Target="../media/image844.png"/><Relationship Id="rId26" Type="http://schemas.openxmlformats.org/officeDocument/2006/relationships/customXml" Target="../ink/ink624.xml"/><Relationship Id="rId231" Type="http://schemas.openxmlformats.org/officeDocument/2006/relationships/image" Target="../media/image725.png"/><Relationship Id="rId273" Type="http://schemas.openxmlformats.org/officeDocument/2006/relationships/image" Target="../media/image746.png"/><Relationship Id="rId329" Type="http://schemas.openxmlformats.org/officeDocument/2006/relationships/image" Target="../media/image774.png"/><Relationship Id="rId480" Type="http://schemas.openxmlformats.org/officeDocument/2006/relationships/customXml" Target="../ink/ink851.xml"/><Relationship Id="rId68" Type="http://schemas.openxmlformats.org/officeDocument/2006/relationships/customXml" Target="../ink/ink645.xml"/><Relationship Id="rId133" Type="http://schemas.openxmlformats.org/officeDocument/2006/relationships/image" Target="../media/image676.png"/><Relationship Id="rId175" Type="http://schemas.openxmlformats.org/officeDocument/2006/relationships/image" Target="../media/image697.png"/><Relationship Id="rId340" Type="http://schemas.openxmlformats.org/officeDocument/2006/relationships/customXml" Target="../ink/ink781.xml"/><Relationship Id="rId200" Type="http://schemas.openxmlformats.org/officeDocument/2006/relationships/customXml" Target="../ink/ink711.xml"/><Relationship Id="rId382" Type="http://schemas.openxmlformats.org/officeDocument/2006/relationships/customXml" Target="../ink/ink802.xml"/><Relationship Id="rId438" Type="http://schemas.openxmlformats.org/officeDocument/2006/relationships/customXml" Target="../ink/ink830.xml"/><Relationship Id="rId242" Type="http://schemas.openxmlformats.org/officeDocument/2006/relationships/customXml" Target="../ink/ink732.xml"/><Relationship Id="rId284" Type="http://schemas.openxmlformats.org/officeDocument/2006/relationships/customXml" Target="../ink/ink753.xml"/><Relationship Id="rId491" Type="http://schemas.openxmlformats.org/officeDocument/2006/relationships/image" Target="../media/image855.png"/><Relationship Id="rId505" Type="http://schemas.openxmlformats.org/officeDocument/2006/relationships/image" Target="../media/image862.png"/><Relationship Id="rId37" Type="http://schemas.openxmlformats.org/officeDocument/2006/relationships/image" Target="../media/image628.png"/><Relationship Id="rId79" Type="http://schemas.openxmlformats.org/officeDocument/2006/relationships/image" Target="../media/image649.png"/><Relationship Id="rId102" Type="http://schemas.openxmlformats.org/officeDocument/2006/relationships/customXml" Target="../ink/ink662.xml"/><Relationship Id="rId144" Type="http://schemas.openxmlformats.org/officeDocument/2006/relationships/customXml" Target="../ink/ink683.xml"/><Relationship Id="rId90" Type="http://schemas.openxmlformats.org/officeDocument/2006/relationships/customXml" Target="../ink/ink656.xml"/><Relationship Id="rId186" Type="http://schemas.openxmlformats.org/officeDocument/2006/relationships/customXml" Target="../ink/ink704.xml"/><Relationship Id="rId351" Type="http://schemas.openxmlformats.org/officeDocument/2006/relationships/image" Target="../media/image785.png"/><Relationship Id="rId393" Type="http://schemas.openxmlformats.org/officeDocument/2006/relationships/image" Target="../media/image806.png"/><Relationship Id="rId407" Type="http://schemas.openxmlformats.org/officeDocument/2006/relationships/image" Target="../media/image813.png"/><Relationship Id="rId449" Type="http://schemas.openxmlformats.org/officeDocument/2006/relationships/image" Target="../media/image834.png"/><Relationship Id="rId211" Type="http://schemas.openxmlformats.org/officeDocument/2006/relationships/image" Target="../media/image715.png"/><Relationship Id="rId253" Type="http://schemas.openxmlformats.org/officeDocument/2006/relationships/image" Target="../media/image736.png"/><Relationship Id="rId295" Type="http://schemas.openxmlformats.org/officeDocument/2006/relationships/image" Target="../media/image757.png"/><Relationship Id="rId309" Type="http://schemas.openxmlformats.org/officeDocument/2006/relationships/image" Target="../media/image764.png"/><Relationship Id="rId460" Type="http://schemas.openxmlformats.org/officeDocument/2006/relationships/customXml" Target="../ink/ink841.xml"/><Relationship Id="rId48" Type="http://schemas.openxmlformats.org/officeDocument/2006/relationships/customXml" Target="../ink/ink635.xml"/><Relationship Id="rId113" Type="http://schemas.openxmlformats.org/officeDocument/2006/relationships/image" Target="../media/image666.png"/><Relationship Id="rId320" Type="http://schemas.openxmlformats.org/officeDocument/2006/relationships/customXml" Target="../ink/ink771.xml"/><Relationship Id="rId155" Type="http://schemas.openxmlformats.org/officeDocument/2006/relationships/image" Target="../media/image687.png"/><Relationship Id="rId197" Type="http://schemas.openxmlformats.org/officeDocument/2006/relationships/image" Target="../media/image708.png"/><Relationship Id="rId362" Type="http://schemas.openxmlformats.org/officeDocument/2006/relationships/customXml" Target="../ink/ink792.xml"/><Relationship Id="rId418" Type="http://schemas.openxmlformats.org/officeDocument/2006/relationships/customXml" Target="../ink/ink820.xml"/><Relationship Id="rId222" Type="http://schemas.openxmlformats.org/officeDocument/2006/relationships/customXml" Target="../ink/ink722.xml"/><Relationship Id="rId264" Type="http://schemas.openxmlformats.org/officeDocument/2006/relationships/customXml" Target="../ink/ink743.xml"/><Relationship Id="rId471" Type="http://schemas.openxmlformats.org/officeDocument/2006/relationships/image" Target="../media/image845.png"/><Relationship Id="rId17" Type="http://schemas.openxmlformats.org/officeDocument/2006/relationships/image" Target="../media/image618.png"/><Relationship Id="rId59" Type="http://schemas.openxmlformats.org/officeDocument/2006/relationships/image" Target="../media/image639.png"/><Relationship Id="rId124" Type="http://schemas.openxmlformats.org/officeDocument/2006/relationships/customXml" Target="../ink/ink673.xml"/><Relationship Id="rId70" Type="http://schemas.openxmlformats.org/officeDocument/2006/relationships/customXml" Target="../ink/ink646.xml"/><Relationship Id="rId166" Type="http://schemas.openxmlformats.org/officeDocument/2006/relationships/customXml" Target="../ink/ink694.xml"/><Relationship Id="rId331" Type="http://schemas.openxmlformats.org/officeDocument/2006/relationships/image" Target="../media/image775.png"/><Relationship Id="rId373" Type="http://schemas.openxmlformats.org/officeDocument/2006/relationships/image" Target="../media/image796.png"/><Relationship Id="rId429" Type="http://schemas.openxmlformats.org/officeDocument/2006/relationships/image" Target="../media/image824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726.png"/><Relationship Id="rId440" Type="http://schemas.openxmlformats.org/officeDocument/2006/relationships/customXml" Target="../ink/ink831.xml"/><Relationship Id="rId28" Type="http://schemas.openxmlformats.org/officeDocument/2006/relationships/customXml" Target="../ink/ink625.xml"/><Relationship Id="rId275" Type="http://schemas.openxmlformats.org/officeDocument/2006/relationships/image" Target="../media/image747.png"/><Relationship Id="rId300" Type="http://schemas.openxmlformats.org/officeDocument/2006/relationships/customXml" Target="../ink/ink761.xml"/><Relationship Id="rId482" Type="http://schemas.openxmlformats.org/officeDocument/2006/relationships/customXml" Target="../ink/ink852.xml"/><Relationship Id="rId81" Type="http://schemas.openxmlformats.org/officeDocument/2006/relationships/image" Target="../media/image650.png"/><Relationship Id="rId135" Type="http://schemas.openxmlformats.org/officeDocument/2006/relationships/image" Target="../media/image677.png"/><Relationship Id="rId177" Type="http://schemas.openxmlformats.org/officeDocument/2006/relationships/image" Target="../media/image698.png"/><Relationship Id="rId342" Type="http://schemas.openxmlformats.org/officeDocument/2006/relationships/customXml" Target="../ink/ink782.xml"/><Relationship Id="rId384" Type="http://schemas.openxmlformats.org/officeDocument/2006/relationships/customXml" Target="../ink/ink803.xml"/><Relationship Id="rId202" Type="http://schemas.openxmlformats.org/officeDocument/2006/relationships/customXml" Target="../ink/ink712.xml"/><Relationship Id="rId244" Type="http://schemas.openxmlformats.org/officeDocument/2006/relationships/customXml" Target="../ink/ink733.xml"/><Relationship Id="rId39" Type="http://schemas.openxmlformats.org/officeDocument/2006/relationships/image" Target="../media/image629.png"/><Relationship Id="rId286" Type="http://schemas.openxmlformats.org/officeDocument/2006/relationships/customXml" Target="../ink/ink754.xml"/><Relationship Id="rId451" Type="http://schemas.openxmlformats.org/officeDocument/2006/relationships/image" Target="../media/image835.png"/><Relationship Id="rId493" Type="http://schemas.openxmlformats.org/officeDocument/2006/relationships/image" Target="../media/image856.png"/><Relationship Id="rId507" Type="http://schemas.openxmlformats.org/officeDocument/2006/relationships/image" Target="../media/image863.png"/><Relationship Id="rId50" Type="http://schemas.openxmlformats.org/officeDocument/2006/relationships/customXml" Target="../ink/ink636.xml"/><Relationship Id="rId104" Type="http://schemas.openxmlformats.org/officeDocument/2006/relationships/customXml" Target="../ink/ink663.xml"/><Relationship Id="rId146" Type="http://schemas.openxmlformats.org/officeDocument/2006/relationships/customXml" Target="../ink/ink684.xml"/><Relationship Id="rId188" Type="http://schemas.openxmlformats.org/officeDocument/2006/relationships/customXml" Target="../ink/ink705.xml"/><Relationship Id="rId311" Type="http://schemas.openxmlformats.org/officeDocument/2006/relationships/image" Target="../media/image765.png"/><Relationship Id="rId353" Type="http://schemas.openxmlformats.org/officeDocument/2006/relationships/image" Target="../media/image786.png"/><Relationship Id="rId395" Type="http://schemas.openxmlformats.org/officeDocument/2006/relationships/image" Target="../media/image807.png"/><Relationship Id="rId409" Type="http://schemas.openxmlformats.org/officeDocument/2006/relationships/image" Target="../media/image814.png"/><Relationship Id="rId92" Type="http://schemas.openxmlformats.org/officeDocument/2006/relationships/customXml" Target="../ink/ink657.xml"/><Relationship Id="rId213" Type="http://schemas.openxmlformats.org/officeDocument/2006/relationships/image" Target="../media/image716.png"/><Relationship Id="rId420" Type="http://schemas.openxmlformats.org/officeDocument/2006/relationships/customXml" Target="../ink/ink821.xml"/><Relationship Id="rId255" Type="http://schemas.openxmlformats.org/officeDocument/2006/relationships/image" Target="../media/image737.png"/><Relationship Id="rId297" Type="http://schemas.openxmlformats.org/officeDocument/2006/relationships/image" Target="../media/image758.png"/><Relationship Id="rId462" Type="http://schemas.openxmlformats.org/officeDocument/2006/relationships/customXml" Target="../ink/ink842.xml"/><Relationship Id="rId115" Type="http://schemas.openxmlformats.org/officeDocument/2006/relationships/image" Target="../media/image667.png"/><Relationship Id="rId157" Type="http://schemas.openxmlformats.org/officeDocument/2006/relationships/image" Target="../media/image688.png"/><Relationship Id="rId322" Type="http://schemas.openxmlformats.org/officeDocument/2006/relationships/customXml" Target="../ink/ink772.xml"/><Relationship Id="rId364" Type="http://schemas.openxmlformats.org/officeDocument/2006/relationships/customXml" Target="../ink/ink793.xml"/><Relationship Id="rId61" Type="http://schemas.openxmlformats.org/officeDocument/2006/relationships/image" Target="../media/image640.png"/><Relationship Id="rId199" Type="http://schemas.openxmlformats.org/officeDocument/2006/relationships/image" Target="../media/image709.png"/><Relationship Id="rId19" Type="http://schemas.openxmlformats.org/officeDocument/2006/relationships/image" Target="../media/image619.png"/><Relationship Id="rId224" Type="http://schemas.openxmlformats.org/officeDocument/2006/relationships/customXml" Target="../ink/ink723.xml"/><Relationship Id="rId266" Type="http://schemas.openxmlformats.org/officeDocument/2006/relationships/customXml" Target="../ink/ink744.xml"/><Relationship Id="rId431" Type="http://schemas.openxmlformats.org/officeDocument/2006/relationships/image" Target="../media/image825.png"/><Relationship Id="rId473" Type="http://schemas.openxmlformats.org/officeDocument/2006/relationships/image" Target="../media/image846.png"/><Relationship Id="rId30" Type="http://schemas.openxmlformats.org/officeDocument/2006/relationships/customXml" Target="../ink/ink626.xml"/><Relationship Id="rId126" Type="http://schemas.openxmlformats.org/officeDocument/2006/relationships/customXml" Target="../ink/ink674.xml"/><Relationship Id="rId168" Type="http://schemas.openxmlformats.org/officeDocument/2006/relationships/customXml" Target="../ink/ink695.xml"/><Relationship Id="rId333" Type="http://schemas.openxmlformats.org/officeDocument/2006/relationships/image" Target="../media/image776.png"/><Relationship Id="rId72" Type="http://schemas.openxmlformats.org/officeDocument/2006/relationships/customXml" Target="../ink/ink647.xml"/><Relationship Id="rId375" Type="http://schemas.openxmlformats.org/officeDocument/2006/relationships/image" Target="../media/image797.png"/><Relationship Id="rId3" Type="http://schemas.openxmlformats.org/officeDocument/2006/relationships/image" Target="../media/image611.png"/><Relationship Id="rId235" Type="http://schemas.openxmlformats.org/officeDocument/2006/relationships/image" Target="../media/image727.png"/><Relationship Id="rId277" Type="http://schemas.openxmlformats.org/officeDocument/2006/relationships/image" Target="../media/image748.png"/><Relationship Id="rId400" Type="http://schemas.openxmlformats.org/officeDocument/2006/relationships/customXml" Target="../ink/ink811.xml"/><Relationship Id="rId442" Type="http://schemas.openxmlformats.org/officeDocument/2006/relationships/customXml" Target="../ink/ink832.xml"/><Relationship Id="rId484" Type="http://schemas.openxmlformats.org/officeDocument/2006/relationships/customXml" Target="../ink/ink853.xml"/><Relationship Id="rId137" Type="http://schemas.openxmlformats.org/officeDocument/2006/relationships/image" Target="../media/image678.png"/><Relationship Id="rId302" Type="http://schemas.openxmlformats.org/officeDocument/2006/relationships/customXml" Target="../ink/ink762.xml"/><Relationship Id="rId344" Type="http://schemas.openxmlformats.org/officeDocument/2006/relationships/customXml" Target="../ink/ink783.xml"/><Relationship Id="rId41" Type="http://schemas.openxmlformats.org/officeDocument/2006/relationships/image" Target="../media/image630.png"/><Relationship Id="rId83" Type="http://schemas.openxmlformats.org/officeDocument/2006/relationships/image" Target="../media/image651.png"/><Relationship Id="rId179" Type="http://schemas.openxmlformats.org/officeDocument/2006/relationships/image" Target="../media/image699.png"/><Relationship Id="rId386" Type="http://schemas.openxmlformats.org/officeDocument/2006/relationships/customXml" Target="../ink/ink804.xml"/><Relationship Id="rId190" Type="http://schemas.openxmlformats.org/officeDocument/2006/relationships/customXml" Target="../ink/ink706.xml"/><Relationship Id="rId204" Type="http://schemas.openxmlformats.org/officeDocument/2006/relationships/customXml" Target="../ink/ink713.xml"/><Relationship Id="rId246" Type="http://schemas.openxmlformats.org/officeDocument/2006/relationships/customXml" Target="../ink/ink734.xml"/><Relationship Id="rId288" Type="http://schemas.openxmlformats.org/officeDocument/2006/relationships/customXml" Target="../ink/ink755.xml"/><Relationship Id="rId411" Type="http://schemas.openxmlformats.org/officeDocument/2006/relationships/image" Target="../media/image815.png"/><Relationship Id="rId453" Type="http://schemas.openxmlformats.org/officeDocument/2006/relationships/image" Target="../media/image836.png"/><Relationship Id="rId106" Type="http://schemas.openxmlformats.org/officeDocument/2006/relationships/customXml" Target="../ink/ink664.xml"/><Relationship Id="rId313" Type="http://schemas.openxmlformats.org/officeDocument/2006/relationships/image" Target="../media/image766.png"/><Relationship Id="rId495" Type="http://schemas.openxmlformats.org/officeDocument/2006/relationships/image" Target="../media/image857.png"/><Relationship Id="rId10" Type="http://schemas.openxmlformats.org/officeDocument/2006/relationships/customXml" Target="../ink/ink616.xml"/><Relationship Id="rId52" Type="http://schemas.openxmlformats.org/officeDocument/2006/relationships/customXml" Target="../ink/ink637.xml"/><Relationship Id="rId94" Type="http://schemas.openxmlformats.org/officeDocument/2006/relationships/customXml" Target="../ink/ink658.xml"/><Relationship Id="rId148" Type="http://schemas.openxmlformats.org/officeDocument/2006/relationships/customXml" Target="../ink/ink685.xml"/><Relationship Id="rId355" Type="http://schemas.openxmlformats.org/officeDocument/2006/relationships/image" Target="../media/image787.png"/><Relationship Id="rId397" Type="http://schemas.openxmlformats.org/officeDocument/2006/relationships/image" Target="../media/image808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1.png"/><Relationship Id="rId21" Type="http://schemas.openxmlformats.org/officeDocument/2006/relationships/image" Target="../media/image873.png"/><Relationship Id="rId42" Type="http://schemas.openxmlformats.org/officeDocument/2006/relationships/customXml" Target="../ink/ink885.xml"/><Relationship Id="rId63" Type="http://schemas.openxmlformats.org/officeDocument/2006/relationships/image" Target="../media/image894.png"/><Relationship Id="rId84" Type="http://schemas.openxmlformats.org/officeDocument/2006/relationships/customXml" Target="../ink/ink906.xml"/><Relationship Id="rId16" Type="http://schemas.openxmlformats.org/officeDocument/2006/relationships/customXml" Target="../ink/ink872.xml"/><Relationship Id="rId107" Type="http://schemas.openxmlformats.org/officeDocument/2006/relationships/image" Target="../media/image916.png"/><Relationship Id="rId11" Type="http://schemas.openxmlformats.org/officeDocument/2006/relationships/image" Target="../media/image868.png"/><Relationship Id="rId32" Type="http://schemas.openxmlformats.org/officeDocument/2006/relationships/customXml" Target="../ink/ink880.xml"/><Relationship Id="rId37" Type="http://schemas.openxmlformats.org/officeDocument/2006/relationships/image" Target="../media/image881.png"/><Relationship Id="rId53" Type="http://schemas.openxmlformats.org/officeDocument/2006/relationships/image" Target="../media/image889.png"/><Relationship Id="rId58" Type="http://schemas.openxmlformats.org/officeDocument/2006/relationships/customXml" Target="../ink/ink893.xml"/><Relationship Id="rId74" Type="http://schemas.openxmlformats.org/officeDocument/2006/relationships/customXml" Target="../ink/ink901.xml"/><Relationship Id="rId79" Type="http://schemas.openxmlformats.org/officeDocument/2006/relationships/image" Target="../media/image902.png"/><Relationship Id="rId102" Type="http://schemas.openxmlformats.org/officeDocument/2006/relationships/customXml" Target="../ink/ink915.xml"/><Relationship Id="rId123" Type="http://schemas.openxmlformats.org/officeDocument/2006/relationships/image" Target="../media/image924.png"/><Relationship Id="rId128" Type="http://schemas.openxmlformats.org/officeDocument/2006/relationships/customXml" Target="../ink/ink928.xml"/><Relationship Id="rId5" Type="http://schemas.openxmlformats.org/officeDocument/2006/relationships/image" Target="../media/image865.png"/><Relationship Id="rId90" Type="http://schemas.openxmlformats.org/officeDocument/2006/relationships/customXml" Target="../ink/ink909.xml"/><Relationship Id="rId95" Type="http://schemas.openxmlformats.org/officeDocument/2006/relationships/image" Target="../media/image910.png"/><Relationship Id="rId22" Type="http://schemas.openxmlformats.org/officeDocument/2006/relationships/customXml" Target="../ink/ink875.xml"/><Relationship Id="rId27" Type="http://schemas.openxmlformats.org/officeDocument/2006/relationships/image" Target="../media/image876.png"/><Relationship Id="rId43" Type="http://schemas.openxmlformats.org/officeDocument/2006/relationships/image" Target="../media/image884.png"/><Relationship Id="rId48" Type="http://schemas.openxmlformats.org/officeDocument/2006/relationships/customXml" Target="../ink/ink888.xml"/><Relationship Id="rId64" Type="http://schemas.openxmlformats.org/officeDocument/2006/relationships/customXml" Target="../ink/ink896.xml"/><Relationship Id="rId69" Type="http://schemas.openxmlformats.org/officeDocument/2006/relationships/image" Target="../media/image897.png"/><Relationship Id="rId113" Type="http://schemas.openxmlformats.org/officeDocument/2006/relationships/image" Target="../media/image919.png"/><Relationship Id="rId118" Type="http://schemas.openxmlformats.org/officeDocument/2006/relationships/customXml" Target="../ink/ink923.xml"/><Relationship Id="rId80" Type="http://schemas.openxmlformats.org/officeDocument/2006/relationships/customXml" Target="../ink/ink904.xml"/><Relationship Id="rId85" Type="http://schemas.openxmlformats.org/officeDocument/2006/relationships/image" Target="../media/image905.png"/><Relationship Id="rId12" Type="http://schemas.openxmlformats.org/officeDocument/2006/relationships/customXml" Target="../ink/ink870.xml"/><Relationship Id="rId17" Type="http://schemas.openxmlformats.org/officeDocument/2006/relationships/image" Target="../media/image871.png"/><Relationship Id="rId33" Type="http://schemas.openxmlformats.org/officeDocument/2006/relationships/image" Target="../media/image879.png"/><Relationship Id="rId38" Type="http://schemas.openxmlformats.org/officeDocument/2006/relationships/customXml" Target="../ink/ink883.xml"/><Relationship Id="rId59" Type="http://schemas.openxmlformats.org/officeDocument/2006/relationships/image" Target="../media/image892.png"/><Relationship Id="rId103" Type="http://schemas.openxmlformats.org/officeDocument/2006/relationships/image" Target="../media/image914.png"/><Relationship Id="rId108" Type="http://schemas.openxmlformats.org/officeDocument/2006/relationships/customXml" Target="../ink/ink918.xml"/><Relationship Id="rId124" Type="http://schemas.openxmlformats.org/officeDocument/2006/relationships/customXml" Target="../ink/ink926.xml"/><Relationship Id="rId129" Type="http://schemas.openxmlformats.org/officeDocument/2006/relationships/image" Target="../media/image927.png"/><Relationship Id="rId54" Type="http://schemas.openxmlformats.org/officeDocument/2006/relationships/customXml" Target="../ink/ink891.xml"/><Relationship Id="rId70" Type="http://schemas.openxmlformats.org/officeDocument/2006/relationships/customXml" Target="../ink/ink899.xml"/><Relationship Id="rId75" Type="http://schemas.openxmlformats.org/officeDocument/2006/relationships/image" Target="../media/image900.png"/><Relationship Id="rId91" Type="http://schemas.openxmlformats.org/officeDocument/2006/relationships/image" Target="../media/image908.png"/><Relationship Id="rId96" Type="http://schemas.openxmlformats.org/officeDocument/2006/relationships/customXml" Target="../ink/ink9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67.xml"/><Relationship Id="rId23" Type="http://schemas.openxmlformats.org/officeDocument/2006/relationships/image" Target="../media/image874.png"/><Relationship Id="rId28" Type="http://schemas.openxmlformats.org/officeDocument/2006/relationships/customXml" Target="../ink/ink878.xml"/><Relationship Id="rId49" Type="http://schemas.openxmlformats.org/officeDocument/2006/relationships/image" Target="../media/image887.png"/><Relationship Id="rId114" Type="http://schemas.openxmlformats.org/officeDocument/2006/relationships/customXml" Target="../ink/ink921.xml"/><Relationship Id="rId119" Type="http://schemas.openxmlformats.org/officeDocument/2006/relationships/image" Target="../media/image922.png"/><Relationship Id="rId44" Type="http://schemas.openxmlformats.org/officeDocument/2006/relationships/customXml" Target="../ink/ink886.xml"/><Relationship Id="rId60" Type="http://schemas.openxmlformats.org/officeDocument/2006/relationships/customXml" Target="../ink/ink894.xml"/><Relationship Id="rId65" Type="http://schemas.openxmlformats.org/officeDocument/2006/relationships/image" Target="../media/image895.png"/><Relationship Id="rId81" Type="http://schemas.openxmlformats.org/officeDocument/2006/relationships/image" Target="../media/image903.png"/><Relationship Id="rId86" Type="http://schemas.openxmlformats.org/officeDocument/2006/relationships/customXml" Target="../ink/ink907.xml"/><Relationship Id="rId130" Type="http://schemas.openxmlformats.org/officeDocument/2006/relationships/customXml" Target="../ink/ink929.xml"/><Relationship Id="rId13" Type="http://schemas.openxmlformats.org/officeDocument/2006/relationships/image" Target="../media/image869.png"/><Relationship Id="rId18" Type="http://schemas.openxmlformats.org/officeDocument/2006/relationships/customXml" Target="../ink/ink873.xml"/><Relationship Id="rId39" Type="http://schemas.openxmlformats.org/officeDocument/2006/relationships/image" Target="../media/image882.png"/><Relationship Id="rId109" Type="http://schemas.openxmlformats.org/officeDocument/2006/relationships/image" Target="../media/image917.png"/><Relationship Id="rId34" Type="http://schemas.openxmlformats.org/officeDocument/2006/relationships/customXml" Target="../ink/ink881.xml"/><Relationship Id="rId50" Type="http://schemas.openxmlformats.org/officeDocument/2006/relationships/customXml" Target="../ink/ink889.xml"/><Relationship Id="rId55" Type="http://schemas.openxmlformats.org/officeDocument/2006/relationships/image" Target="../media/image890.png"/><Relationship Id="rId76" Type="http://schemas.openxmlformats.org/officeDocument/2006/relationships/customXml" Target="../ink/ink902.xml"/><Relationship Id="rId97" Type="http://schemas.openxmlformats.org/officeDocument/2006/relationships/image" Target="../media/image911.png"/><Relationship Id="rId104" Type="http://schemas.openxmlformats.org/officeDocument/2006/relationships/customXml" Target="../ink/ink916.xml"/><Relationship Id="rId120" Type="http://schemas.openxmlformats.org/officeDocument/2006/relationships/customXml" Target="../ink/ink924.xml"/><Relationship Id="rId125" Type="http://schemas.openxmlformats.org/officeDocument/2006/relationships/image" Target="../media/image925.png"/><Relationship Id="rId7" Type="http://schemas.openxmlformats.org/officeDocument/2006/relationships/image" Target="../media/image866.png"/><Relationship Id="rId71" Type="http://schemas.openxmlformats.org/officeDocument/2006/relationships/image" Target="../media/image898.png"/><Relationship Id="rId92" Type="http://schemas.openxmlformats.org/officeDocument/2006/relationships/customXml" Target="../ink/ink910.xml"/><Relationship Id="rId2" Type="http://schemas.openxmlformats.org/officeDocument/2006/relationships/customXml" Target="../ink/ink865.xml"/><Relationship Id="rId29" Type="http://schemas.openxmlformats.org/officeDocument/2006/relationships/image" Target="../media/image877.png"/><Relationship Id="rId24" Type="http://schemas.openxmlformats.org/officeDocument/2006/relationships/customXml" Target="../ink/ink876.xml"/><Relationship Id="rId40" Type="http://schemas.openxmlformats.org/officeDocument/2006/relationships/customXml" Target="../ink/ink884.xml"/><Relationship Id="rId45" Type="http://schemas.openxmlformats.org/officeDocument/2006/relationships/image" Target="../media/image885.png"/><Relationship Id="rId66" Type="http://schemas.openxmlformats.org/officeDocument/2006/relationships/customXml" Target="../ink/ink897.xml"/><Relationship Id="rId87" Type="http://schemas.openxmlformats.org/officeDocument/2006/relationships/image" Target="../media/image906.png"/><Relationship Id="rId110" Type="http://schemas.openxmlformats.org/officeDocument/2006/relationships/customXml" Target="../ink/ink919.xml"/><Relationship Id="rId115" Type="http://schemas.openxmlformats.org/officeDocument/2006/relationships/image" Target="../media/image920.png"/><Relationship Id="rId131" Type="http://schemas.openxmlformats.org/officeDocument/2006/relationships/image" Target="../media/image928.png"/><Relationship Id="rId61" Type="http://schemas.openxmlformats.org/officeDocument/2006/relationships/image" Target="../media/image893.png"/><Relationship Id="rId82" Type="http://schemas.openxmlformats.org/officeDocument/2006/relationships/customXml" Target="../ink/ink905.xml"/><Relationship Id="rId19" Type="http://schemas.openxmlformats.org/officeDocument/2006/relationships/image" Target="../media/image872.png"/><Relationship Id="rId14" Type="http://schemas.openxmlformats.org/officeDocument/2006/relationships/customXml" Target="../ink/ink871.xml"/><Relationship Id="rId30" Type="http://schemas.openxmlformats.org/officeDocument/2006/relationships/customXml" Target="../ink/ink879.xml"/><Relationship Id="rId35" Type="http://schemas.openxmlformats.org/officeDocument/2006/relationships/image" Target="../media/image880.png"/><Relationship Id="rId56" Type="http://schemas.openxmlformats.org/officeDocument/2006/relationships/customXml" Target="../ink/ink892.xml"/><Relationship Id="rId77" Type="http://schemas.openxmlformats.org/officeDocument/2006/relationships/image" Target="../media/image901.png"/><Relationship Id="rId100" Type="http://schemas.openxmlformats.org/officeDocument/2006/relationships/customXml" Target="../ink/ink914.xml"/><Relationship Id="rId105" Type="http://schemas.openxmlformats.org/officeDocument/2006/relationships/image" Target="../media/image915.png"/><Relationship Id="rId126" Type="http://schemas.openxmlformats.org/officeDocument/2006/relationships/customXml" Target="../ink/ink927.xml"/><Relationship Id="rId8" Type="http://schemas.openxmlformats.org/officeDocument/2006/relationships/customXml" Target="../ink/ink868.xml"/><Relationship Id="rId51" Type="http://schemas.openxmlformats.org/officeDocument/2006/relationships/image" Target="../media/image888.png"/><Relationship Id="rId72" Type="http://schemas.openxmlformats.org/officeDocument/2006/relationships/customXml" Target="../ink/ink900.xml"/><Relationship Id="rId93" Type="http://schemas.openxmlformats.org/officeDocument/2006/relationships/image" Target="../media/image909.png"/><Relationship Id="rId98" Type="http://schemas.openxmlformats.org/officeDocument/2006/relationships/customXml" Target="../ink/ink913.xml"/><Relationship Id="rId121" Type="http://schemas.openxmlformats.org/officeDocument/2006/relationships/image" Target="../media/image923.png"/><Relationship Id="rId3" Type="http://schemas.openxmlformats.org/officeDocument/2006/relationships/image" Target="../media/image864.png"/><Relationship Id="rId25" Type="http://schemas.openxmlformats.org/officeDocument/2006/relationships/image" Target="../media/image875.png"/><Relationship Id="rId46" Type="http://schemas.openxmlformats.org/officeDocument/2006/relationships/customXml" Target="../ink/ink887.xml"/><Relationship Id="rId67" Type="http://schemas.openxmlformats.org/officeDocument/2006/relationships/image" Target="../media/image896.png"/><Relationship Id="rId116" Type="http://schemas.openxmlformats.org/officeDocument/2006/relationships/customXml" Target="../ink/ink922.xml"/><Relationship Id="rId20" Type="http://schemas.openxmlformats.org/officeDocument/2006/relationships/customXml" Target="../ink/ink874.xml"/><Relationship Id="rId41" Type="http://schemas.openxmlformats.org/officeDocument/2006/relationships/image" Target="../media/image883.png"/><Relationship Id="rId62" Type="http://schemas.openxmlformats.org/officeDocument/2006/relationships/customXml" Target="../ink/ink895.xml"/><Relationship Id="rId83" Type="http://schemas.openxmlformats.org/officeDocument/2006/relationships/image" Target="../media/image904.png"/><Relationship Id="rId88" Type="http://schemas.openxmlformats.org/officeDocument/2006/relationships/customXml" Target="../ink/ink908.xml"/><Relationship Id="rId111" Type="http://schemas.openxmlformats.org/officeDocument/2006/relationships/image" Target="../media/image918.png"/><Relationship Id="rId132" Type="http://schemas.openxmlformats.org/officeDocument/2006/relationships/customXml" Target="../ink/ink930.xml"/><Relationship Id="rId15" Type="http://schemas.openxmlformats.org/officeDocument/2006/relationships/image" Target="../media/image870.png"/><Relationship Id="rId36" Type="http://schemas.openxmlformats.org/officeDocument/2006/relationships/customXml" Target="../ink/ink882.xml"/><Relationship Id="rId57" Type="http://schemas.openxmlformats.org/officeDocument/2006/relationships/image" Target="../media/image891.png"/><Relationship Id="rId106" Type="http://schemas.openxmlformats.org/officeDocument/2006/relationships/customXml" Target="../ink/ink917.xml"/><Relationship Id="rId127" Type="http://schemas.openxmlformats.org/officeDocument/2006/relationships/image" Target="../media/image926.png"/><Relationship Id="rId10" Type="http://schemas.openxmlformats.org/officeDocument/2006/relationships/customXml" Target="../ink/ink869.xml"/><Relationship Id="rId31" Type="http://schemas.openxmlformats.org/officeDocument/2006/relationships/image" Target="../media/image878.png"/><Relationship Id="rId52" Type="http://schemas.openxmlformats.org/officeDocument/2006/relationships/customXml" Target="../ink/ink890.xml"/><Relationship Id="rId73" Type="http://schemas.openxmlformats.org/officeDocument/2006/relationships/image" Target="../media/image899.png"/><Relationship Id="rId78" Type="http://schemas.openxmlformats.org/officeDocument/2006/relationships/customXml" Target="../ink/ink903.xml"/><Relationship Id="rId94" Type="http://schemas.openxmlformats.org/officeDocument/2006/relationships/customXml" Target="../ink/ink911.xml"/><Relationship Id="rId99" Type="http://schemas.openxmlformats.org/officeDocument/2006/relationships/image" Target="../media/image912.png"/><Relationship Id="rId101" Type="http://schemas.openxmlformats.org/officeDocument/2006/relationships/image" Target="../media/image913.png"/><Relationship Id="rId122" Type="http://schemas.openxmlformats.org/officeDocument/2006/relationships/customXml" Target="../ink/ink925.xml"/><Relationship Id="rId4" Type="http://schemas.openxmlformats.org/officeDocument/2006/relationships/customXml" Target="../ink/ink866.xml"/><Relationship Id="rId9" Type="http://schemas.openxmlformats.org/officeDocument/2006/relationships/image" Target="../media/image867.png"/><Relationship Id="rId26" Type="http://schemas.openxmlformats.org/officeDocument/2006/relationships/customXml" Target="../ink/ink877.xml"/><Relationship Id="rId47" Type="http://schemas.openxmlformats.org/officeDocument/2006/relationships/image" Target="../media/image886.png"/><Relationship Id="rId68" Type="http://schemas.openxmlformats.org/officeDocument/2006/relationships/customXml" Target="../ink/ink898.xml"/><Relationship Id="rId89" Type="http://schemas.openxmlformats.org/officeDocument/2006/relationships/image" Target="../media/image907.png"/><Relationship Id="rId112" Type="http://schemas.openxmlformats.org/officeDocument/2006/relationships/customXml" Target="../ink/ink920.xml"/><Relationship Id="rId133" Type="http://schemas.openxmlformats.org/officeDocument/2006/relationships/image" Target="../media/image9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8D11211-F419-3F4E-F113-E8CE8A3DFF57}"/>
              </a:ext>
            </a:extLst>
          </p:cNvPr>
          <p:cNvGrpSpPr/>
          <p:nvPr/>
        </p:nvGrpSpPr>
        <p:grpSpPr>
          <a:xfrm>
            <a:off x="417093" y="193373"/>
            <a:ext cx="8241480" cy="1327680"/>
            <a:chOff x="417093" y="193373"/>
            <a:chExt cx="8241480" cy="13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E44935-FD64-E95B-4E2D-6D4280F6DD1D}"/>
                    </a:ext>
                  </a:extLst>
                </p14:cNvPr>
                <p14:cNvContentPartPr/>
                <p14:nvPr/>
              </p14:nvContentPartPr>
              <p14:xfrm>
                <a:off x="417093" y="419813"/>
                <a:ext cx="57960" cy="358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E44935-FD64-E95B-4E2D-6D4280F6DD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493" y="388853"/>
                  <a:ext cx="1195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9C7B5BC-244D-C49E-85B1-C36B27A309CA}"/>
                    </a:ext>
                  </a:extLst>
                </p14:cNvPr>
                <p14:cNvContentPartPr/>
                <p14:nvPr/>
              </p14:nvContentPartPr>
              <p14:xfrm>
                <a:off x="434733" y="380933"/>
                <a:ext cx="298440" cy="455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9C7B5BC-244D-C49E-85B1-C36B27A309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4133" y="350333"/>
                  <a:ext cx="3596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0EA0EF-03C4-6FC5-16E0-73DF7FE1CB8F}"/>
                    </a:ext>
                  </a:extLst>
                </p14:cNvPr>
                <p14:cNvContentPartPr/>
                <p14:nvPr/>
              </p14:nvContentPartPr>
              <p14:xfrm>
                <a:off x="788973" y="287333"/>
                <a:ext cx="437760" cy="714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0EA0EF-03C4-6FC5-16E0-73DF7FE1CB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8373" y="256733"/>
                  <a:ext cx="49932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885536-0B5B-ADA9-7C63-14C942B1B75C}"/>
                    </a:ext>
                  </a:extLst>
                </p14:cNvPr>
                <p14:cNvContentPartPr/>
                <p14:nvPr/>
              </p14:nvContentPartPr>
              <p14:xfrm>
                <a:off x="1016853" y="590813"/>
                <a:ext cx="240480" cy="28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885536-0B5B-ADA9-7C63-14C942B1B7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5893" y="560213"/>
                  <a:ext cx="302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EE4341-BF5A-0C29-FC5A-8D5BB56F8A58}"/>
                    </a:ext>
                  </a:extLst>
                </p14:cNvPr>
                <p14:cNvContentPartPr/>
                <p14:nvPr/>
              </p14:nvContentPartPr>
              <p14:xfrm>
                <a:off x="1346253" y="802133"/>
                <a:ext cx="191160" cy="254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EE4341-BF5A-0C29-FC5A-8D5BB56F8A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5293" y="771533"/>
                  <a:ext cx="2523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858F72-9223-048E-4711-E11837F6AE8A}"/>
                    </a:ext>
                  </a:extLst>
                </p14:cNvPr>
                <p14:cNvContentPartPr/>
                <p14:nvPr/>
              </p14:nvContentPartPr>
              <p14:xfrm>
                <a:off x="1947813" y="193373"/>
                <a:ext cx="254160" cy="733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858F72-9223-048E-4711-E11837F6AE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7213" y="162773"/>
                  <a:ext cx="31536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970BE5F-1749-F072-CA0A-D0EDD536C737}"/>
                    </a:ext>
                  </a:extLst>
                </p14:cNvPr>
                <p14:cNvContentPartPr/>
                <p14:nvPr/>
              </p14:nvContentPartPr>
              <p14:xfrm>
                <a:off x="2398533" y="636533"/>
                <a:ext cx="82800" cy="312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970BE5F-1749-F072-CA0A-D0EDD536C7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67933" y="605933"/>
                  <a:ext cx="1440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6C62EC-53F2-C7A8-FEA6-281623CF6C19}"/>
                    </a:ext>
                  </a:extLst>
                </p14:cNvPr>
                <p14:cNvContentPartPr/>
                <p14:nvPr/>
              </p14:nvContentPartPr>
              <p14:xfrm>
                <a:off x="2399973" y="561293"/>
                <a:ext cx="324720" cy="394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6C62EC-53F2-C7A8-FEA6-281623CF6C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9373" y="530693"/>
                  <a:ext cx="3859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0043A9-D770-3CDA-97D2-88356859E255}"/>
                    </a:ext>
                  </a:extLst>
                </p14:cNvPr>
                <p14:cNvContentPartPr/>
                <p14:nvPr/>
              </p14:nvContentPartPr>
              <p14:xfrm>
                <a:off x="2763933" y="696653"/>
                <a:ext cx="45000" cy="330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0043A9-D770-3CDA-97D2-88356859E2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2973" y="665693"/>
                  <a:ext cx="106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D9541F-1A28-5143-F272-A80228EA6519}"/>
                    </a:ext>
                  </a:extLst>
                </p14:cNvPr>
                <p14:cNvContentPartPr/>
                <p14:nvPr/>
              </p14:nvContentPartPr>
              <p14:xfrm>
                <a:off x="2903253" y="752453"/>
                <a:ext cx="591840" cy="492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D9541F-1A28-5143-F272-A80228EA65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72653" y="721853"/>
                  <a:ext cx="65304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AA12AC-8AD3-C70A-6646-DE59D3E18CB2}"/>
                    </a:ext>
                  </a:extLst>
                </p14:cNvPr>
                <p14:cNvContentPartPr/>
                <p14:nvPr/>
              </p14:nvContentPartPr>
              <p14:xfrm>
                <a:off x="2941413" y="534653"/>
                <a:ext cx="26280" cy="56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AA12AC-8AD3-C70A-6646-DE59D3E18C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0453" y="503693"/>
                  <a:ext cx="87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593F91-F0EB-C2F6-ADCB-6C1DFF0FB68C}"/>
                    </a:ext>
                  </a:extLst>
                </p14:cNvPr>
                <p14:cNvContentPartPr/>
                <p14:nvPr/>
              </p14:nvContentPartPr>
              <p14:xfrm>
                <a:off x="3686253" y="697733"/>
                <a:ext cx="543960" cy="410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593F91-F0EB-C2F6-ADCB-6C1DFF0FB6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5653" y="667133"/>
                  <a:ext cx="6051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FF0D31-F067-7B63-A5F3-5E78BAB20FCF}"/>
                    </a:ext>
                  </a:extLst>
                </p14:cNvPr>
                <p14:cNvContentPartPr/>
                <p14:nvPr/>
              </p14:nvContentPartPr>
              <p14:xfrm>
                <a:off x="4805853" y="665693"/>
                <a:ext cx="393840" cy="447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FF0D31-F067-7B63-A5F3-5E78BAB20F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75253" y="635093"/>
                  <a:ext cx="4550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781E82-C2EF-611D-DBD8-78000DC9519B}"/>
                    </a:ext>
                  </a:extLst>
                </p14:cNvPr>
                <p14:cNvContentPartPr/>
                <p14:nvPr/>
              </p14:nvContentPartPr>
              <p14:xfrm>
                <a:off x="5995653" y="553373"/>
                <a:ext cx="251280" cy="542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781E82-C2EF-611D-DBD8-78000DC951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65053" y="522773"/>
                  <a:ext cx="3124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3D2DBC1-6E55-96C3-882B-C7322C3CAF40}"/>
                    </a:ext>
                  </a:extLst>
                </p14:cNvPr>
                <p14:cNvContentPartPr/>
                <p14:nvPr/>
              </p14:nvContentPartPr>
              <p14:xfrm>
                <a:off x="6337653" y="615653"/>
                <a:ext cx="419400" cy="428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3D2DBC1-6E55-96C3-882B-C7322C3CAF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06693" y="585053"/>
                  <a:ext cx="4806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C51BA2B-2BAA-E3E1-EB2B-22204FB22686}"/>
                    </a:ext>
                  </a:extLst>
                </p14:cNvPr>
                <p14:cNvContentPartPr/>
                <p14:nvPr/>
              </p14:nvContentPartPr>
              <p14:xfrm>
                <a:off x="6630333" y="312173"/>
                <a:ext cx="700200" cy="820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C51BA2B-2BAA-E3E1-EB2B-22204FB226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99733" y="281213"/>
                  <a:ext cx="76176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D1C5C9B-3994-64CD-720F-DEBA3CE20C12}"/>
                    </a:ext>
                  </a:extLst>
                </p14:cNvPr>
                <p14:cNvContentPartPr/>
                <p14:nvPr/>
              </p14:nvContentPartPr>
              <p14:xfrm>
                <a:off x="7505133" y="732653"/>
                <a:ext cx="424080" cy="421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D1C5C9B-3994-64CD-720F-DEBA3CE20C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74533" y="702053"/>
                  <a:ext cx="4852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D81850-E8E9-8EF6-DB41-96F98E5941B2}"/>
                    </a:ext>
                  </a:extLst>
                </p14:cNvPr>
                <p14:cNvContentPartPr/>
                <p14:nvPr/>
              </p14:nvContentPartPr>
              <p14:xfrm>
                <a:off x="7798173" y="687293"/>
                <a:ext cx="680400" cy="509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D81850-E8E9-8EF6-DB41-96F98E5941B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67573" y="656693"/>
                  <a:ext cx="7416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F6D3F2-FF2A-7F7A-8860-91A7C7C98416}"/>
                    </a:ext>
                  </a:extLst>
                </p14:cNvPr>
                <p14:cNvContentPartPr/>
                <p14:nvPr/>
              </p14:nvContentPartPr>
              <p14:xfrm>
                <a:off x="8636613" y="1005533"/>
                <a:ext cx="21960" cy="20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F6D3F2-FF2A-7F7A-8860-91A7C7C984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06013" y="974933"/>
                  <a:ext cx="83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A4DBDAA-E6B4-EF2F-B9A7-3F7B0D7D6CA2}"/>
                    </a:ext>
                  </a:extLst>
                </p14:cNvPr>
                <p14:cNvContentPartPr/>
                <p14:nvPr/>
              </p14:nvContentPartPr>
              <p14:xfrm>
                <a:off x="867093" y="1341053"/>
                <a:ext cx="7673040" cy="180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A4DBDAA-E6B4-EF2F-B9A7-3F7B0D7D6CA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6133" y="1310093"/>
                  <a:ext cx="77342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D85BC7-6432-A982-F2C4-B68F9C6A79BB}"/>
              </a:ext>
            </a:extLst>
          </p:cNvPr>
          <p:cNvGrpSpPr/>
          <p:nvPr/>
        </p:nvGrpSpPr>
        <p:grpSpPr>
          <a:xfrm>
            <a:off x="1393773" y="1966373"/>
            <a:ext cx="2091600" cy="687960"/>
            <a:chOff x="1393773" y="1966373"/>
            <a:chExt cx="2091600" cy="68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43FC99-4BDB-7F7D-DA22-C46438C4786D}"/>
                    </a:ext>
                  </a:extLst>
                </p14:cNvPr>
                <p14:cNvContentPartPr/>
                <p14:nvPr/>
              </p14:nvContentPartPr>
              <p14:xfrm>
                <a:off x="1393773" y="1966373"/>
                <a:ext cx="349200" cy="518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43FC99-4BDB-7F7D-DA22-C46438C478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78653" y="1950893"/>
                  <a:ext cx="37944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C984D1-823D-8931-6573-E4638B2E6F99}"/>
                    </a:ext>
                  </a:extLst>
                </p14:cNvPr>
                <p14:cNvContentPartPr/>
                <p14:nvPr/>
              </p14:nvContentPartPr>
              <p14:xfrm>
                <a:off x="1723533" y="2246453"/>
                <a:ext cx="229320" cy="293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C984D1-823D-8931-6573-E4638B2E6F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08053" y="2231333"/>
                  <a:ext cx="259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B482AD-19A0-F7C3-532F-5242F9391492}"/>
                    </a:ext>
                  </a:extLst>
                </p14:cNvPr>
                <p14:cNvContentPartPr/>
                <p14:nvPr/>
              </p14:nvContentPartPr>
              <p14:xfrm>
                <a:off x="2046813" y="2240693"/>
                <a:ext cx="363600" cy="344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B482AD-19A0-F7C3-532F-5242F93914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31693" y="2225573"/>
                  <a:ext cx="393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CBF8701-E7E8-7BC6-7E53-129F1C7FBF7D}"/>
                    </a:ext>
                  </a:extLst>
                </p14:cNvPr>
                <p14:cNvContentPartPr/>
                <p14:nvPr/>
              </p14:nvContentPartPr>
              <p14:xfrm>
                <a:off x="2543613" y="2275973"/>
                <a:ext cx="237960" cy="306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CBF8701-E7E8-7BC6-7E53-129F1C7FBF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28133" y="2260853"/>
                  <a:ext cx="268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C51392-F95D-73D6-9E03-BCFD8E622031}"/>
                    </a:ext>
                  </a:extLst>
                </p14:cNvPr>
                <p14:cNvContentPartPr/>
                <p14:nvPr/>
              </p14:nvContentPartPr>
              <p14:xfrm>
                <a:off x="2791293" y="2304053"/>
                <a:ext cx="524160" cy="308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C51392-F95D-73D6-9E03-BCFD8E6220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76173" y="2288933"/>
                  <a:ext cx="554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F65E07-B8CD-9A63-B5E0-5ED937544A92}"/>
                    </a:ext>
                  </a:extLst>
                </p14:cNvPr>
                <p14:cNvContentPartPr/>
                <p14:nvPr/>
              </p14:nvContentPartPr>
              <p14:xfrm>
                <a:off x="3460893" y="2614373"/>
                <a:ext cx="24480" cy="39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F65E07-B8CD-9A63-B5E0-5ED937544A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45773" y="2599253"/>
                  <a:ext cx="547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66A108-678F-D835-A446-FF7AD2232064}"/>
              </a:ext>
            </a:extLst>
          </p:cNvPr>
          <p:cNvGrpSpPr/>
          <p:nvPr/>
        </p:nvGrpSpPr>
        <p:grpSpPr>
          <a:xfrm>
            <a:off x="4169373" y="1716893"/>
            <a:ext cx="1494720" cy="1689120"/>
            <a:chOff x="4169373" y="1716893"/>
            <a:chExt cx="1494720" cy="168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58C80DA-64F3-E377-C471-F3BCA65C262F}"/>
                    </a:ext>
                  </a:extLst>
                </p14:cNvPr>
                <p14:cNvContentPartPr/>
                <p14:nvPr/>
              </p14:nvContentPartPr>
              <p14:xfrm>
                <a:off x="4458093" y="2275253"/>
                <a:ext cx="287280" cy="462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58C80DA-64F3-E377-C471-F3BCA65C26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42973" y="2260133"/>
                  <a:ext cx="3178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7CBF1E-7EA3-D073-E13B-DBE13687B9AE}"/>
                    </a:ext>
                  </a:extLst>
                </p14:cNvPr>
                <p14:cNvContentPartPr/>
                <p14:nvPr/>
              </p14:nvContentPartPr>
              <p14:xfrm>
                <a:off x="4886493" y="2042693"/>
                <a:ext cx="489600" cy="666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7CBF1E-7EA3-D073-E13B-DBE13687B9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71013" y="2027573"/>
                  <a:ext cx="5202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01CFDF-2A37-B631-BED7-CCC147650D1D}"/>
                    </a:ext>
                  </a:extLst>
                </p14:cNvPr>
                <p14:cNvContentPartPr/>
                <p14:nvPr/>
              </p14:nvContentPartPr>
              <p14:xfrm>
                <a:off x="5503173" y="2562893"/>
                <a:ext cx="9720" cy="7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01CFDF-2A37-B631-BED7-CCC147650D1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88053" y="2547413"/>
                  <a:ext cx="40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77217D-0F21-80EB-5BD2-06F75700336B}"/>
                    </a:ext>
                  </a:extLst>
                </p14:cNvPr>
                <p14:cNvContentPartPr/>
                <p14:nvPr/>
              </p14:nvContentPartPr>
              <p14:xfrm>
                <a:off x="4169373" y="1716893"/>
                <a:ext cx="1494720" cy="1689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77217D-0F21-80EB-5BD2-06F75700336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54253" y="1701773"/>
                  <a:ext cx="1524960" cy="171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E97CF8-1B0A-52F0-077C-CA71F2138BBD}"/>
              </a:ext>
            </a:extLst>
          </p:cNvPr>
          <p:cNvGrpSpPr/>
          <p:nvPr/>
        </p:nvGrpSpPr>
        <p:grpSpPr>
          <a:xfrm>
            <a:off x="7226853" y="1604933"/>
            <a:ext cx="3380040" cy="1390680"/>
            <a:chOff x="7226853" y="1604933"/>
            <a:chExt cx="3380040" cy="139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8360E8-1918-2684-3CD1-A7CAA8B3B2C8}"/>
                    </a:ext>
                  </a:extLst>
                </p14:cNvPr>
                <p14:cNvContentPartPr/>
                <p14:nvPr/>
              </p14:nvContentPartPr>
              <p14:xfrm>
                <a:off x="7365453" y="2067533"/>
                <a:ext cx="43920" cy="481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8360E8-1918-2684-3CD1-A7CAA8B3B2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50333" y="2052053"/>
                  <a:ext cx="745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94F6B8-82EB-A04B-C0B0-79224913DF86}"/>
                    </a:ext>
                  </a:extLst>
                </p14:cNvPr>
                <p14:cNvContentPartPr/>
                <p14:nvPr/>
              </p14:nvContentPartPr>
              <p14:xfrm>
                <a:off x="7567773" y="2153933"/>
                <a:ext cx="177840" cy="525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94F6B8-82EB-A04B-C0B0-79224913DF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52293" y="2138453"/>
                  <a:ext cx="2084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5E66A4-A570-9AB4-BFB7-3067D1FD31D6}"/>
                    </a:ext>
                  </a:extLst>
                </p14:cNvPr>
                <p14:cNvContentPartPr/>
                <p14:nvPr/>
              </p14:nvContentPartPr>
              <p14:xfrm>
                <a:off x="7658493" y="2052053"/>
                <a:ext cx="245880" cy="68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5E66A4-A570-9AB4-BFB7-3067D1FD31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43373" y="2036573"/>
                  <a:ext cx="276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23FE25-FEC5-D342-2D23-197D26C28E72}"/>
                    </a:ext>
                  </a:extLst>
                </p14:cNvPr>
                <p14:cNvContentPartPr/>
                <p14:nvPr/>
              </p14:nvContentPartPr>
              <p14:xfrm>
                <a:off x="7906533" y="2322413"/>
                <a:ext cx="172800" cy="349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23FE25-FEC5-D342-2D23-197D26C28E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91413" y="2307293"/>
                  <a:ext cx="203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DEBF55F-5354-363F-CA77-49DD06F0F2D8}"/>
                    </a:ext>
                  </a:extLst>
                </p14:cNvPr>
                <p14:cNvContentPartPr/>
                <p14:nvPr/>
              </p14:nvContentPartPr>
              <p14:xfrm>
                <a:off x="8204253" y="2238893"/>
                <a:ext cx="174600" cy="326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DEBF55F-5354-363F-CA77-49DD06F0F2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89133" y="2223413"/>
                  <a:ext cx="205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87B21BA-7D34-799B-09EA-8F0E169BFDD5}"/>
                    </a:ext>
                  </a:extLst>
                </p14:cNvPr>
                <p14:cNvContentPartPr/>
                <p14:nvPr/>
              </p14:nvContentPartPr>
              <p14:xfrm>
                <a:off x="8473533" y="1939373"/>
                <a:ext cx="82080" cy="999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87B21BA-7D34-799B-09EA-8F0E169BFDD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58413" y="1924253"/>
                  <a:ext cx="112680" cy="10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7F33942-F3A5-A7E7-3D79-53B1741CB846}"/>
                    </a:ext>
                  </a:extLst>
                </p14:cNvPr>
                <p14:cNvContentPartPr/>
                <p14:nvPr/>
              </p14:nvContentPartPr>
              <p14:xfrm>
                <a:off x="8681973" y="2530853"/>
                <a:ext cx="165960" cy="33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7F33942-F3A5-A7E7-3D79-53B1741CB8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66853" y="2515733"/>
                  <a:ext cx="196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31CB16-2996-03AA-7215-C2AB1E9866D7}"/>
                    </a:ext>
                  </a:extLst>
                </p14:cNvPr>
                <p14:cNvContentPartPr/>
                <p14:nvPr/>
              </p14:nvContentPartPr>
              <p14:xfrm>
                <a:off x="8738493" y="2644253"/>
                <a:ext cx="118080" cy="41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31CB16-2996-03AA-7215-C2AB1E9866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23373" y="2629133"/>
                  <a:ext cx="148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2CCDAD-8114-192D-CEB1-ED6B17D8108C}"/>
                    </a:ext>
                  </a:extLst>
                </p14:cNvPr>
                <p14:cNvContentPartPr/>
                <p14:nvPr/>
              </p14:nvContentPartPr>
              <p14:xfrm>
                <a:off x="9322053" y="2125133"/>
                <a:ext cx="218880" cy="692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2CCDAD-8114-192D-CEB1-ED6B17D8108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06933" y="2109653"/>
                  <a:ext cx="24948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D43D9C-D28A-6C84-3709-9B5159ED98F5}"/>
                    </a:ext>
                  </a:extLst>
                </p14:cNvPr>
                <p14:cNvContentPartPr/>
                <p14:nvPr/>
              </p14:nvContentPartPr>
              <p14:xfrm>
                <a:off x="9718773" y="2135213"/>
                <a:ext cx="264600" cy="504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D43D9C-D28A-6C84-3709-9B5159ED98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03653" y="2120093"/>
                  <a:ext cx="2952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897723-FD47-1C9F-31F9-0C091513645C}"/>
                    </a:ext>
                  </a:extLst>
                </p14:cNvPr>
                <p14:cNvContentPartPr/>
                <p14:nvPr/>
              </p14:nvContentPartPr>
              <p14:xfrm>
                <a:off x="10085613" y="2061773"/>
                <a:ext cx="231480" cy="598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897723-FD47-1C9F-31F9-0C091513645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70493" y="2046653"/>
                  <a:ext cx="26208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FBB205-4756-72F3-83D7-183C50D28F02}"/>
                    </a:ext>
                  </a:extLst>
                </p14:cNvPr>
                <p14:cNvContentPartPr/>
                <p14:nvPr/>
              </p14:nvContentPartPr>
              <p14:xfrm>
                <a:off x="10598253" y="2507453"/>
                <a:ext cx="8640" cy="1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FBB205-4756-72F3-83D7-183C50D28F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83133" y="2491973"/>
                  <a:ext cx="39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694861-06AA-42AF-F823-B0E7E44CD512}"/>
                    </a:ext>
                  </a:extLst>
                </p14:cNvPr>
                <p14:cNvContentPartPr/>
                <p14:nvPr/>
              </p14:nvContentPartPr>
              <p14:xfrm>
                <a:off x="7226853" y="1604933"/>
                <a:ext cx="3255480" cy="1390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694861-06AA-42AF-F823-B0E7E44CD51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1733" y="1589813"/>
                  <a:ext cx="3285720" cy="142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050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B2B855C-5127-D8CE-A451-08AFB7E40107}"/>
              </a:ext>
            </a:extLst>
          </p:cNvPr>
          <p:cNvGrpSpPr/>
          <p:nvPr/>
        </p:nvGrpSpPr>
        <p:grpSpPr>
          <a:xfrm>
            <a:off x="99573" y="333773"/>
            <a:ext cx="2716200" cy="1002960"/>
            <a:chOff x="99573" y="333773"/>
            <a:chExt cx="2716200" cy="100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ADFF1E5-C2D0-3DA0-3BEC-D36A2DBEF699}"/>
                    </a:ext>
                  </a:extLst>
                </p14:cNvPr>
                <p14:cNvContentPartPr/>
                <p14:nvPr/>
              </p14:nvContentPartPr>
              <p14:xfrm>
                <a:off x="547413" y="333773"/>
                <a:ext cx="224280" cy="650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ADFF1E5-C2D0-3DA0-3BEC-D36A2DBEF6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933" y="318293"/>
                  <a:ext cx="25488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934B1C8-F3FA-B8AA-2087-DD14F8EBA9A5}"/>
                    </a:ext>
                  </a:extLst>
                </p14:cNvPr>
                <p14:cNvContentPartPr/>
                <p14:nvPr/>
              </p14:nvContentPartPr>
              <p14:xfrm>
                <a:off x="804093" y="577493"/>
                <a:ext cx="200160" cy="327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934B1C8-F3FA-B8AA-2087-DD14F8EBA9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8973" y="562373"/>
                  <a:ext cx="2307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DD77AB6-E7EE-E83D-97D4-89725F17D788}"/>
                    </a:ext>
                  </a:extLst>
                </p14:cNvPr>
                <p14:cNvContentPartPr/>
                <p14:nvPr/>
              </p14:nvContentPartPr>
              <p14:xfrm>
                <a:off x="1067973" y="577133"/>
                <a:ext cx="366120" cy="657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DD77AB6-E7EE-E83D-97D4-89725F17D7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2853" y="561653"/>
                  <a:ext cx="39672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99B8B0-CE7B-003E-2888-88348941805E}"/>
                    </a:ext>
                  </a:extLst>
                </p14:cNvPr>
                <p14:cNvContentPartPr/>
                <p14:nvPr/>
              </p14:nvContentPartPr>
              <p14:xfrm>
                <a:off x="1513653" y="433133"/>
                <a:ext cx="691920" cy="523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99B8B0-CE7B-003E-2888-8834894180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8533" y="417653"/>
                  <a:ext cx="7221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70B3224-6173-7E78-F60F-C0D43E8CB103}"/>
                    </a:ext>
                  </a:extLst>
                </p14:cNvPr>
                <p14:cNvContentPartPr/>
                <p14:nvPr/>
              </p14:nvContentPartPr>
              <p14:xfrm>
                <a:off x="2405733" y="729413"/>
                <a:ext cx="6120" cy="12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70B3224-6173-7E78-F60F-C0D43E8CB1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0253" y="714293"/>
                  <a:ext cx="36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ACCDEE-E3AC-41F4-DE7B-0CB61EFADD5E}"/>
                    </a:ext>
                  </a:extLst>
                </p14:cNvPr>
                <p14:cNvContentPartPr/>
                <p14:nvPr/>
              </p14:nvContentPartPr>
              <p14:xfrm>
                <a:off x="2472693" y="948293"/>
                <a:ext cx="44640" cy="62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ACCDEE-E3AC-41F4-DE7B-0CB61EFADD5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57573" y="933173"/>
                  <a:ext cx="75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A694FD-C0C4-1429-4CD8-C4B6C8A5ADB2}"/>
                    </a:ext>
                  </a:extLst>
                </p14:cNvPr>
                <p14:cNvContentPartPr/>
                <p14:nvPr/>
              </p14:nvContentPartPr>
              <p14:xfrm>
                <a:off x="700053" y="1136213"/>
                <a:ext cx="1779120" cy="200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A694FD-C0C4-1429-4CD8-C4B6C8A5AD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4573" y="1121093"/>
                  <a:ext cx="1809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B667EC-3B36-A613-E6F8-CC648E40B852}"/>
                    </a:ext>
                  </a:extLst>
                </p14:cNvPr>
                <p14:cNvContentPartPr/>
                <p14:nvPr/>
              </p14:nvContentPartPr>
              <p14:xfrm>
                <a:off x="2614173" y="667133"/>
                <a:ext cx="201600" cy="11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B667EC-3B36-A613-E6F8-CC648E40B8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8693" y="652013"/>
                  <a:ext cx="232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E72AEE-5E3F-8107-B672-F7ABD02C870B}"/>
                    </a:ext>
                  </a:extLst>
                </p14:cNvPr>
                <p14:cNvContentPartPr/>
                <p14:nvPr/>
              </p14:nvContentPartPr>
              <p14:xfrm>
                <a:off x="145653" y="527813"/>
                <a:ext cx="203760" cy="264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E72AEE-5E3F-8107-B672-F7ABD02C87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533" y="512693"/>
                  <a:ext cx="2343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9C771D-7FAE-086E-E8AA-C137EC0813EB}"/>
                    </a:ext>
                  </a:extLst>
                </p14:cNvPr>
                <p14:cNvContentPartPr/>
                <p14:nvPr/>
              </p14:nvContentPartPr>
              <p14:xfrm>
                <a:off x="99573" y="428093"/>
                <a:ext cx="318960" cy="398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9C771D-7FAE-086E-E8AA-C137EC0813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453" y="412973"/>
                  <a:ext cx="349200" cy="42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A7FB9F-51BB-5F90-85EE-2D473AEC6A34}"/>
              </a:ext>
            </a:extLst>
          </p:cNvPr>
          <p:cNvGrpSpPr/>
          <p:nvPr/>
        </p:nvGrpSpPr>
        <p:grpSpPr>
          <a:xfrm>
            <a:off x="3755733" y="260333"/>
            <a:ext cx="2723400" cy="1739160"/>
            <a:chOff x="3755733" y="260333"/>
            <a:chExt cx="2723400" cy="17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390084-56B9-6F15-D95D-1BF75E97ACAB}"/>
                    </a:ext>
                  </a:extLst>
                </p14:cNvPr>
                <p14:cNvContentPartPr/>
                <p14:nvPr/>
              </p14:nvContentPartPr>
              <p14:xfrm>
                <a:off x="4088373" y="689453"/>
                <a:ext cx="42840" cy="516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390084-56B9-6F15-D95D-1BF75E97AC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72893" y="674333"/>
                  <a:ext cx="734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8EDF48-805A-B864-0755-99B162C6D010}"/>
                    </a:ext>
                  </a:extLst>
                </p14:cNvPr>
                <p14:cNvContentPartPr/>
                <p14:nvPr/>
              </p14:nvContentPartPr>
              <p14:xfrm>
                <a:off x="3905493" y="693773"/>
                <a:ext cx="264960" cy="222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8EDF48-805A-B864-0755-99B162C6D0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0013" y="678293"/>
                  <a:ext cx="295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7CED14-57BB-F240-B4E2-9AE954CE5589}"/>
                    </a:ext>
                  </a:extLst>
                </p14:cNvPr>
                <p14:cNvContentPartPr/>
                <p14:nvPr/>
              </p14:nvContentPartPr>
              <p14:xfrm>
                <a:off x="4306893" y="798173"/>
                <a:ext cx="605880" cy="887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7CED14-57BB-F240-B4E2-9AE954CE55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1773" y="783053"/>
                  <a:ext cx="63648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154375-73E1-EA2A-E6DA-5DC03ECD651C}"/>
                    </a:ext>
                  </a:extLst>
                </p14:cNvPr>
                <p14:cNvContentPartPr/>
                <p14:nvPr/>
              </p14:nvContentPartPr>
              <p14:xfrm>
                <a:off x="5041293" y="803933"/>
                <a:ext cx="295920" cy="885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154375-73E1-EA2A-E6DA-5DC03ECD65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26173" y="788453"/>
                  <a:ext cx="32652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1657C7-683E-F1ED-8796-16DC595A6839}"/>
                    </a:ext>
                  </a:extLst>
                </p14:cNvPr>
                <p14:cNvContentPartPr/>
                <p14:nvPr/>
              </p14:nvContentPartPr>
              <p14:xfrm>
                <a:off x="5402013" y="771173"/>
                <a:ext cx="652320" cy="403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1657C7-683E-F1ED-8796-16DC595A68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86893" y="755693"/>
                  <a:ext cx="68292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3F0FBF7-C6F4-05A3-CAC5-C3CC9969583E}"/>
                    </a:ext>
                  </a:extLst>
                </p14:cNvPr>
                <p14:cNvContentPartPr/>
                <p14:nvPr/>
              </p14:nvContentPartPr>
              <p14:xfrm>
                <a:off x="5947413" y="753173"/>
                <a:ext cx="35280" cy="26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3F0FBF7-C6F4-05A3-CAC5-C3CC996958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32293" y="738053"/>
                  <a:ext cx="65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3B1CA1-8CC8-BBCF-AE25-30A0DF2289A8}"/>
                    </a:ext>
                  </a:extLst>
                </p14:cNvPr>
                <p14:cNvContentPartPr/>
                <p14:nvPr/>
              </p14:nvContentPartPr>
              <p14:xfrm>
                <a:off x="6128493" y="990413"/>
                <a:ext cx="32760" cy="27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3B1CA1-8CC8-BBCF-AE25-30A0DF2289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13373" y="975293"/>
                  <a:ext cx="63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1886625-B75F-D8B1-8658-ED9EE499183A}"/>
                    </a:ext>
                  </a:extLst>
                </p14:cNvPr>
                <p14:cNvContentPartPr/>
                <p14:nvPr/>
              </p14:nvContentPartPr>
              <p14:xfrm>
                <a:off x="4301493" y="1768733"/>
                <a:ext cx="2120040" cy="172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1886625-B75F-D8B1-8658-ED9EE49918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86373" y="1753613"/>
                  <a:ext cx="2150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5DA6F79-BB53-B305-C0C5-ACE197EAD4DA}"/>
                    </a:ext>
                  </a:extLst>
                </p14:cNvPr>
                <p14:cNvContentPartPr/>
                <p14:nvPr/>
              </p14:nvContentPartPr>
              <p14:xfrm>
                <a:off x="3755733" y="260333"/>
                <a:ext cx="2723400" cy="1739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5DA6F79-BB53-B305-C0C5-ACE197EAD4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40253" y="245213"/>
                  <a:ext cx="2754000" cy="176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D297B1-2417-0064-6AA5-598C369E2D83}"/>
              </a:ext>
            </a:extLst>
          </p:cNvPr>
          <p:cNvGrpSpPr/>
          <p:nvPr/>
        </p:nvGrpSpPr>
        <p:grpSpPr>
          <a:xfrm>
            <a:off x="7235133" y="243773"/>
            <a:ext cx="4201560" cy="1668600"/>
            <a:chOff x="7235133" y="243773"/>
            <a:chExt cx="4201560" cy="166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099AC45-F938-E3B6-947E-12657659C6E8}"/>
                    </a:ext>
                  </a:extLst>
                </p14:cNvPr>
                <p14:cNvContentPartPr/>
                <p14:nvPr/>
              </p14:nvContentPartPr>
              <p14:xfrm>
                <a:off x="7235133" y="428453"/>
                <a:ext cx="1167120" cy="351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099AC45-F938-E3B6-947E-12657659C6E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19653" y="412973"/>
                  <a:ext cx="1197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E53504-9B16-2BA3-F86A-426F5560AE3B}"/>
                    </a:ext>
                  </a:extLst>
                </p14:cNvPr>
                <p14:cNvContentPartPr/>
                <p14:nvPr/>
              </p14:nvContentPartPr>
              <p14:xfrm>
                <a:off x="8297133" y="243773"/>
                <a:ext cx="232200" cy="335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E53504-9B16-2BA3-F86A-426F5560AE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81653" y="228293"/>
                  <a:ext cx="2624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82B7A5-C12C-2616-BB01-C42CEC602AB0}"/>
                    </a:ext>
                  </a:extLst>
                </p14:cNvPr>
                <p14:cNvContentPartPr/>
                <p14:nvPr/>
              </p14:nvContentPartPr>
              <p14:xfrm>
                <a:off x="8284893" y="932453"/>
                <a:ext cx="835560" cy="979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82B7A5-C12C-2616-BB01-C42CEC602A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69773" y="917333"/>
                  <a:ext cx="866160" cy="10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4EBA17F-E5DA-42F1-5FD2-6677C5B12879}"/>
                    </a:ext>
                  </a:extLst>
                </p14:cNvPr>
                <p14:cNvContentPartPr/>
                <p14:nvPr/>
              </p14:nvContentPartPr>
              <p14:xfrm>
                <a:off x="9169413" y="1191293"/>
                <a:ext cx="258480" cy="358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4EBA17F-E5DA-42F1-5FD2-6677C5B128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54293" y="1176173"/>
                  <a:ext cx="2890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081FAD-DEF6-E4B6-F47D-055A3BF47B10}"/>
                    </a:ext>
                  </a:extLst>
                </p14:cNvPr>
                <p14:cNvContentPartPr/>
                <p14:nvPr/>
              </p14:nvContentPartPr>
              <p14:xfrm>
                <a:off x="9478653" y="1195973"/>
                <a:ext cx="179280" cy="218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081FAD-DEF6-E4B6-F47D-055A3BF47B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63533" y="1180493"/>
                  <a:ext cx="209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85897D-0CAC-F55F-A298-A1A97D3E51ED}"/>
                    </a:ext>
                  </a:extLst>
                </p14:cNvPr>
                <p14:cNvContentPartPr/>
                <p14:nvPr/>
              </p14:nvContentPartPr>
              <p14:xfrm>
                <a:off x="9473253" y="1275533"/>
                <a:ext cx="280440" cy="239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85897D-0CAC-F55F-A298-A1A97D3E51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58133" y="1260413"/>
                  <a:ext cx="311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45700D-A94B-DC15-F411-356E8945FC10}"/>
                    </a:ext>
                  </a:extLst>
                </p14:cNvPr>
                <p14:cNvContentPartPr/>
                <p14:nvPr/>
              </p14:nvContentPartPr>
              <p14:xfrm>
                <a:off x="9700413" y="888533"/>
                <a:ext cx="450720" cy="640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45700D-A94B-DC15-F411-356E8945FC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85293" y="873413"/>
                  <a:ext cx="48132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158A457-1728-1AEF-B431-C9A857CEE05B}"/>
                    </a:ext>
                  </a:extLst>
                </p14:cNvPr>
                <p14:cNvContentPartPr/>
                <p14:nvPr/>
              </p14:nvContentPartPr>
              <p14:xfrm>
                <a:off x="10202973" y="896813"/>
                <a:ext cx="595440" cy="695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158A457-1728-1AEF-B431-C9A857CEE0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87493" y="881693"/>
                  <a:ext cx="62604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15383D-DA6C-D2A9-DD27-A21E245392DB}"/>
                    </a:ext>
                  </a:extLst>
                </p14:cNvPr>
                <p14:cNvContentPartPr/>
                <p14:nvPr/>
              </p14:nvContentPartPr>
              <p14:xfrm>
                <a:off x="10612653" y="1264373"/>
                <a:ext cx="168840" cy="51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15383D-DA6C-D2A9-DD27-A21E245392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97533" y="1249253"/>
                  <a:ext cx="199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FA52649-3D13-EAE1-5C6E-EC0B1B6A58C5}"/>
                    </a:ext>
                  </a:extLst>
                </p14:cNvPr>
                <p14:cNvContentPartPr/>
                <p14:nvPr/>
              </p14:nvContentPartPr>
              <p14:xfrm>
                <a:off x="10936653" y="1284893"/>
                <a:ext cx="137160" cy="271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FA52649-3D13-EAE1-5C6E-EC0B1B6A58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21173" y="1269773"/>
                  <a:ext cx="167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E8A88E-97AE-95CE-E1D2-3ABE24948C4F}"/>
                    </a:ext>
                  </a:extLst>
                </p14:cNvPr>
                <p14:cNvContentPartPr/>
                <p14:nvPr/>
              </p14:nvContentPartPr>
              <p14:xfrm>
                <a:off x="11210253" y="1502333"/>
                <a:ext cx="28800" cy="18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E8A88E-97AE-95CE-E1D2-3ABE24948C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95133" y="1487213"/>
                  <a:ext cx="59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FF9653-C156-F309-E2B4-23D409E06A9D}"/>
                    </a:ext>
                  </a:extLst>
                </p14:cNvPr>
                <p14:cNvContentPartPr/>
                <p14:nvPr/>
              </p14:nvContentPartPr>
              <p14:xfrm>
                <a:off x="8171853" y="615653"/>
                <a:ext cx="3264840" cy="1213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FF9653-C156-F309-E2B4-23D409E06A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56733" y="600533"/>
                  <a:ext cx="3295440" cy="12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EF5688-22A8-9F48-68DE-26B282E788E8}"/>
              </a:ext>
            </a:extLst>
          </p:cNvPr>
          <p:cNvGrpSpPr/>
          <p:nvPr/>
        </p:nvGrpSpPr>
        <p:grpSpPr>
          <a:xfrm>
            <a:off x="9764853" y="2599253"/>
            <a:ext cx="1505520" cy="1818720"/>
            <a:chOff x="9764853" y="2599253"/>
            <a:chExt cx="1505520" cy="181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FCC1C44-E0F1-D75D-576A-3D902C68C988}"/>
                    </a:ext>
                  </a:extLst>
                </p14:cNvPr>
                <p14:cNvContentPartPr/>
                <p14:nvPr/>
              </p14:nvContentPartPr>
              <p14:xfrm>
                <a:off x="10074813" y="3182813"/>
                <a:ext cx="290520" cy="577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FCC1C44-E0F1-D75D-576A-3D902C68C9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59333" y="3167693"/>
                  <a:ext cx="32076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0C8421-3AAF-80DC-D4C5-9A2F4F27FE4A}"/>
                    </a:ext>
                  </a:extLst>
                </p14:cNvPr>
                <p14:cNvContentPartPr/>
                <p14:nvPr/>
              </p14:nvContentPartPr>
              <p14:xfrm>
                <a:off x="10211973" y="3625613"/>
                <a:ext cx="419040" cy="351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0C8421-3AAF-80DC-D4C5-9A2F4F27FE4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96853" y="3610493"/>
                  <a:ext cx="4496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9EB0105-CEBB-0070-56C8-F5AEB72F5CC5}"/>
                    </a:ext>
                  </a:extLst>
                </p14:cNvPr>
                <p14:cNvContentPartPr/>
                <p14:nvPr/>
              </p14:nvContentPartPr>
              <p14:xfrm>
                <a:off x="10713093" y="3357773"/>
                <a:ext cx="362880" cy="587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9EB0105-CEBB-0070-56C8-F5AEB72F5C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97973" y="3342293"/>
                  <a:ext cx="39348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54A2DC5-8488-3957-DED1-85BC0EF0F127}"/>
                    </a:ext>
                  </a:extLst>
                </p14:cNvPr>
                <p14:cNvContentPartPr/>
                <p14:nvPr/>
              </p14:nvContentPartPr>
              <p14:xfrm>
                <a:off x="9764853" y="2599253"/>
                <a:ext cx="1505520" cy="1818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54A2DC5-8488-3957-DED1-85BC0EF0F1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49733" y="2584133"/>
                  <a:ext cx="1536120" cy="18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F6327F7-4F27-FA92-B7E5-1D6E436A55E6}"/>
              </a:ext>
            </a:extLst>
          </p:cNvPr>
          <p:cNvGrpSpPr/>
          <p:nvPr/>
        </p:nvGrpSpPr>
        <p:grpSpPr>
          <a:xfrm>
            <a:off x="605733" y="1828133"/>
            <a:ext cx="1040400" cy="743760"/>
            <a:chOff x="605733" y="1828133"/>
            <a:chExt cx="1040400" cy="74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78C550C-A57B-7FCF-2D71-3FC15DA989F7}"/>
                    </a:ext>
                  </a:extLst>
                </p14:cNvPr>
                <p14:cNvContentPartPr/>
                <p14:nvPr/>
              </p14:nvContentPartPr>
              <p14:xfrm>
                <a:off x="605733" y="1919933"/>
                <a:ext cx="338040" cy="504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8C550C-A57B-7FCF-2D71-3FC15DA989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0613" y="1904813"/>
                  <a:ext cx="3686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8A8087-D09B-C6E4-4FA7-CC26D186DA86}"/>
                    </a:ext>
                  </a:extLst>
                </p14:cNvPr>
                <p14:cNvContentPartPr/>
                <p14:nvPr/>
              </p14:nvContentPartPr>
              <p14:xfrm>
                <a:off x="1035573" y="1828133"/>
                <a:ext cx="271440" cy="541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8A8087-D09B-C6E4-4FA7-CC26D186DA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0453" y="1812653"/>
                  <a:ext cx="3020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621B2AA-677A-8CA2-6F55-66890C36A1EA}"/>
                    </a:ext>
                  </a:extLst>
                </p14:cNvPr>
                <p14:cNvContentPartPr/>
                <p14:nvPr/>
              </p14:nvContentPartPr>
              <p14:xfrm>
                <a:off x="1170213" y="2108213"/>
                <a:ext cx="369360" cy="181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621B2AA-677A-8CA2-6F55-66890C36A1E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4733" y="2092733"/>
                  <a:ext cx="399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0D12D5-89F1-02D7-3F82-23262B843E20}"/>
                    </a:ext>
                  </a:extLst>
                </p14:cNvPr>
                <p14:cNvContentPartPr/>
                <p14:nvPr/>
              </p14:nvContentPartPr>
              <p14:xfrm>
                <a:off x="1639293" y="2224853"/>
                <a:ext cx="6840" cy="9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0D12D5-89F1-02D7-3F82-23262B843E2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23813" y="2209373"/>
                  <a:ext cx="3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5C5DA7-AD63-5320-B150-BB9A6235DE55}"/>
                    </a:ext>
                  </a:extLst>
                </p14:cNvPr>
                <p14:cNvContentPartPr/>
                <p14:nvPr/>
              </p14:nvContentPartPr>
              <p14:xfrm>
                <a:off x="790053" y="2448773"/>
                <a:ext cx="666000" cy="123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5C5DA7-AD63-5320-B150-BB9A6235DE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4573" y="2433293"/>
                  <a:ext cx="69660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947B425-6ACF-668F-CF42-9E3F7ED46418}"/>
                  </a:ext>
                </a:extLst>
              </p14:cNvPr>
              <p14:cNvContentPartPr/>
              <p14:nvPr/>
            </p14:nvContentPartPr>
            <p14:xfrm>
              <a:off x="5929053" y="4093973"/>
              <a:ext cx="4380120" cy="15271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947B425-6ACF-668F-CF42-9E3F7ED4641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13933" y="4078853"/>
                <a:ext cx="4410720" cy="155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D4434F4-C8D1-909D-9F3C-35231716C719}"/>
              </a:ext>
            </a:extLst>
          </p:cNvPr>
          <p:cNvGrpSpPr/>
          <p:nvPr/>
        </p:nvGrpSpPr>
        <p:grpSpPr>
          <a:xfrm>
            <a:off x="1133133" y="2460653"/>
            <a:ext cx="10544400" cy="4240440"/>
            <a:chOff x="1133133" y="2460653"/>
            <a:chExt cx="10544400" cy="424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61CB68-9890-BF65-6EA4-80B3F2DA20AE}"/>
                    </a:ext>
                  </a:extLst>
                </p14:cNvPr>
                <p14:cNvContentPartPr/>
                <p14:nvPr/>
              </p14:nvContentPartPr>
              <p14:xfrm>
                <a:off x="2108733" y="2845853"/>
                <a:ext cx="268200" cy="446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61CB68-9890-BF65-6EA4-80B3F2DA20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93613" y="2830733"/>
                  <a:ext cx="2988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981EF2-618A-8456-B6EF-3C5369C8CE5D}"/>
                    </a:ext>
                  </a:extLst>
                </p14:cNvPr>
                <p14:cNvContentPartPr/>
                <p14:nvPr/>
              </p14:nvContentPartPr>
              <p14:xfrm>
                <a:off x="2517333" y="2633093"/>
                <a:ext cx="528120" cy="658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981EF2-618A-8456-B6EF-3C5369C8CE5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01853" y="2617973"/>
                  <a:ext cx="55872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1CDE5B1-1355-A313-505E-E1857B57FA34}"/>
                    </a:ext>
                  </a:extLst>
                </p14:cNvPr>
                <p14:cNvContentPartPr/>
                <p14:nvPr/>
              </p14:nvContentPartPr>
              <p14:xfrm>
                <a:off x="3166053" y="2986973"/>
                <a:ext cx="358560" cy="440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1CDE5B1-1355-A313-505E-E1857B57FA3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50573" y="2971493"/>
                  <a:ext cx="3891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D25E5F-6C0D-630B-C7C9-56E95E3377AC}"/>
                    </a:ext>
                  </a:extLst>
                </p14:cNvPr>
                <p14:cNvContentPartPr/>
                <p14:nvPr/>
              </p14:nvContentPartPr>
              <p14:xfrm>
                <a:off x="3578253" y="3097493"/>
                <a:ext cx="124200" cy="269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D25E5F-6C0D-630B-C7C9-56E95E3377A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63133" y="3082373"/>
                  <a:ext cx="154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6F45E05-D283-C76F-003C-7C398D222E99}"/>
                    </a:ext>
                  </a:extLst>
                </p14:cNvPr>
                <p14:cNvContentPartPr/>
                <p14:nvPr/>
              </p14:nvContentPartPr>
              <p14:xfrm>
                <a:off x="3701013" y="2637053"/>
                <a:ext cx="123120" cy="576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6F45E05-D283-C76F-003C-7C398D222E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85533" y="2621933"/>
                  <a:ext cx="1533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D5BF0F-5410-532D-E070-1AAD222122FB}"/>
                    </a:ext>
                  </a:extLst>
                </p14:cNvPr>
                <p14:cNvContentPartPr/>
                <p14:nvPr/>
              </p14:nvContentPartPr>
              <p14:xfrm>
                <a:off x="3683733" y="2925053"/>
                <a:ext cx="133560" cy="107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D5BF0F-5410-532D-E070-1AAD222122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68613" y="2909573"/>
                  <a:ext cx="164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8D3D6D5-EF05-C31D-9643-FDC252E562EB}"/>
                    </a:ext>
                  </a:extLst>
                </p14:cNvPr>
                <p14:cNvContentPartPr/>
                <p14:nvPr/>
              </p14:nvContentPartPr>
              <p14:xfrm>
                <a:off x="3879213" y="2737853"/>
                <a:ext cx="523440" cy="559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8D3D6D5-EF05-C31D-9643-FDC252E562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64093" y="2722733"/>
                  <a:ext cx="55404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0A8C71E-A3B2-618C-B4AB-89F9B8EDD1EC}"/>
                    </a:ext>
                  </a:extLst>
                </p14:cNvPr>
                <p14:cNvContentPartPr/>
                <p14:nvPr/>
              </p14:nvContentPartPr>
              <p14:xfrm>
                <a:off x="5108973" y="2750093"/>
                <a:ext cx="82800" cy="428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0A8C71E-A3B2-618C-B4AB-89F9B8EDD1E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93853" y="2734973"/>
                  <a:ext cx="1134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3DECAF3-211D-83FA-9B01-7D82D13E34A8}"/>
                    </a:ext>
                  </a:extLst>
                </p14:cNvPr>
                <p14:cNvContentPartPr/>
                <p14:nvPr/>
              </p14:nvContentPartPr>
              <p14:xfrm>
                <a:off x="5004573" y="2727053"/>
                <a:ext cx="725040" cy="495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3DECAF3-211D-83FA-9B01-7D82D13E34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89093" y="2711933"/>
                  <a:ext cx="7556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37CDBD-303A-2A39-B537-CEB12E48065D}"/>
                    </a:ext>
                  </a:extLst>
                </p14:cNvPr>
                <p14:cNvContentPartPr/>
                <p14:nvPr/>
              </p14:nvContentPartPr>
              <p14:xfrm>
                <a:off x="6269253" y="2645333"/>
                <a:ext cx="549360" cy="663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37CDBD-303A-2A39-B537-CEB12E48065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54133" y="2629853"/>
                  <a:ext cx="57996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E08AE2A-EEDA-9233-D02E-22A8C265E62C}"/>
                    </a:ext>
                  </a:extLst>
                </p14:cNvPr>
                <p14:cNvContentPartPr/>
                <p14:nvPr/>
              </p14:nvContentPartPr>
              <p14:xfrm>
                <a:off x="6735093" y="2987693"/>
                <a:ext cx="365760" cy="265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E08AE2A-EEDA-9233-D02E-22A8C265E6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19973" y="2972573"/>
                  <a:ext cx="396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2AECAC9-0B9E-140B-1618-3FF9231A1623}"/>
                    </a:ext>
                  </a:extLst>
                </p14:cNvPr>
                <p14:cNvContentPartPr/>
                <p14:nvPr/>
              </p14:nvContentPartPr>
              <p14:xfrm>
                <a:off x="7155933" y="3238613"/>
                <a:ext cx="24840" cy="12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2AECAC9-0B9E-140B-1618-3FF9231A162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40813" y="3223493"/>
                  <a:ext cx="55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6835B1B-C637-A950-BBDD-C263ABE4E62F}"/>
                    </a:ext>
                  </a:extLst>
                </p14:cNvPr>
                <p14:cNvContentPartPr/>
                <p14:nvPr/>
              </p14:nvContentPartPr>
              <p14:xfrm>
                <a:off x="2375853" y="3524453"/>
                <a:ext cx="127800" cy="625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6835B1B-C637-A950-BBDD-C263ABE4E6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60373" y="3508973"/>
                  <a:ext cx="15840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BDF1F12-E8D5-C680-4474-423A39EEF788}"/>
                    </a:ext>
                  </a:extLst>
                </p14:cNvPr>
                <p14:cNvContentPartPr/>
                <p14:nvPr/>
              </p14:nvContentPartPr>
              <p14:xfrm>
                <a:off x="2344893" y="3620213"/>
                <a:ext cx="722160" cy="524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BDF1F12-E8D5-C680-4474-423A39EEF78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29413" y="3605093"/>
                  <a:ext cx="7527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05DF9E9-9896-D76A-23EA-884494FED119}"/>
                    </a:ext>
                  </a:extLst>
                </p14:cNvPr>
                <p14:cNvContentPartPr/>
                <p14:nvPr/>
              </p14:nvContentPartPr>
              <p14:xfrm>
                <a:off x="3897933" y="3625253"/>
                <a:ext cx="59040" cy="402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05DF9E9-9896-D76A-23EA-884494FED11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82453" y="3610133"/>
                  <a:ext cx="892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934C76-F3F1-C618-C3B5-D8E65885A5AD}"/>
                    </a:ext>
                  </a:extLst>
                </p14:cNvPr>
                <p14:cNvContentPartPr/>
                <p14:nvPr/>
              </p14:nvContentPartPr>
              <p14:xfrm>
                <a:off x="3814773" y="3625613"/>
                <a:ext cx="686880" cy="559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934C76-F3F1-C618-C3B5-D8E65885A5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99653" y="3610133"/>
                  <a:ext cx="7171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2D9C026-122D-133E-9B1C-78EA00AEB7B3}"/>
                    </a:ext>
                  </a:extLst>
                </p14:cNvPr>
                <p14:cNvContentPartPr/>
                <p14:nvPr/>
              </p14:nvContentPartPr>
              <p14:xfrm>
                <a:off x="5027253" y="3528773"/>
                <a:ext cx="217080" cy="589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2D9C026-122D-133E-9B1C-78EA00AEB7B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12133" y="3513653"/>
                  <a:ext cx="24732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5808022-9151-385E-A88A-B24ADE3628AE}"/>
                    </a:ext>
                  </a:extLst>
                </p14:cNvPr>
                <p14:cNvContentPartPr/>
                <p14:nvPr/>
              </p14:nvContentPartPr>
              <p14:xfrm>
                <a:off x="5309133" y="3542813"/>
                <a:ext cx="357120" cy="645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5808022-9151-385E-A88A-B24ADE3628A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93653" y="3527333"/>
                  <a:ext cx="38772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D29B8C-8331-347A-0C6C-07A87D5C2848}"/>
                    </a:ext>
                  </a:extLst>
                </p14:cNvPr>
                <p14:cNvContentPartPr/>
                <p14:nvPr/>
              </p14:nvContentPartPr>
              <p14:xfrm>
                <a:off x="5599653" y="3887333"/>
                <a:ext cx="378000" cy="165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D29B8C-8331-347A-0C6C-07A87D5C284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84173" y="3871853"/>
                  <a:ext cx="408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BED0C6B-DDF9-1219-EA54-A7CB5C8F57EC}"/>
                    </a:ext>
                  </a:extLst>
                </p14:cNvPr>
                <p14:cNvContentPartPr/>
                <p14:nvPr/>
              </p14:nvContentPartPr>
              <p14:xfrm>
                <a:off x="6051093" y="4077413"/>
                <a:ext cx="26280" cy="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BED0C6B-DDF9-1219-EA54-A7CB5C8F57E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35613" y="4062293"/>
                  <a:ext cx="56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3C7D40-85D1-E277-492C-53ED08E9F95E}"/>
                    </a:ext>
                  </a:extLst>
                </p14:cNvPr>
                <p14:cNvContentPartPr/>
                <p14:nvPr/>
              </p14:nvContentPartPr>
              <p14:xfrm>
                <a:off x="2351013" y="4609133"/>
                <a:ext cx="202320" cy="365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3C7D40-85D1-E277-492C-53ED08E9F9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35893" y="4594013"/>
                  <a:ext cx="2325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E858B94-5FD6-7899-CCD6-65AD06A5C255}"/>
                    </a:ext>
                  </a:extLst>
                </p14:cNvPr>
                <p14:cNvContentPartPr/>
                <p14:nvPr/>
              </p14:nvContentPartPr>
              <p14:xfrm>
                <a:off x="2652333" y="4734413"/>
                <a:ext cx="163080" cy="297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E858B94-5FD6-7899-CCD6-65AD06A5C25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37213" y="4719293"/>
                  <a:ext cx="1936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67F0014-118C-AA0C-80D8-3F93C8B422E8}"/>
                    </a:ext>
                  </a:extLst>
                </p14:cNvPr>
                <p14:cNvContentPartPr/>
                <p14:nvPr/>
              </p14:nvContentPartPr>
              <p14:xfrm>
                <a:off x="2857893" y="4711373"/>
                <a:ext cx="219600" cy="726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67F0014-118C-AA0C-80D8-3F93C8B422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42773" y="4695893"/>
                  <a:ext cx="24984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007E1AE-D25F-C890-1AB2-22EAC81CCBAC}"/>
                    </a:ext>
                  </a:extLst>
                </p14:cNvPr>
                <p14:cNvContentPartPr/>
                <p14:nvPr/>
              </p14:nvContentPartPr>
              <p14:xfrm>
                <a:off x="3123933" y="4699853"/>
                <a:ext cx="460080" cy="264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007E1AE-D25F-C890-1AB2-22EAC81CCB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08453" y="4684733"/>
                  <a:ext cx="4906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15CC5FD-923B-6038-0AC4-93D60EAEEC65}"/>
                    </a:ext>
                  </a:extLst>
                </p14:cNvPr>
                <p14:cNvContentPartPr/>
                <p14:nvPr/>
              </p14:nvContentPartPr>
              <p14:xfrm>
                <a:off x="3658173" y="4802453"/>
                <a:ext cx="199800" cy="225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15CC5FD-923B-6038-0AC4-93D60EAEEC6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42693" y="4787333"/>
                  <a:ext cx="230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4CF4878-B266-9093-5899-08B64F8C62E5}"/>
                    </a:ext>
                  </a:extLst>
                </p14:cNvPr>
                <p14:cNvContentPartPr/>
                <p14:nvPr/>
              </p14:nvContentPartPr>
              <p14:xfrm>
                <a:off x="3907293" y="4718933"/>
                <a:ext cx="14040" cy="9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4CF4878-B266-9093-5899-08B64F8C62E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92173" y="4703453"/>
                  <a:ext cx="4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E10C8A7-5A0D-77B4-52F3-29E7262C98DF}"/>
                    </a:ext>
                  </a:extLst>
                </p14:cNvPr>
                <p14:cNvContentPartPr/>
                <p14:nvPr/>
              </p14:nvContentPartPr>
              <p14:xfrm>
                <a:off x="4050573" y="4737293"/>
                <a:ext cx="426960" cy="578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E10C8A7-5A0D-77B4-52F3-29E7262C98D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35453" y="4722173"/>
                  <a:ext cx="45720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5DE3206-328A-1C82-EA66-C716E4180606}"/>
                    </a:ext>
                  </a:extLst>
                </p14:cNvPr>
                <p14:cNvContentPartPr/>
                <p14:nvPr/>
              </p14:nvContentPartPr>
              <p14:xfrm>
                <a:off x="6216333" y="4963373"/>
                <a:ext cx="498960" cy="317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5DE3206-328A-1C82-EA66-C716E41806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00853" y="4947893"/>
                  <a:ext cx="5292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572CFEA-5C31-57F7-6EAE-78C1525141E3}"/>
                    </a:ext>
                  </a:extLst>
                </p14:cNvPr>
                <p14:cNvContentPartPr/>
                <p14:nvPr/>
              </p14:nvContentPartPr>
              <p14:xfrm>
                <a:off x="6291573" y="4998293"/>
                <a:ext cx="185040" cy="18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572CFEA-5C31-57F7-6EAE-78C1525141E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76453" y="4983173"/>
                  <a:ext cx="215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BA9520F-431F-EDE5-5603-74A591AE389F}"/>
                    </a:ext>
                  </a:extLst>
                </p14:cNvPr>
                <p14:cNvContentPartPr/>
                <p14:nvPr/>
              </p14:nvContentPartPr>
              <p14:xfrm>
                <a:off x="6469053" y="4626413"/>
                <a:ext cx="113040" cy="381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BA9520F-431F-EDE5-5603-74A591AE389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53933" y="4611293"/>
                  <a:ext cx="1432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F3239A4-A6FB-D58B-131B-E06028CF857B}"/>
                    </a:ext>
                  </a:extLst>
                </p14:cNvPr>
                <p14:cNvContentPartPr/>
                <p14:nvPr/>
              </p14:nvContentPartPr>
              <p14:xfrm>
                <a:off x="6878733" y="5058413"/>
                <a:ext cx="44280" cy="224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F3239A4-A6FB-D58B-131B-E06028CF85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63253" y="5043293"/>
                  <a:ext cx="74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90FAAF2-B8D7-D68F-9457-7BF8C56FA577}"/>
                    </a:ext>
                  </a:extLst>
                </p14:cNvPr>
                <p14:cNvContentPartPr/>
                <p14:nvPr/>
              </p14:nvContentPartPr>
              <p14:xfrm>
                <a:off x="6883053" y="4975253"/>
                <a:ext cx="368280" cy="326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90FAAF2-B8D7-D68F-9457-7BF8C56FA5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67573" y="4959773"/>
                  <a:ext cx="3988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F9A0A02-1BC7-9FBE-BB82-2E40BE1F1186}"/>
                    </a:ext>
                  </a:extLst>
                </p14:cNvPr>
                <p14:cNvContentPartPr/>
                <p14:nvPr/>
              </p14:nvContentPartPr>
              <p14:xfrm>
                <a:off x="7016973" y="4726493"/>
                <a:ext cx="177480" cy="282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F9A0A02-1BC7-9FBE-BB82-2E40BE1F11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01853" y="4711373"/>
                  <a:ext cx="208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D15FEC8-DB1D-E5AD-D205-24C2F6C4830F}"/>
                    </a:ext>
                  </a:extLst>
                </p14:cNvPr>
                <p14:cNvContentPartPr/>
                <p14:nvPr/>
              </p14:nvContentPartPr>
              <p14:xfrm>
                <a:off x="7435653" y="4961573"/>
                <a:ext cx="33120" cy="284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15FEC8-DB1D-E5AD-D205-24C2F6C4830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20533" y="4946093"/>
                  <a:ext cx="633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D6B970-2CA4-9400-727D-4B63DFF45272}"/>
                    </a:ext>
                  </a:extLst>
                </p14:cNvPr>
                <p14:cNvContentPartPr/>
                <p14:nvPr/>
              </p14:nvContentPartPr>
              <p14:xfrm>
                <a:off x="7458333" y="4905773"/>
                <a:ext cx="414720" cy="434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D6B970-2CA4-9400-727D-4B63DFF4527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43213" y="4890293"/>
                  <a:ext cx="4449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80D7E8B-EDF0-566E-8484-091661BCB435}"/>
                    </a:ext>
                  </a:extLst>
                </p14:cNvPr>
                <p14:cNvContentPartPr/>
                <p14:nvPr/>
              </p14:nvContentPartPr>
              <p14:xfrm>
                <a:off x="7736613" y="4595453"/>
                <a:ext cx="91800" cy="395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80D7E8B-EDF0-566E-8484-091661BCB43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21493" y="4579973"/>
                  <a:ext cx="1224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7FC6D9E-436D-F540-61D1-687E9F23A0D7}"/>
                    </a:ext>
                  </a:extLst>
                </p14:cNvPr>
                <p14:cNvContentPartPr/>
                <p14:nvPr/>
              </p14:nvContentPartPr>
              <p14:xfrm>
                <a:off x="7659933" y="4839173"/>
                <a:ext cx="105480" cy="78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7FC6D9E-436D-F540-61D1-687E9F23A0D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44453" y="4823693"/>
                  <a:ext cx="136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D94A8A-1714-0CDD-0DDE-90B42C1CBDFC}"/>
                    </a:ext>
                  </a:extLst>
                </p14:cNvPr>
                <p14:cNvContentPartPr/>
                <p14:nvPr/>
              </p14:nvContentPartPr>
              <p14:xfrm>
                <a:off x="8094093" y="4902893"/>
                <a:ext cx="511920" cy="465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D94A8A-1714-0CDD-0DDE-90B42C1CBDF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78973" y="4887413"/>
                  <a:ext cx="5425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A475D76-4A49-F16E-561A-CD5359C47A71}"/>
                    </a:ext>
                  </a:extLst>
                </p14:cNvPr>
                <p14:cNvContentPartPr/>
                <p14:nvPr/>
              </p14:nvContentPartPr>
              <p14:xfrm>
                <a:off x="8362653" y="4511573"/>
                <a:ext cx="90720" cy="445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A475D76-4A49-F16E-561A-CD5359C47A7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47173" y="4496093"/>
                  <a:ext cx="12096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A902936-6724-71C9-001A-AE25F0A4E38B}"/>
                    </a:ext>
                  </a:extLst>
                </p14:cNvPr>
                <p14:cNvContentPartPr/>
                <p14:nvPr/>
              </p14:nvContentPartPr>
              <p14:xfrm>
                <a:off x="8301453" y="4861493"/>
                <a:ext cx="101880" cy="85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A902936-6724-71C9-001A-AE25F0A4E38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86333" y="4846013"/>
                  <a:ext cx="132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641AB9-9F75-4610-CC67-4BB568A0049E}"/>
                    </a:ext>
                  </a:extLst>
                </p14:cNvPr>
                <p14:cNvContentPartPr/>
                <p14:nvPr/>
              </p14:nvContentPartPr>
              <p14:xfrm>
                <a:off x="8827413" y="4934573"/>
                <a:ext cx="425880" cy="421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641AB9-9F75-4610-CC67-4BB568A0049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12293" y="4919453"/>
                  <a:ext cx="4564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B42870-7010-F809-2BF4-CB540EE954D4}"/>
                    </a:ext>
                  </a:extLst>
                </p14:cNvPr>
                <p14:cNvContentPartPr/>
                <p14:nvPr/>
              </p14:nvContentPartPr>
              <p14:xfrm>
                <a:off x="8952693" y="4654133"/>
                <a:ext cx="110160" cy="396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B42870-7010-F809-2BF4-CB540EE954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37573" y="4639013"/>
                  <a:ext cx="1404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81948A1-7912-3BFB-24C9-6046989BD80D}"/>
                    </a:ext>
                  </a:extLst>
                </p14:cNvPr>
                <p14:cNvContentPartPr/>
                <p14:nvPr/>
              </p14:nvContentPartPr>
              <p14:xfrm>
                <a:off x="8850813" y="4822613"/>
                <a:ext cx="101160" cy="115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81948A1-7912-3BFB-24C9-6046989BD80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35693" y="4807493"/>
                  <a:ext cx="131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2B2243B-E0B5-9C0A-C9C5-E97E584222DC}"/>
                    </a:ext>
                  </a:extLst>
                </p14:cNvPr>
                <p14:cNvContentPartPr/>
                <p14:nvPr/>
              </p14:nvContentPartPr>
              <p14:xfrm>
                <a:off x="9356973" y="4920893"/>
                <a:ext cx="44280" cy="392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2B2243B-E0B5-9C0A-C9C5-E97E584222D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41493" y="4905413"/>
                  <a:ext cx="74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B9C4BBE-041A-858E-38D4-A372193DDAD0}"/>
                    </a:ext>
                  </a:extLst>
                </p14:cNvPr>
                <p14:cNvContentPartPr/>
                <p14:nvPr/>
              </p14:nvContentPartPr>
              <p14:xfrm>
                <a:off x="9346533" y="4839533"/>
                <a:ext cx="765360" cy="409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B9C4BBE-041A-858E-38D4-A372193DDAD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31413" y="4824413"/>
                  <a:ext cx="7959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FF9B5A5-0416-51C5-2CFF-16261CE124DF}"/>
                    </a:ext>
                  </a:extLst>
                </p14:cNvPr>
                <p14:cNvContentPartPr/>
                <p14:nvPr/>
              </p14:nvContentPartPr>
              <p14:xfrm>
                <a:off x="9559653" y="4512293"/>
                <a:ext cx="146880" cy="434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FF9B5A5-0416-51C5-2CFF-16261CE124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44533" y="4497173"/>
                  <a:ext cx="1774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E811C50-C066-1443-CE91-927B288D8A0B}"/>
                    </a:ext>
                  </a:extLst>
                </p14:cNvPr>
                <p14:cNvContentPartPr/>
                <p14:nvPr/>
              </p14:nvContentPartPr>
              <p14:xfrm>
                <a:off x="9679893" y="4885973"/>
                <a:ext cx="66960" cy="72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E811C50-C066-1443-CE91-927B288D8A0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64413" y="4870493"/>
                  <a:ext cx="97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9ABE98-2BCC-F2C4-6474-82827A32248E}"/>
                    </a:ext>
                  </a:extLst>
                </p14:cNvPr>
                <p14:cNvContentPartPr/>
                <p14:nvPr/>
              </p14:nvContentPartPr>
              <p14:xfrm>
                <a:off x="9619773" y="4933493"/>
                <a:ext cx="73800" cy="21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9ABE98-2BCC-F2C4-6474-82827A32248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04653" y="4918373"/>
                  <a:ext cx="104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09B31E2-72EE-6552-3476-3A64A40EB096}"/>
                    </a:ext>
                  </a:extLst>
                </p14:cNvPr>
                <p14:cNvContentPartPr/>
                <p14:nvPr/>
              </p14:nvContentPartPr>
              <p14:xfrm>
                <a:off x="4888293" y="5162813"/>
                <a:ext cx="695880" cy="50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09B31E2-72EE-6552-3476-3A64A40EB09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73173" y="5147693"/>
                  <a:ext cx="726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62B6267-1825-E785-E0B9-89530C54E7B3}"/>
                    </a:ext>
                  </a:extLst>
                </p14:cNvPr>
                <p14:cNvContentPartPr/>
                <p14:nvPr/>
              </p14:nvContentPartPr>
              <p14:xfrm>
                <a:off x="5459613" y="5107373"/>
                <a:ext cx="213480" cy="275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62B6267-1825-E785-E0B9-89530C54E7B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44493" y="5092253"/>
                  <a:ext cx="244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95D211-96A5-97F1-5DCA-D4B404213C7F}"/>
                    </a:ext>
                  </a:extLst>
                </p14:cNvPr>
                <p14:cNvContentPartPr/>
                <p14:nvPr/>
              </p14:nvContentPartPr>
              <p14:xfrm>
                <a:off x="5104653" y="5435693"/>
                <a:ext cx="958680" cy="894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95D211-96A5-97F1-5DCA-D4B404213C7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89533" y="5420573"/>
                  <a:ext cx="98928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8625804-64B6-1BD7-43EF-6A2142980669}"/>
                    </a:ext>
                  </a:extLst>
                </p14:cNvPr>
                <p14:cNvContentPartPr/>
                <p14:nvPr/>
              </p14:nvContentPartPr>
              <p14:xfrm>
                <a:off x="5963613" y="6221213"/>
                <a:ext cx="229320" cy="198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8625804-64B6-1BD7-43EF-6A214298066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48133" y="6206093"/>
                  <a:ext cx="259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F0DD75-CBE0-6553-9C44-F4C77165CA06}"/>
                    </a:ext>
                  </a:extLst>
                </p14:cNvPr>
                <p14:cNvContentPartPr/>
                <p14:nvPr/>
              </p14:nvContentPartPr>
              <p14:xfrm>
                <a:off x="6572013" y="5970293"/>
                <a:ext cx="102600" cy="504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F0DD75-CBE0-6553-9C44-F4C77165CA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56893" y="5954813"/>
                  <a:ext cx="13320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38D447E-FB6B-0FFB-ECD1-3C7D626E32B2}"/>
                    </a:ext>
                  </a:extLst>
                </p14:cNvPr>
                <p14:cNvContentPartPr/>
                <p14:nvPr/>
              </p14:nvContentPartPr>
              <p14:xfrm>
                <a:off x="6590013" y="5903333"/>
                <a:ext cx="500760" cy="582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38D447E-FB6B-0FFB-ECD1-3C7D626E32B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74893" y="5888213"/>
                  <a:ext cx="53136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B97D6E-41AF-1ED5-A2C2-30FD57570E98}"/>
                    </a:ext>
                  </a:extLst>
                </p14:cNvPr>
                <p14:cNvContentPartPr/>
                <p14:nvPr/>
              </p14:nvContentPartPr>
              <p14:xfrm>
                <a:off x="6966933" y="5786333"/>
                <a:ext cx="582840" cy="612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B97D6E-41AF-1ED5-A2C2-30FD57570E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51813" y="5771213"/>
                  <a:ext cx="6134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931183-79F6-241D-09F8-B7179579D2D3}"/>
                    </a:ext>
                  </a:extLst>
                </p14:cNvPr>
                <p14:cNvContentPartPr/>
                <p14:nvPr/>
              </p14:nvContentPartPr>
              <p14:xfrm>
                <a:off x="7418373" y="5839613"/>
                <a:ext cx="353160" cy="451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931183-79F6-241D-09F8-B7179579D2D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03253" y="5824493"/>
                  <a:ext cx="3837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9D40818-7B95-044D-E645-F512A9DAB358}"/>
                    </a:ext>
                  </a:extLst>
                </p14:cNvPr>
                <p14:cNvContentPartPr/>
                <p14:nvPr/>
              </p14:nvContentPartPr>
              <p14:xfrm>
                <a:off x="6203733" y="5645933"/>
                <a:ext cx="1645200" cy="1055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9D40818-7B95-044D-E645-F512A9DAB35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88613" y="5630813"/>
                  <a:ext cx="1675800" cy="10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96E0301-93EC-F1DC-AC4B-67FB2BE0C034}"/>
                    </a:ext>
                  </a:extLst>
                </p14:cNvPr>
                <p14:cNvContentPartPr/>
                <p14:nvPr/>
              </p14:nvContentPartPr>
              <p14:xfrm>
                <a:off x="7904733" y="6243533"/>
                <a:ext cx="548280" cy="42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96E0301-93EC-F1DC-AC4B-67FB2BE0C0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89253" y="6228413"/>
                  <a:ext cx="578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5301687-3C42-6EA3-8A7D-752AFB2E4CBD}"/>
                    </a:ext>
                  </a:extLst>
                </p14:cNvPr>
                <p14:cNvContentPartPr/>
                <p14:nvPr/>
              </p14:nvContentPartPr>
              <p14:xfrm>
                <a:off x="8357973" y="6179093"/>
                <a:ext cx="207000" cy="251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5301687-3C42-6EA3-8A7D-752AFB2E4CB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342493" y="6163613"/>
                  <a:ext cx="237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7CC8B9-B7FF-1A9A-9CD9-8EAAEB82DECB}"/>
                    </a:ext>
                  </a:extLst>
                </p14:cNvPr>
                <p14:cNvContentPartPr/>
                <p14:nvPr/>
              </p14:nvContentPartPr>
              <p14:xfrm>
                <a:off x="9131613" y="5947613"/>
                <a:ext cx="347040" cy="473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7CC8B9-B7FF-1A9A-9CD9-8EAAEB82DE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16493" y="5932133"/>
                  <a:ext cx="377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AC03C71-7464-A9DC-6CCA-C0552372EF56}"/>
                    </a:ext>
                  </a:extLst>
                </p14:cNvPr>
                <p14:cNvContentPartPr/>
                <p14:nvPr/>
              </p14:nvContentPartPr>
              <p14:xfrm>
                <a:off x="9552453" y="5888213"/>
                <a:ext cx="385200" cy="524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AC03C71-7464-A9DC-6CCA-C0552372EF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36973" y="5873093"/>
                  <a:ext cx="4158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583942A-A7C4-9304-A5AC-55F5EA71A6C1}"/>
                    </a:ext>
                  </a:extLst>
                </p14:cNvPr>
                <p14:cNvContentPartPr/>
                <p14:nvPr/>
              </p14:nvContentPartPr>
              <p14:xfrm>
                <a:off x="9791493" y="6172973"/>
                <a:ext cx="413640" cy="253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583942A-A7C4-9304-A5AC-55F5EA71A6C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76373" y="6157493"/>
                  <a:ext cx="444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F1BBA28-3041-FF52-6A13-DD181BF31C80}"/>
                    </a:ext>
                  </a:extLst>
                </p14:cNvPr>
                <p14:cNvContentPartPr/>
                <p14:nvPr/>
              </p14:nvContentPartPr>
              <p14:xfrm>
                <a:off x="10391973" y="5885333"/>
                <a:ext cx="266760" cy="587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F1BBA28-3041-FF52-6A13-DD181BF31C8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76493" y="5870213"/>
                  <a:ext cx="29700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42BD65C-FF58-4277-6B34-C4D8086AFFD6}"/>
                    </a:ext>
                  </a:extLst>
                </p14:cNvPr>
                <p14:cNvContentPartPr/>
                <p14:nvPr/>
              </p14:nvContentPartPr>
              <p14:xfrm>
                <a:off x="10389453" y="5711093"/>
                <a:ext cx="1078200" cy="947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42BD65C-FF58-4277-6B34-C4D8086AFFD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73973" y="5695973"/>
                  <a:ext cx="110844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77A0076-C31B-AFA6-FE7E-278E06D20F30}"/>
                    </a:ext>
                  </a:extLst>
                </p14:cNvPr>
                <p14:cNvContentPartPr/>
                <p14:nvPr/>
              </p14:nvContentPartPr>
              <p14:xfrm>
                <a:off x="11565933" y="6347573"/>
                <a:ext cx="111600" cy="50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77A0076-C31B-AFA6-FE7E-278E06D20F3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550453" y="6332093"/>
                  <a:ext cx="142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5E2B1F-AC2B-969D-BE25-EF62A144DBCE}"/>
                    </a:ext>
                  </a:extLst>
                </p14:cNvPr>
                <p14:cNvContentPartPr/>
                <p14:nvPr/>
              </p14:nvContentPartPr>
              <p14:xfrm>
                <a:off x="5021133" y="5260733"/>
                <a:ext cx="217800" cy="219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5E2B1F-AC2B-969D-BE25-EF62A144DBC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05653" y="5245613"/>
                  <a:ext cx="2484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FC9DA04-D2D9-9AD2-558D-EDD41BDDD47B}"/>
                    </a:ext>
                  </a:extLst>
                </p14:cNvPr>
                <p14:cNvContentPartPr/>
                <p14:nvPr/>
              </p14:nvContentPartPr>
              <p14:xfrm>
                <a:off x="4577253" y="5633693"/>
                <a:ext cx="942840" cy="741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FC9DA04-D2D9-9AD2-558D-EDD41BDDD47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62133" y="5618573"/>
                  <a:ext cx="9730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27CCAB8-2256-C279-9177-E6804C511D27}"/>
                    </a:ext>
                  </a:extLst>
                </p14:cNvPr>
                <p14:cNvContentPartPr/>
                <p14:nvPr/>
              </p14:nvContentPartPr>
              <p14:xfrm>
                <a:off x="5328933" y="6362693"/>
                <a:ext cx="348120" cy="242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27CCAB8-2256-C279-9177-E6804C511D2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13813" y="6347213"/>
                  <a:ext cx="378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6C8B742-A3E1-F33B-444B-26D4BEBD3DEE}"/>
                    </a:ext>
                  </a:extLst>
                </p14:cNvPr>
                <p14:cNvContentPartPr/>
                <p14:nvPr/>
              </p14:nvContentPartPr>
              <p14:xfrm>
                <a:off x="4136973" y="4680053"/>
                <a:ext cx="1697400" cy="1543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6C8B742-A3E1-F33B-444B-26D4BEBD3DE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21493" y="4664933"/>
                  <a:ext cx="1728000" cy="15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9A71A13-E796-55B5-07B2-4B8D967CE3CB}"/>
                    </a:ext>
                  </a:extLst>
                </p14:cNvPr>
                <p14:cNvContentPartPr/>
                <p14:nvPr/>
              </p14:nvContentPartPr>
              <p14:xfrm>
                <a:off x="4631973" y="6196733"/>
                <a:ext cx="228240" cy="154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9A71A13-E796-55B5-07B2-4B8D967CE3C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16493" y="6181613"/>
                  <a:ext cx="258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B0F6ED1-3830-D3A9-6482-E0512B75FC1D}"/>
                    </a:ext>
                  </a:extLst>
                </p14:cNvPr>
                <p14:cNvContentPartPr/>
                <p14:nvPr/>
              </p14:nvContentPartPr>
              <p14:xfrm>
                <a:off x="9056373" y="6203573"/>
                <a:ext cx="4680" cy="3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B0F6ED1-3830-D3A9-6482-E0512B75FC1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40893" y="6188093"/>
                  <a:ext cx="35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0FDCF6D-380D-F94D-3DA7-404E11B3E567}"/>
                    </a:ext>
                  </a:extLst>
                </p14:cNvPr>
                <p14:cNvContentPartPr/>
                <p14:nvPr/>
              </p14:nvContentPartPr>
              <p14:xfrm>
                <a:off x="9069333" y="5504813"/>
                <a:ext cx="2378520" cy="247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0FDCF6D-380D-F94D-3DA7-404E11B3E56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54213" y="5489693"/>
                  <a:ext cx="2408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218B1C-5BAC-E142-07C1-0990EAC10171}"/>
                    </a:ext>
                  </a:extLst>
                </p14:cNvPr>
                <p14:cNvContentPartPr/>
                <p14:nvPr/>
              </p14:nvContentPartPr>
              <p14:xfrm>
                <a:off x="1420413" y="2941253"/>
                <a:ext cx="364680" cy="48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218B1C-5BAC-E142-07C1-0990EAC1017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05293" y="2926133"/>
                  <a:ext cx="395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3D8EF9-6AFA-EFC9-7406-CB2E3A675AF4}"/>
                    </a:ext>
                  </a:extLst>
                </p14:cNvPr>
                <p14:cNvContentPartPr/>
                <p14:nvPr/>
              </p14:nvContentPartPr>
              <p14:xfrm>
                <a:off x="1645053" y="2887613"/>
                <a:ext cx="200160" cy="201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3D8EF9-6AFA-EFC9-7406-CB2E3A675AF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29933" y="2872493"/>
                  <a:ext cx="230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F789D3-4B25-3C5B-EE2C-9408ADE67516}"/>
                    </a:ext>
                  </a:extLst>
                </p14:cNvPr>
                <p14:cNvContentPartPr/>
                <p14:nvPr/>
              </p14:nvContentPartPr>
              <p14:xfrm>
                <a:off x="1502493" y="3987413"/>
                <a:ext cx="329040" cy="65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F789D3-4B25-3C5B-EE2C-9408ADE675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487373" y="3971933"/>
                  <a:ext cx="359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8CF2B8B-A8CB-C0B1-8B15-6DF036463E29}"/>
                    </a:ext>
                  </a:extLst>
                </p14:cNvPr>
                <p14:cNvContentPartPr/>
                <p14:nvPr/>
              </p14:nvContentPartPr>
              <p14:xfrm>
                <a:off x="1748373" y="3964733"/>
                <a:ext cx="196560" cy="238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8CF2B8B-A8CB-C0B1-8B15-6DF036463E2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33253" y="3949253"/>
                  <a:ext cx="227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4C2F6F8-FB35-AD35-995D-7E4B100A6341}"/>
                    </a:ext>
                  </a:extLst>
                </p14:cNvPr>
                <p14:cNvContentPartPr/>
                <p14:nvPr/>
              </p14:nvContentPartPr>
              <p14:xfrm>
                <a:off x="1516533" y="4717853"/>
                <a:ext cx="302400" cy="65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4C2F6F8-FB35-AD35-995D-7E4B100A634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501413" y="4702373"/>
                  <a:ext cx="333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2DE715C-8A1A-9991-D07B-8E0BEC4E3ADA}"/>
                    </a:ext>
                  </a:extLst>
                </p14:cNvPr>
                <p14:cNvContentPartPr/>
                <p14:nvPr/>
              </p14:nvContentPartPr>
              <p14:xfrm>
                <a:off x="1724973" y="4645493"/>
                <a:ext cx="216360" cy="211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2DE715C-8A1A-9991-D07B-8E0BEC4E3AD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09853" y="4630373"/>
                  <a:ext cx="246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214BFA9-A572-41C2-2BC5-C75A9BA62B07}"/>
                    </a:ext>
                  </a:extLst>
                </p14:cNvPr>
                <p14:cNvContentPartPr/>
                <p14:nvPr/>
              </p14:nvContentPartPr>
              <p14:xfrm>
                <a:off x="1133133" y="2509973"/>
                <a:ext cx="546120" cy="3098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214BFA9-A572-41C2-2BC5-C75A9BA62B0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17653" y="2494853"/>
                  <a:ext cx="576360" cy="31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FBE22E4-A548-FFD2-C4B6-DE199BB25E74}"/>
                    </a:ext>
                  </a:extLst>
                </p14:cNvPr>
                <p14:cNvContentPartPr/>
                <p14:nvPr/>
              </p14:nvContentPartPr>
              <p14:xfrm>
                <a:off x="7234413" y="2460653"/>
                <a:ext cx="311400" cy="1720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FBE22E4-A548-FFD2-C4B6-DE199BB25E7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19293" y="2445173"/>
                  <a:ext cx="342000" cy="175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8196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721DDAA-B844-A62E-CCC6-A38F0F0E635A}"/>
              </a:ext>
            </a:extLst>
          </p:cNvPr>
          <p:cNvGrpSpPr/>
          <p:nvPr/>
        </p:nvGrpSpPr>
        <p:grpSpPr>
          <a:xfrm>
            <a:off x="918213" y="233333"/>
            <a:ext cx="5573160" cy="1533960"/>
            <a:chOff x="918213" y="233333"/>
            <a:chExt cx="5573160" cy="153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F28923B-79E5-798D-AD65-C2D97A42F996}"/>
                    </a:ext>
                  </a:extLst>
                </p14:cNvPr>
                <p14:cNvContentPartPr/>
                <p14:nvPr/>
              </p14:nvContentPartPr>
              <p14:xfrm>
                <a:off x="918213" y="569213"/>
                <a:ext cx="435240" cy="804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F28923B-79E5-798D-AD65-C2D97A42F9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3093" y="553733"/>
                  <a:ext cx="46584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099F26-48FC-CDDE-E7E1-B909C5D041F6}"/>
                    </a:ext>
                  </a:extLst>
                </p14:cNvPr>
                <p14:cNvContentPartPr/>
                <p14:nvPr/>
              </p14:nvContentPartPr>
              <p14:xfrm>
                <a:off x="1398453" y="599453"/>
                <a:ext cx="471960" cy="675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099F26-48FC-CDDE-E7E1-B909C5D041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3333" y="584333"/>
                  <a:ext cx="50256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3B5AC50-F34F-6781-E852-D3E265822123}"/>
                    </a:ext>
                  </a:extLst>
                </p14:cNvPr>
                <p14:cNvContentPartPr/>
                <p14:nvPr/>
              </p14:nvContentPartPr>
              <p14:xfrm>
                <a:off x="1694373" y="929213"/>
                <a:ext cx="485280" cy="293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3B5AC50-F34F-6781-E852-D3E2658221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8893" y="914093"/>
                  <a:ext cx="5158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631CBB-7A01-29E7-F767-C8A1EBAC282E}"/>
                    </a:ext>
                  </a:extLst>
                </p14:cNvPr>
                <p14:cNvContentPartPr/>
                <p14:nvPr/>
              </p14:nvContentPartPr>
              <p14:xfrm>
                <a:off x="2254173" y="1097693"/>
                <a:ext cx="27720" cy="73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631CBB-7A01-29E7-F767-C8A1EBAC28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9053" y="1082213"/>
                  <a:ext cx="58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2F7DDF0-703A-E91A-6B89-E2D7B00B8269}"/>
                    </a:ext>
                  </a:extLst>
                </p14:cNvPr>
                <p14:cNvContentPartPr/>
                <p14:nvPr/>
              </p14:nvContentPartPr>
              <p14:xfrm>
                <a:off x="1216653" y="1494413"/>
                <a:ext cx="663480" cy="68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2F7DDF0-703A-E91A-6B89-E2D7B00B82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1533" y="1479293"/>
                  <a:ext cx="694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58F522-0B5A-4EA9-D86D-935F4AE33C2F}"/>
                    </a:ext>
                  </a:extLst>
                </p14:cNvPr>
                <p14:cNvContentPartPr/>
                <p14:nvPr/>
              </p14:nvContentPartPr>
              <p14:xfrm>
                <a:off x="1364973" y="1671533"/>
                <a:ext cx="375120" cy="95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58F522-0B5A-4EA9-D86D-935F4AE33C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9853" y="1656413"/>
                  <a:ext cx="405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D71A19-FDFC-8E11-BCF1-98447866F867}"/>
                    </a:ext>
                  </a:extLst>
                </p14:cNvPr>
                <p14:cNvContentPartPr/>
                <p14:nvPr/>
              </p14:nvContentPartPr>
              <p14:xfrm>
                <a:off x="3292773" y="901133"/>
                <a:ext cx="65520" cy="464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D71A19-FDFC-8E11-BCF1-98447866F8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77653" y="886013"/>
                  <a:ext cx="961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0F94B02-6A28-9345-704F-83E2D4690332}"/>
                    </a:ext>
                  </a:extLst>
                </p14:cNvPr>
                <p14:cNvContentPartPr/>
                <p14:nvPr/>
              </p14:nvContentPartPr>
              <p14:xfrm>
                <a:off x="3347493" y="1125053"/>
                <a:ext cx="398160" cy="275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0F94B02-6A28-9345-704F-83E2D46903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32013" y="1109933"/>
                  <a:ext cx="4287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D0C4C59-8059-5BB5-B733-204B9B962D90}"/>
                    </a:ext>
                  </a:extLst>
                </p14:cNvPr>
                <p14:cNvContentPartPr/>
                <p14:nvPr/>
              </p14:nvContentPartPr>
              <p14:xfrm>
                <a:off x="3631173" y="1105973"/>
                <a:ext cx="48960" cy="59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D0C4C59-8059-5BB5-B733-204B9B962D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16053" y="1090493"/>
                  <a:ext cx="79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4580C3D-BCD6-2442-B111-23F094FAAFCC}"/>
                    </a:ext>
                  </a:extLst>
                </p14:cNvPr>
                <p14:cNvContentPartPr/>
                <p14:nvPr/>
              </p14:nvContentPartPr>
              <p14:xfrm>
                <a:off x="3777693" y="1134053"/>
                <a:ext cx="233280" cy="236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4580C3D-BCD6-2442-B111-23F094FAAF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62573" y="1118573"/>
                  <a:ext cx="263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AA7308-B776-12D7-3FE6-3E5368EC6DA2}"/>
                    </a:ext>
                  </a:extLst>
                </p14:cNvPr>
                <p14:cNvContentPartPr/>
                <p14:nvPr/>
              </p14:nvContentPartPr>
              <p14:xfrm>
                <a:off x="4647093" y="806093"/>
                <a:ext cx="725040" cy="597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AA7308-B776-12D7-3FE6-3E5368EC6D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31613" y="790613"/>
                  <a:ext cx="75564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5AFEF0-2E53-2329-B59E-E494C9A247CA}"/>
                    </a:ext>
                  </a:extLst>
                </p14:cNvPr>
                <p14:cNvContentPartPr/>
                <p14:nvPr/>
              </p14:nvContentPartPr>
              <p14:xfrm>
                <a:off x="5430453" y="1151333"/>
                <a:ext cx="60120" cy="128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5AFEF0-2E53-2329-B59E-E494C9A247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15333" y="1136213"/>
                  <a:ext cx="90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E8C64E1-6A05-D895-346F-5149D9FC0EFF}"/>
                    </a:ext>
                  </a:extLst>
                </p14:cNvPr>
                <p14:cNvContentPartPr/>
                <p14:nvPr/>
              </p14:nvContentPartPr>
              <p14:xfrm>
                <a:off x="5369253" y="920573"/>
                <a:ext cx="5760" cy="13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E8C64E1-6A05-D895-346F-5149D9FC0E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54133" y="905093"/>
                  <a:ext cx="36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CCC942-5F79-3FA1-0E37-FC530139AABF}"/>
                    </a:ext>
                  </a:extLst>
                </p14:cNvPr>
                <p14:cNvContentPartPr/>
                <p14:nvPr/>
              </p14:nvContentPartPr>
              <p14:xfrm>
                <a:off x="5652573" y="772253"/>
                <a:ext cx="237600" cy="472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CCC942-5F79-3FA1-0E37-FC530139AA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37093" y="757133"/>
                  <a:ext cx="2678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6338FE-9127-20D6-8E5B-62893EBD1A71}"/>
                    </a:ext>
                  </a:extLst>
                </p14:cNvPr>
                <p14:cNvContentPartPr/>
                <p14:nvPr/>
              </p14:nvContentPartPr>
              <p14:xfrm>
                <a:off x="5931933" y="1399013"/>
                <a:ext cx="17640" cy="15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6338FE-9127-20D6-8E5B-62893EBD1A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6813" y="1383893"/>
                  <a:ext cx="48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9C9ACB-88E2-6214-E546-32543648968D}"/>
                    </a:ext>
                  </a:extLst>
                </p14:cNvPr>
                <p14:cNvContentPartPr/>
                <p14:nvPr/>
              </p14:nvContentPartPr>
              <p14:xfrm>
                <a:off x="3161013" y="1597373"/>
                <a:ext cx="2232720" cy="59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9C9ACB-88E2-6214-E546-3254364896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45533" y="1582253"/>
                  <a:ext cx="2263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D5ADC42-4322-9BB3-55F9-DB5A888E76E6}"/>
                    </a:ext>
                  </a:extLst>
                </p14:cNvPr>
                <p14:cNvContentPartPr/>
                <p14:nvPr/>
              </p14:nvContentPartPr>
              <p14:xfrm>
                <a:off x="2544333" y="428453"/>
                <a:ext cx="362520" cy="235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D5ADC42-4322-9BB3-55F9-DB5A888E76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28853" y="412973"/>
                  <a:ext cx="393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A55DCB-FFB9-46E7-8BDB-BC7878A94778}"/>
                    </a:ext>
                  </a:extLst>
                </p14:cNvPr>
                <p14:cNvContentPartPr/>
                <p14:nvPr/>
              </p14:nvContentPartPr>
              <p14:xfrm>
                <a:off x="2370453" y="233333"/>
                <a:ext cx="606600" cy="744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A55DCB-FFB9-46E7-8BDB-BC7878A947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55333" y="218213"/>
                  <a:ext cx="63684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FBBA9F-53A0-47CF-45C0-7A8629C58FC4}"/>
                    </a:ext>
                  </a:extLst>
                </p14:cNvPr>
                <p14:cNvContentPartPr/>
                <p14:nvPr/>
              </p14:nvContentPartPr>
              <p14:xfrm>
                <a:off x="2635773" y="1019573"/>
                <a:ext cx="641880" cy="323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FBBA9F-53A0-47CF-45C0-7A8629C58FC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20653" y="1004453"/>
                  <a:ext cx="6724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CF73DA-3C53-9433-0D7E-275ECF8589BB}"/>
                    </a:ext>
                  </a:extLst>
                </p14:cNvPr>
                <p14:cNvContentPartPr/>
                <p14:nvPr/>
              </p14:nvContentPartPr>
              <p14:xfrm>
                <a:off x="3187293" y="1168973"/>
                <a:ext cx="129960" cy="303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CF73DA-3C53-9433-0D7E-275ECF8589B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72173" y="1153853"/>
                  <a:ext cx="160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77469F-ADCE-EF41-7F9C-8D1F7BD67100}"/>
                    </a:ext>
                  </a:extLst>
                </p14:cNvPr>
                <p14:cNvContentPartPr/>
                <p14:nvPr/>
              </p14:nvContentPartPr>
              <p14:xfrm>
                <a:off x="2620653" y="922733"/>
                <a:ext cx="274320" cy="307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77469F-ADCE-EF41-7F9C-8D1F7BD671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05533" y="907613"/>
                  <a:ext cx="304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0C6685-BC7F-F194-C62A-3560E20A4936}"/>
                    </a:ext>
                  </a:extLst>
                </p14:cNvPr>
                <p14:cNvContentPartPr/>
                <p14:nvPr/>
              </p14:nvContentPartPr>
              <p14:xfrm>
                <a:off x="6082413" y="295613"/>
                <a:ext cx="408960" cy="1390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0C6685-BC7F-F194-C62A-3560E20A49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67293" y="280493"/>
                  <a:ext cx="439560" cy="142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DFFE3D-CDF6-47D9-60AC-821B83B44A4D}"/>
              </a:ext>
            </a:extLst>
          </p:cNvPr>
          <p:cNvGrpSpPr/>
          <p:nvPr/>
        </p:nvGrpSpPr>
        <p:grpSpPr>
          <a:xfrm>
            <a:off x="1497093" y="2177693"/>
            <a:ext cx="3435120" cy="3809520"/>
            <a:chOff x="1497093" y="2177693"/>
            <a:chExt cx="3435120" cy="38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C1D0AF8-2E69-AA17-788E-3804008D704E}"/>
                    </a:ext>
                  </a:extLst>
                </p14:cNvPr>
                <p14:cNvContentPartPr/>
                <p14:nvPr/>
              </p14:nvContentPartPr>
              <p14:xfrm>
                <a:off x="1753053" y="2497733"/>
                <a:ext cx="407520" cy="42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C1D0AF8-2E69-AA17-788E-3804008D70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37933" y="2482613"/>
                  <a:ext cx="4381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9BA81B-DC25-22DD-3169-BA248DA12591}"/>
                    </a:ext>
                  </a:extLst>
                </p14:cNvPr>
                <p14:cNvContentPartPr/>
                <p14:nvPr/>
              </p14:nvContentPartPr>
              <p14:xfrm>
                <a:off x="2259213" y="2408093"/>
                <a:ext cx="927720" cy="860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9BA81B-DC25-22DD-3169-BA248DA1259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44093" y="2392613"/>
                  <a:ext cx="958320" cy="89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62A726-2DBC-2ABA-2841-F90C819008D2}"/>
                    </a:ext>
                  </a:extLst>
                </p14:cNvPr>
                <p14:cNvContentPartPr/>
                <p14:nvPr/>
              </p14:nvContentPartPr>
              <p14:xfrm>
                <a:off x="3225813" y="2613293"/>
                <a:ext cx="397080" cy="486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62A726-2DBC-2ABA-2841-F90C819008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10693" y="2597813"/>
                  <a:ext cx="4276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98BAB8-4987-87BF-4A64-1537FF592BB4}"/>
                    </a:ext>
                  </a:extLst>
                </p14:cNvPr>
                <p14:cNvContentPartPr/>
                <p14:nvPr/>
              </p14:nvContentPartPr>
              <p14:xfrm>
                <a:off x="3715413" y="2963573"/>
                <a:ext cx="29160" cy="11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98BAB8-4987-87BF-4A64-1537FF592BB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00293" y="2948453"/>
                  <a:ext cx="59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3DA39B-3E5D-F844-6210-9B4A4AA7A176}"/>
                    </a:ext>
                  </a:extLst>
                </p14:cNvPr>
                <p14:cNvContentPartPr/>
                <p14:nvPr/>
              </p14:nvContentPartPr>
              <p14:xfrm>
                <a:off x="2105493" y="3548573"/>
                <a:ext cx="246960" cy="578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3DA39B-3E5D-F844-6210-9B4A4AA7A1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90013" y="3533453"/>
                  <a:ext cx="2775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A4B536F-8D42-3C26-02D1-084F2F8A34DE}"/>
                    </a:ext>
                  </a:extLst>
                </p14:cNvPr>
                <p14:cNvContentPartPr/>
                <p14:nvPr/>
              </p14:nvContentPartPr>
              <p14:xfrm>
                <a:off x="2130333" y="3887693"/>
                <a:ext cx="147600" cy="46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A4B536F-8D42-3C26-02D1-084F2F8A34D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15213" y="3872213"/>
                  <a:ext cx="178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182698-A8B1-C42E-44B5-B798E13A3DB5}"/>
                    </a:ext>
                  </a:extLst>
                </p14:cNvPr>
                <p14:cNvContentPartPr/>
                <p14:nvPr/>
              </p14:nvContentPartPr>
              <p14:xfrm>
                <a:off x="2344533" y="3649013"/>
                <a:ext cx="103680" cy="491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182698-A8B1-C42E-44B5-B798E13A3D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29413" y="3633533"/>
                  <a:ext cx="1339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907F6DE-1844-1C9A-AF18-4B886D7A9818}"/>
                    </a:ext>
                  </a:extLst>
                </p14:cNvPr>
                <p14:cNvContentPartPr/>
                <p14:nvPr/>
              </p14:nvContentPartPr>
              <p14:xfrm>
                <a:off x="2525973" y="3650093"/>
                <a:ext cx="286920" cy="461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907F6DE-1844-1C9A-AF18-4B886D7A98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10853" y="3634613"/>
                  <a:ext cx="3171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BF94A98-F91F-2610-8C8F-1394D1A94ED8}"/>
                    </a:ext>
                  </a:extLst>
                </p14:cNvPr>
                <p14:cNvContentPartPr/>
                <p14:nvPr/>
              </p14:nvContentPartPr>
              <p14:xfrm>
                <a:off x="2628933" y="3921173"/>
                <a:ext cx="100440" cy="480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BF94A98-F91F-2610-8C8F-1394D1A94E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13813" y="3905693"/>
                  <a:ext cx="1310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877788-3025-172D-B10B-0999F210B03C}"/>
                    </a:ext>
                  </a:extLst>
                </p14:cNvPr>
                <p14:cNvContentPartPr/>
                <p14:nvPr/>
              </p14:nvContentPartPr>
              <p14:xfrm>
                <a:off x="2813973" y="3592853"/>
                <a:ext cx="486000" cy="649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877788-3025-172D-B10B-0999F210B0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98853" y="3577733"/>
                  <a:ext cx="51660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9525B8F-568E-E861-7D96-39BC3ED4394B}"/>
                    </a:ext>
                  </a:extLst>
                </p14:cNvPr>
                <p14:cNvContentPartPr/>
                <p14:nvPr/>
              </p14:nvContentPartPr>
              <p14:xfrm>
                <a:off x="3306453" y="3487733"/>
                <a:ext cx="279720" cy="761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9525B8F-568E-E861-7D96-39BC3ED439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90973" y="3472613"/>
                  <a:ext cx="31032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E8F6BC3-3239-E58A-A5D0-DEB22E6C03D3}"/>
                    </a:ext>
                  </a:extLst>
                </p14:cNvPr>
                <p14:cNvContentPartPr/>
                <p14:nvPr/>
              </p14:nvContentPartPr>
              <p14:xfrm>
                <a:off x="3614973" y="3480533"/>
                <a:ext cx="313920" cy="674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E8F6BC3-3239-E58A-A5D0-DEB22E6C03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99853" y="3465413"/>
                  <a:ext cx="34452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80ACD3-7FDB-B703-C226-170BF01334CA}"/>
                    </a:ext>
                  </a:extLst>
                </p14:cNvPr>
                <p14:cNvContentPartPr/>
                <p14:nvPr/>
              </p14:nvContentPartPr>
              <p14:xfrm>
                <a:off x="3794253" y="3854933"/>
                <a:ext cx="180360" cy="95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80ACD3-7FDB-B703-C226-170BF01334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8773" y="3839453"/>
                  <a:ext cx="210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20A1363-2A79-0734-932E-8182635DF992}"/>
                    </a:ext>
                  </a:extLst>
                </p14:cNvPr>
                <p14:cNvContentPartPr/>
                <p14:nvPr/>
              </p14:nvContentPartPr>
              <p14:xfrm>
                <a:off x="4070013" y="3900293"/>
                <a:ext cx="64080" cy="242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20A1363-2A79-0734-932E-8182635DF99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54533" y="3885173"/>
                  <a:ext cx="94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18F6A79-CFF9-B8F5-B58B-7661EB483E99}"/>
                    </a:ext>
                  </a:extLst>
                </p14:cNvPr>
                <p14:cNvContentPartPr/>
                <p14:nvPr/>
              </p14:nvContentPartPr>
              <p14:xfrm>
                <a:off x="4253253" y="4075613"/>
                <a:ext cx="6840" cy="1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18F6A79-CFF9-B8F5-B58B-7661EB483E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37773" y="4060493"/>
                  <a:ext cx="37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67D11B-E9F0-390A-A94E-2D79C71BC690}"/>
                    </a:ext>
                  </a:extLst>
                </p14:cNvPr>
                <p14:cNvContentPartPr/>
                <p14:nvPr/>
              </p14:nvContentPartPr>
              <p14:xfrm>
                <a:off x="2374053" y="4539653"/>
                <a:ext cx="28080" cy="9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67D11B-E9F0-390A-A94E-2D79C71BC6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58933" y="4524533"/>
                  <a:ext cx="58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AFDEAB-3B90-5346-EEA3-D0D9B4939765}"/>
                    </a:ext>
                  </a:extLst>
                </p14:cNvPr>
                <p14:cNvContentPartPr/>
                <p14:nvPr/>
              </p14:nvContentPartPr>
              <p14:xfrm>
                <a:off x="2425173" y="4923773"/>
                <a:ext cx="18720" cy="16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AFDEAB-3B90-5346-EEA3-D0D9B49397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10053" y="4908293"/>
                  <a:ext cx="48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ACE5C6-6EF6-022C-167E-62F9A3E707EF}"/>
                    </a:ext>
                  </a:extLst>
                </p14:cNvPr>
                <p14:cNvContentPartPr/>
                <p14:nvPr/>
              </p14:nvContentPartPr>
              <p14:xfrm>
                <a:off x="2472693" y="5053013"/>
                <a:ext cx="11160" cy="16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ACE5C6-6EF6-022C-167E-62F9A3E707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57213" y="5037893"/>
                  <a:ext cx="41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2674EB-1F5C-F7A4-A1DD-C859140F4704}"/>
                    </a:ext>
                  </a:extLst>
                </p14:cNvPr>
                <p14:cNvContentPartPr/>
                <p14:nvPr/>
              </p14:nvContentPartPr>
              <p14:xfrm>
                <a:off x="2574933" y="5288453"/>
                <a:ext cx="29160" cy="47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2674EB-1F5C-F7A4-A1DD-C859140F47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59813" y="5273333"/>
                  <a:ext cx="59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BA6CA86-5ECC-7D70-64F7-0E3FF2F68DB8}"/>
                    </a:ext>
                  </a:extLst>
                </p14:cNvPr>
                <p14:cNvContentPartPr/>
                <p14:nvPr/>
              </p14:nvContentPartPr>
              <p14:xfrm>
                <a:off x="2459013" y="5302133"/>
                <a:ext cx="160920" cy="32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BA6CA86-5ECC-7D70-64F7-0E3FF2F68D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43893" y="5286653"/>
                  <a:ext cx="191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976FD15-ED37-FF8C-469C-1EB52FCE4B0F}"/>
                    </a:ext>
                  </a:extLst>
                </p14:cNvPr>
                <p14:cNvContentPartPr/>
                <p14:nvPr/>
              </p14:nvContentPartPr>
              <p14:xfrm>
                <a:off x="2651253" y="5247413"/>
                <a:ext cx="25920" cy="89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976FD15-ED37-FF8C-469C-1EB52FCE4B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36133" y="5231933"/>
                  <a:ext cx="56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EA095CF-6FEB-A601-579B-DB2BCC16A65C}"/>
                    </a:ext>
                  </a:extLst>
                </p14:cNvPr>
                <p14:cNvContentPartPr/>
                <p14:nvPr/>
              </p14:nvContentPartPr>
              <p14:xfrm>
                <a:off x="2576373" y="5551253"/>
                <a:ext cx="174600" cy="337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EA095CF-6FEB-A601-579B-DB2BCC16A6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60893" y="5535773"/>
                  <a:ext cx="2052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3AE880-D07B-D630-CECF-0261F54B5152}"/>
                    </a:ext>
                  </a:extLst>
                </p14:cNvPr>
                <p14:cNvContentPartPr/>
                <p14:nvPr/>
              </p14:nvContentPartPr>
              <p14:xfrm>
                <a:off x="2604093" y="5551613"/>
                <a:ext cx="144360" cy="78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3AE880-D07B-D630-CECF-0261F54B51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88973" y="5536133"/>
                  <a:ext cx="174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513384-5ECA-600B-3379-EC8F00832EDB}"/>
                    </a:ext>
                  </a:extLst>
                </p14:cNvPr>
                <p14:cNvContentPartPr/>
                <p14:nvPr/>
              </p14:nvContentPartPr>
              <p14:xfrm>
                <a:off x="2629653" y="5652053"/>
                <a:ext cx="129240" cy="41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513384-5ECA-600B-3379-EC8F00832ED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14533" y="5636933"/>
                  <a:ext cx="159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33A05D6-3AAF-A3C7-1843-B53504D58ABE}"/>
                    </a:ext>
                  </a:extLst>
                </p14:cNvPr>
                <p14:cNvContentPartPr/>
                <p14:nvPr/>
              </p14:nvContentPartPr>
              <p14:xfrm>
                <a:off x="2882733" y="5562413"/>
                <a:ext cx="219600" cy="174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33A05D6-3AAF-A3C7-1843-B53504D58A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67613" y="5547293"/>
                  <a:ext cx="250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07AB4FB-77BC-1532-B731-D1D89CBE40BA}"/>
                    </a:ext>
                  </a:extLst>
                </p14:cNvPr>
                <p14:cNvContentPartPr/>
                <p14:nvPr/>
              </p14:nvContentPartPr>
              <p14:xfrm>
                <a:off x="3167493" y="5629733"/>
                <a:ext cx="21960" cy="119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07AB4FB-77BC-1532-B731-D1D89CBE40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52013" y="5614613"/>
                  <a:ext cx="52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A0602B7-C714-6138-C861-5C26183E0946}"/>
                    </a:ext>
                  </a:extLst>
                </p14:cNvPr>
                <p14:cNvContentPartPr/>
                <p14:nvPr/>
              </p14:nvContentPartPr>
              <p14:xfrm>
                <a:off x="3363333" y="5564933"/>
                <a:ext cx="117360" cy="284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A0602B7-C714-6138-C861-5C26183E09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48213" y="5549813"/>
                  <a:ext cx="1479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B1AA48-DFB7-186B-69BC-43DB20A86E5C}"/>
                    </a:ext>
                  </a:extLst>
                </p14:cNvPr>
                <p14:cNvContentPartPr/>
                <p14:nvPr/>
              </p14:nvContentPartPr>
              <p14:xfrm>
                <a:off x="3568533" y="5336693"/>
                <a:ext cx="63360" cy="455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B1AA48-DFB7-186B-69BC-43DB20A86E5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53053" y="5321213"/>
                  <a:ext cx="936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CCAF173-2556-3212-147F-A49D26FBAA32}"/>
                    </a:ext>
                  </a:extLst>
                </p14:cNvPr>
                <p14:cNvContentPartPr/>
                <p14:nvPr/>
              </p14:nvContentPartPr>
              <p14:xfrm>
                <a:off x="3522453" y="5411573"/>
                <a:ext cx="179640" cy="89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CCAF173-2556-3212-147F-A49D26FBAA3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07333" y="5396453"/>
                  <a:ext cx="209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327B42-33D4-DD29-56A7-47E2F6CB0177}"/>
                    </a:ext>
                  </a:extLst>
                </p14:cNvPr>
                <p14:cNvContentPartPr/>
                <p14:nvPr/>
              </p14:nvContentPartPr>
              <p14:xfrm>
                <a:off x="3726933" y="5550173"/>
                <a:ext cx="342720" cy="349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327B42-33D4-DD29-56A7-47E2F6CB01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11453" y="5534693"/>
                  <a:ext cx="3733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B68241-E64D-1C9E-3209-6D487CE7C651}"/>
                    </a:ext>
                  </a:extLst>
                </p14:cNvPr>
                <p14:cNvContentPartPr/>
                <p14:nvPr/>
              </p14:nvContentPartPr>
              <p14:xfrm>
                <a:off x="4187373" y="5590493"/>
                <a:ext cx="381600" cy="241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B68241-E64D-1C9E-3209-6D487CE7C65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72253" y="5575373"/>
                  <a:ext cx="412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4D5ADBC-DEA9-BE40-D809-78CC8AEA89AC}"/>
                    </a:ext>
                  </a:extLst>
                </p14:cNvPr>
                <p14:cNvContentPartPr/>
                <p14:nvPr/>
              </p14:nvContentPartPr>
              <p14:xfrm>
                <a:off x="4687773" y="5802893"/>
                <a:ext cx="19440" cy="2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4D5ADBC-DEA9-BE40-D809-78CC8AEA89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72293" y="5787413"/>
                  <a:ext cx="49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AE60A1-0DE1-51D3-0157-13B2EC697F99}"/>
                    </a:ext>
                  </a:extLst>
                </p14:cNvPr>
                <p14:cNvContentPartPr/>
                <p14:nvPr/>
              </p14:nvContentPartPr>
              <p14:xfrm>
                <a:off x="1497093" y="2177693"/>
                <a:ext cx="650880" cy="3774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AE60A1-0DE1-51D3-0157-13B2EC697F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81973" y="2162573"/>
                  <a:ext cx="681480" cy="38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46FF544-ED21-0410-C058-742FFFD8FEA5}"/>
                    </a:ext>
                  </a:extLst>
                </p14:cNvPr>
                <p14:cNvContentPartPr/>
                <p14:nvPr/>
              </p14:nvContentPartPr>
              <p14:xfrm>
                <a:off x="4138053" y="2201813"/>
                <a:ext cx="794160" cy="3785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46FF544-ED21-0410-C058-742FFFD8FE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22573" y="2186333"/>
                  <a:ext cx="824760" cy="38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098AE82-574A-1219-B85E-7E06EBDC907F}"/>
              </a:ext>
            </a:extLst>
          </p:cNvPr>
          <p:cNvGrpSpPr/>
          <p:nvPr/>
        </p:nvGrpSpPr>
        <p:grpSpPr>
          <a:xfrm>
            <a:off x="9774573" y="1851893"/>
            <a:ext cx="1009440" cy="1191600"/>
            <a:chOff x="9774573" y="1851893"/>
            <a:chExt cx="1009440" cy="11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043925-332B-A2FF-A8E5-6A3A7A807F0C}"/>
                    </a:ext>
                  </a:extLst>
                </p14:cNvPr>
                <p14:cNvContentPartPr/>
                <p14:nvPr/>
              </p14:nvContentPartPr>
              <p14:xfrm>
                <a:off x="9774573" y="2007053"/>
                <a:ext cx="43200" cy="759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043925-332B-A2FF-A8E5-6A3A7A807F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59093" y="1991933"/>
                  <a:ext cx="7380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780B933-9651-1ED7-1038-1AF1436E66FA}"/>
                    </a:ext>
                  </a:extLst>
                </p14:cNvPr>
                <p14:cNvContentPartPr/>
                <p14:nvPr/>
              </p14:nvContentPartPr>
              <p14:xfrm>
                <a:off x="9790413" y="1851893"/>
                <a:ext cx="993600" cy="1191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780B933-9651-1ED7-1038-1AF1436E66F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75293" y="1836773"/>
                  <a:ext cx="1024200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1F0288-6D81-D848-0915-A09EE7EFFECF}"/>
                    </a:ext>
                  </a:extLst>
                </p14:cNvPr>
                <p14:cNvContentPartPr/>
                <p14:nvPr/>
              </p14:nvContentPartPr>
              <p14:xfrm>
                <a:off x="9775293" y="2732453"/>
                <a:ext cx="148320" cy="71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1F0288-6D81-D848-0915-A09EE7EFFEC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60173" y="2717333"/>
                  <a:ext cx="178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15A694A-126C-BD8E-540E-C032D06DBBE5}"/>
                    </a:ext>
                  </a:extLst>
                </p14:cNvPr>
                <p14:cNvContentPartPr/>
                <p14:nvPr/>
              </p14:nvContentPartPr>
              <p14:xfrm>
                <a:off x="10175253" y="2080133"/>
                <a:ext cx="239400" cy="40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15A694A-126C-BD8E-540E-C032D06DBBE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60133" y="2065013"/>
                  <a:ext cx="270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AA1BFF9-8976-08BB-D976-B1B1B72B272E}"/>
                    </a:ext>
                  </a:extLst>
                </p14:cNvPr>
                <p14:cNvContentPartPr/>
                <p14:nvPr/>
              </p14:nvContentPartPr>
              <p14:xfrm>
                <a:off x="10132053" y="2467493"/>
                <a:ext cx="59400" cy="265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AA1BFF9-8976-08BB-D976-B1B1B72B27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16573" y="2452373"/>
                  <a:ext cx="90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54DD3F-511B-5736-A29E-3140713CF629}"/>
                    </a:ext>
                  </a:extLst>
                </p14:cNvPr>
                <p14:cNvContentPartPr/>
                <p14:nvPr/>
              </p14:nvContentPartPr>
              <p14:xfrm>
                <a:off x="10256253" y="2488013"/>
                <a:ext cx="75960" cy="276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54DD3F-511B-5736-A29E-3140713CF6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41133" y="2472533"/>
                  <a:ext cx="106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73C136-BF92-5E0B-4112-EE878E5CD581}"/>
                    </a:ext>
                  </a:extLst>
                </p14:cNvPr>
                <p14:cNvContentPartPr/>
                <p14:nvPr/>
              </p14:nvContentPartPr>
              <p14:xfrm>
                <a:off x="10347333" y="2440493"/>
                <a:ext cx="135360" cy="307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73C136-BF92-5E0B-4112-EE878E5CD58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32213" y="2425013"/>
                  <a:ext cx="1656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E133949-914E-EBE8-022B-3A943F4A4BFE}"/>
                    </a:ext>
                  </a:extLst>
                </p14:cNvPr>
                <p14:cNvContentPartPr/>
                <p14:nvPr/>
              </p14:nvContentPartPr>
              <p14:xfrm>
                <a:off x="10519413" y="2599973"/>
                <a:ext cx="18360" cy="146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E133949-914E-EBE8-022B-3A943F4A4BF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03933" y="2584493"/>
                  <a:ext cx="48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6440F2C-55CB-CCB1-FC66-EB6293305263}"/>
                    </a:ext>
                  </a:extLst>
                </p14:cNvPr>
                <p14:cNvContentPartPr/>
                <p14:nvPr/>
              </p14:nvContentPartPr>
              <p14:xfrm>
                <a:off x="10170573" y="2393333"/>
                <a:ext cx="42840" cy="155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6440F2C-55CB-CCB1-FC66-EB62933052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55093" y="2378213"/>
                  <a:ext cx="7344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DC4BC38-6689-8D6B-F822-711C3EF33688}"/>
                  </a:ext>
                </a:extLst>
              </p14:cNvPr>
              <p14:cNvContentPartPr/>
              <p14:nvPr/>
            </p14:nvContentPartPr>
            <p14:xfrm>
              <a:off x="9071493" y="1167173"/>
              <a:ext cx="234360" cy="4360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DC4BC38-6689-8D6B-F822-711C3EF3368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56373" y="1151693"/>
                <a:ext cx="264960" cy="439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1C8062DA-C0DE-D6CA-318C-FE38717995C6}"/>
              </a:ext>
            </a:extLst>
          </p:cNvPr>
          <p:cNvGrpSpPr/>
          <p:nvPr/>
        </p:nvGrpSpPr>
        <p:grpSpPr>
          <a:xfrm>
            <a:off x="7060533" y="1982213"/>
            <a:ext cx="1551600" cy="745200"/>
            <a:chOff x="7060533" y="1982213"/>
            <a:chExt cx="1551600" cy="74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D5CB22-930A-0A15-FF87-1C5928889919}"/>
                    </a:ext>
                  </a:extLst>
                </p14:cNvPr>
                <p14:cNvContentPartPr/>
                <p14:nvPr/>
              </p14:nvContentPartPr>
              <p14:xfrm>
                <a:off x="7060533" y="2048453"/>
                <a:ext cx="923040" cy="357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D5CB22-930A-0A15-FF87-1C592888991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45053" y="2032973"/>
                  <a:ext cx="9532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3683A2-BFEE-7AE5-4A40-6FE0B778468C}"/>
                    </a:ext>
                  </a:extLst>
                </p14:cNvPr>
                <p14:cNvContentPartPr/>
                <p14:nvPr/>
              </p14:nvContentPartPr>
              <p14:xfrm>
                <a:off x="8066373" y="1982213"/>
                <a:ext cx="234720" cy="600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3683A2-BFEE-7AE5-4A40-6FE0B77846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51253" y="1967093"/>
                  <a:ext cx="26496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75B4AB8-927D-C782-252B-C846EA07CC71}"/>
                    </a:ext>
                  </a:extLst>
                </p14:cNvPr>
                <p14:cNvContentPartPr/>
                <p14:nvPr/>
              </p14:nvContentPartPr>
              <p14:xfrm>
                <a:off x="8366253" y="2078693"/>
                <a:ext cx="245880" cy="162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75B4AB8-927D-C782-252B-C846EA07CC7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50773" y="2063573"/>
                  <a:ext cx="276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A2D1CB6-ABA1-F133-92D8-E1BE680F367C}"/>
                    </a:ext>
                  </a:extLst>
                </p14:cNvPr>
                <p14:cNvContentPartPr/>
                <p14:nvPr/>
              </p14:nvContentPartPr>
              <p14:xfrm>
                <a:off x="7478133" y="2637773"/>
                <a:ext cx="946800" cy="89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A2D1CB6-ABA1-F133-92D8-E1BE680F36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63013" y="2622293"/>
                  <a:ext cx="977400" cy="12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222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7BD2378-4007-3859-8C44-6CF558D29A73}"/>
              </a:ext>
            </a:extLst>
          </p:cNvPr>
          <p:cNvGrpSpPr/>
          <p:nvPr/>
        </p:nvGrpSpPr>
        <p:grpSpPr>
          <a:xfrm>
            <a:off x="339333" y="359693"/>
            <a:ext cx="1076760" cy="727920"/>
            <a:chOff x="339333" y="359693"/>
            <a:chExt cx="1076760" cy="72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C7D8E05-393F-1599-B367-89A4BD3276DE}"/>
                    </a:ext>
                  </a:extLst>
                </p14:cNvPr>
                <p14:cNvContentPartPr/>
                <p14:nvPr/>
              </p14:nvContentPartPr>
              <p14:xfrm>
                <a:off x="339333" y="423773"/>
                <a:ext cx="258840" cy="351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C7D8E05-393F-1599-B367-89A4BD3276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213" y="408653"/>
                  <a:ext cx="2894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3AE9E88-ADE1-8C95-B38A-E4B6D1C10D38}"/>
                    </a:ext>
                  </a:extLst>
                </p14:cNvPr>
                <p14:cNvContentPartPr/>
                <p14:nvPr/>
              </p14:nvContentPartPr>
              <p14:xfrm>
                <a:off x="656493" y="359693"/>
                <a:ext cx="293400" cy="449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3AE9E88-ADE1-8C95-B38A-E4B6D1C10D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1013" y="344573"/>
                  <a:ext cx="3240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8C29F1-BC8C-E75E-7405-5FCB6C12C08B}"/>
                    </a:ext>
                  </a:extLst>
                </p14:cNvPr>
                <p14:cNvContentPartPr/>
                <p14:nvPr/>
              </p14:nvContentPartPr>
              <p14:xfrm>
                <a:off x="781413" y="499733"/>
                <a:ext cx="376560" cy="178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8C29F1-BC8C-E75E-7405-5FCB6C12C0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5933" y="484613"/>
                  <a:ext cx="407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E41037-DC9F-E7DD-FA45-DAFFB863E327}"/>
                    </a:ext>
                  </a:extLst>
                </p14:cNvPr>
                <p14:cNvContentPartPr/>
                <p14:nvPr/>
              </p14:nvContentPartPr>
              <p14:xfrm>
                <a:off x="614013" y="831653"/>
                <a:ext cx="407160" cy="175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E41037-DC9F-E7DD-FA45-DAFFB863E3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8533" y="816533"/>
                  <a:ext cx="437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507FA8-8DC8-BB22-9478-524E6FC08702}"/>
                    </a:ext>
                  </a:extLst>
                </p14:cNvPr>
                <p14:cNvContentPartPr/>
                <p14:nvPr/>
              </p14:nvContentPartPr>
              <p14:xfrm>
                <a:off x="757293" y="929933"/>
                <a:ext cx="254880" cy="157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507FA8-8DC8-BB22-9478-524E6FC087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2173" y="914813"/>
                  <a:ext cx="285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176DEF7-C439-1B2E-7206-3201ADB06094}"/>
                    </a:ext>
                  </a:extLst>
                </p14:cNvPr>
                <p14:cNvContentPartPr/>
                <p14:nvPr/>
              </p14:nvContentPartPr>
              <p14:xfrm>
                <a:off x="1168413" y="770453"/>
                <a:ext cx="20160" cy="11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176DEF7-C439-1B2E-7206-3201ADB060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3293" y="755333"/>
                  <a:ext cx="50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AC536D-92B6-32EE-097A-340EDC8B0FCB}"/>
                    </a:ext>
                  </a:extLst>
                </p14:cNvPr>
                <p14:cNvContentPartPr/>
                <p14:nvPr/>
              </p14:nvContentPartPr>
              <p14:xfrm>
                <a:off x="1216293" y="850373"/>
                <a:ext cx="26640" cy="27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AC536D-92B6-32EE-097A-340EDC8B0F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01173" y="835253"/>
                  <a:ext cx="57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124771-478F-C06B-6CD7-4122CEBAD2A0}"/>
                    </a:ext>
                  </a:extLst>
                </p14:cNvPr>
                <p14:cNvContentPartPr/>
                <p14:nvPr/>
              </p14:nvContentPartPr>
              <p14:xfrm>
                <a:off x="1283973" y="688013"/>
                <a:ext cx="132120" cy="81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124771-478F-C06B-6CD7-4122CEBAD2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68853" y="672893"/>
                  <a:ext cx="16272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699CC7-518F-03E3-2263-FA907CE93C87}"/>
                  </a:ext>
                </a:extLst>
              </p14:cNvPr>
              <p14:cNvContentPartPr/>
              <p14:nvPr/>
            </p14:nvContentPartPr>
            <p14:xfrm>
              <a:off x="5988453" y="745253"/>
              <a:ext cx="446760" cy="4966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699CC7-518F-03E3-2263-FA907CE93C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73333" y="729773"/>
                <a:ext cx="477360" cy="499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DF173D1-8DB1-66D0-91AC-86FEDB21CCA1}"/>
              </a:ext>
            </a:extLst>
          </p:cNvPr>
          <p:cNvGrpSpPr/>
          <p:nvPr/>
        </p:nvGrpSpPr>
        <p:grpSpPr>
          <a:xfrm>
            <a:off x="2366493" y="356093"/>
            <a:ext cx="2170440" cy="700560"/>
            <a:chOff x="2366493" y="356093"/>
            <a:chExt cx="2170440" cy="70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C97017-2765-F111-E98F-6698816E1822}"/>
                    </a:ext>
                  </a:extLst>
                </p14:cNvPr>
                <p14:cNvContentPartPr/>
                <p14:nvPr/>
              </p14:nvContentPartPr>
              <p14:xfrm>
                <a:off x="2366493" y="384893"/>
                <a:ext cx="204480" cy="472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C97017-2765-F111-E98F-6698816E18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51013" y="369773"/>
                  <a:ext cx="2350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ADFAB7-ED02-24C2-87AF-CFCF6621BBC2}"/>
                    </a:ext>
                  </a:extLst>
                </p14:cNvPr>
                <p14:cNvContentPartPr/>
                <p14:nvPr/>
              </p14:nvContentPartPr>
              <p14:xfrm>
                <a:off x="2669253" y="428453"/>
                <a:ext cx="100440" cy="502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ADFAB7-ED02-24C2-87AF-CFCF6621BB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54133" y="413333"/>
                  <a:ext cx="1310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C36D5F-BA1B-50D7-0DBA-905451E100A5}"/>
                    </a:ext>
                  </a:extLst>
                </p14:cNvPr>
                <p14:cNvContentPartPr/>
                <p14:nvPr/>
              </p14:nvContentPartPr>
              <p14:xfrm>
                <a:off x="2633253" y="588653"/>
                <a:ext cx="191160" cy="62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C36D5F-BA1B-50D7-0DBA-905451E100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18133" y="573533"/>
                  <a:ext cx="221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85EE65-8AC8-E43D-9F67-ED73FC0A5AB6}"/>
                    </a:ext>
                  </a:extLst>
                </p14:cNvPr>
                <p14:cNvContentPartPr/>
                <p14:nvPr/>
              </p14:nvContentPartPr>
              <p14:xfrm>
                <a:off x="2900373" y="669293"/>
                <a:ext cx="131400" cy="223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85EE65-8AC8-E43D-9F67-ED73FC0A5A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85253" y="654173"/>
                  <a:ext cx="162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4BC537-8ACA-2A97-2D4D-2C59160BA919}"/>
                    </a:ext>
                  </a:extLst>
                </p14:cNvPr>
                <p14:cNvContentPartPr/>
                <p14:nvPr/>
              </p14:nvContentPartPr>
              <p14:xfrm>
                <a:off x="3118893" y="691613"/>
                <a:ext cx="169560" cy="183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4BC537-8ACA-2A97-2D4D-2C59160BA9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03773" y="676493"/>
                  <a:ext cx="200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8F2E79-2BC9-C868-C51C-EEBC999EB731}"/>
                    </a:ext>
                  </a:extLst>
                </p14:cNvPr>
                <p14:cNvContentPartPr/>
                <p14:nvPr/>
              </p14:nvContentPartPr>
              <p14:xfrm>
                <a:off x="3302133" y="414413"/>
                <a:ext cx="250560" cy="642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8F2E79-2BC9-C868-C51C-EEBC999EB7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87013" y="399293"/>
                  <a:ext cx="28080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E58FE4-C898-4D89-7FDA-3940DFC664AC}"/>
                    </a:ext>
                  </a:extLst>
                </p14:cNvPr>
                <p14:cNvContentPartPr/>
                <p14:nvPr/>
              </p14:nvContentPartPr>
              <p14:xfrm>
                <a:off x="3470973" y="562733"/>
                <a:ext cx="705960" cy="359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E58FE4-C898-4D89-7FDA-3940DFC664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55853" y="547613"/>
                  <a:ext cx="7362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2E2716-5931-7B0B-6606-914A2DDF94E0}"/>
                    </a:ext>
                  </a:extLst>
                </p14:cNvPr>
                <p14:cNvContentPartPr/>
                <p14:nvPr/>
              </p14:nvContentPartPr>
              <p14:xfrm>
                <a:off x="4260093" y="356093"/>
                <a:ext cx="276840" cy="636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2E2716-5931-7B0B-6606-914A2DDF94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4973" y="340613"/>
                  <a:ext cx="307440" cy="66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A469EDA-B42B-07EC-54BC-773922B04B1A}"/>
                  </a:ext>
                </a:extLst>
              </p14:cNvPr>
              <p14:cNvContentPartPr/>
              <p14:nvPr/>
            </p14:nvContentPartPr>
            <p14:xfrm>
              <a:off x="2523453" y="1210013"/>
              <a:ext cx="1770480" cy="34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A469EDA-B42B-07EC-54BC-773922B04B1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08333" y="1194893"/>
                <a:ext cx="180108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9807FAA-9CAB-5F62-D1CE-7F7B20433345}"/>
              </a:ext>
            </a:extLst>
          </p:cNvPr>
          <p:cNvGrpSpPr/>
          <p:nvPr/>
        </p:nvGrpSpPr>
        <p:grpSpPr>
          <a:xfrm>
            <a:off x="7561653" y="253493"/>
            <a:ext cx="3268440" cy="956520"/>
            <a:chOff x="7561653" y="253493"/>
            <a:chExt cx="3268440" cy="9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1F30A8-9CB6-E97A-E679-829925A07149}"/>
                    </a:ext>
                  </a:extLst>
                </p14:cNvPr>
                <p14:cNvContentPartPr/>
                <p14:nvPr/>
              </p14:nvContentPartPr>
              <p14:xfrm>
                <a:off x="7561653" y="314333"/>
                <a:ext cx="316800" cy="556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1F30A8-9CB6-E97A-E679-829925A071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46173" y="298853"/>
                  <a:ext cx="347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8CF0C17-FA21-ACFE-80FB-C358BFEF6674}"/>
                    </a:ext>
                  </a:extLst>
                </p14:cNvPr>
                <p14:cNvContentPartPr/>
                <p14:nvPr/>
              </p14:nvContentPartPr>
              <p14:xfrm>
                <a:off x="7941813" y="670733"/>
                <a:ext cx="270720" cy="231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8CF0C17-FA21-ACFE-80FB-C358BFEF66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6333" y="655613"/>
                  <a:ext cx="301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E517E4-3509-021E-496D-D6FB7002B480}"/>
                    </a:ext>
                  </a:extLst>
                </p14:cNvPr>
                <p14:cNvContentPartPr/>
                <p14:nvPr/>
              </p14:nvContentPartPr>
              <p14:xfrm>
                <a:off x="8278053" y="678653"/>
                <a:ext cx="102240" cy="284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E517E4-3509-021E-496D-D6FB7002B4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62573" y="663173"/>
                  <a:ext cx="1324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3D35A7A-A303-EBF9-1C5A-12A4A97CD2CA}"/>
                    </a:ext>
                  </a:extLst>
                </p14:cNvPr>
                <p14:cNvContentPartPr/>
                <p14:nvPr/>
              </p14:nvContentPartPr>
              <p14:xfrm>
                <a:off x="8458053" y="279413"/>
                <a:ext cx="117720" cy="729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3D35A7A-A303-EBF9-1C5A-12A4A97CD2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42933" y="263933"/>
                  <a:ext cx="14796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EF5301-0126-5853-990F-F5919CB0C59A}"/>
                    </a:ext>
                  </a:extLst>
                </p14:cNvPr>
                <p14:cNvContentPartPr/>
                <p14:nvPr/>
              </p14:nvContentPartPr>
              <p14:xfrm>
                <a:off x="8416293" y="504773"/>
                <a:ext cx="188280" cy="103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EF5301-0126-5853-990F-F5919CB0C5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01173" y="489653"/>
                  <a:ext cx="218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88B9AE-7856-A385-A2E2-7868540C7D9C}"/>
                    </a:ext>
                  </a:extLst>
                </p14:cNvPr>
                <p14:cNvContentPartPr/>
                <p14:nvPr/>
              </p14:nvContentPartPr>
              <p14:xfrm>
                <a:off x="8679453" y="628253"/>
                <a:ext cx="228960" cy="370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88B9AE-7856-A385-A2E2-7868540C7D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64333" y="612773"/>
                  <a:ext cx="259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BE81EF0-7E76-5CA2-BA08-F95752323116}"/>
                    </a:ext>
                  </a:extLst>
                </p14:cNvPr>
                <p14:cNvContentPartPr/>
                <p14:nvPr/>
              </p14:nvContentPartPr>
              <p14:xfrm>
                <a:off x="9079053" y="633653"/>
                <a:ext cx="214920" cy="213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BE81EF0-7E76-5CA2-BA08-F957523231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63933" y="618173"/>
                  <a:ext cx="245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7EDC9A8-7768-BF49-EABF-D52FF5502489}"/>
                    </a:ext>
                  </a:extLst>
                </p14:cNvPr>
                <p14:cNvContentPartPr/>
                <p14:nvPr/>
              </p14:nvContentPartPr>
              <p14:xfrm>
                <a:off x="9380373" y="355373"/>
                <a:ext cx="342720" cy="594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7EDC9A8-7768-BF49-EABF-D52FF55024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65253" y="339893"/>
                  <a:ext cx="3733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7E0741-3BFB-4B2E-AB3B-9E1F3A0B9948}"/>
                    </a:ext>
                  </a:extLst>
                </p14:cNvPr>
                <p14:cNvContentPartPr/>
                <p14:nvPr/>
              </p14:nvContentPartPr>
              <p14:xfrm>
                <a:off x="9539493" y="253493"/>
                <a:ext cx="1108080" cy="748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7E0741-3BFB-4B2E-AB3B-9E1F3A0B99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24373" y="238013"/>
                  <a:ext cx="113868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020E7CD-BA01-49A0-ADD2-CA9277CE7062}"/>
                    </a:ext>
                  </a:extLst>
                </p14:cNvPr>
                <p14:cNvContentPartPr/>
                <p14:nvPr/>
              </p14:nvContentPartPr>
              <p14:xfrm>
                <a:off x="10776093" y="839213"/>
                <a:ext cx="54000" cy="39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020E7CD-BA01-49A0-ADD2-CA9277CE70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60613" y="824093"/>
                  <a:ext cx="84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FE02207-A358-D17D-6F35-3461F5DC9354}"/>
                    </a:ext>
                  </a:extLst>
                </p14:cNvPr>
                <p14:cNvContentPartPr/>
                <p14:nvPr/>
              </p14:nvContentPartPr>
              <p14:xfrm>
                <a:off x="7924893" y="1087613"/>
                <a:ext cx="2387880" cy="122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FE02207-A358-D17D-6F35-3461F5DC93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09413" y="1072493"/>
                  <a:ext cx="24184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4158C1D-8755-6CEE-2BFD-1EC97BFB0267}"/>
              </a:ext>
            </a:extLst>
          </p:cNvPr>
          <p:cNvGrpSpPr/>
          <p:nvPr/>
        </p:nvGrpSpPr>
        <p:grpSpPr>
          <a:xfrm>
            <a:off x="999213" y="4908653"/>
            <a:ext cx="1111680" cy="519480"/>
            <a:chOff x="999213" y="4908653"/>
            <a:chExt cx="1111680" cy="51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784EE4E-D7C4-F448-8290-06441475F1F8}"/>
                    </a:ext>
                  </a:extLst>
                </p14:cNvPr>
                <p14:cNvContentPartPr/>
                <p14:nvPr/>
              </p14:nvContentPartPr>
              <p14:xfrm>
                <a:off x="999213" y="4908653"/>
                <a:ext cx="394200" cy="504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784EE4E-D7C4-F448-8290-06441475F1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3733" y="4893533"/>
                  <a:ext cx="42444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B9E417B-EE77-2C32-7412-FFEB5A4DA662}"/>
                    </a:ext>
                  </a:extLst>
                </p14:cNvPr>
                <p14:cNvContentPartPr/>
                <p14:nvPr/>
              </p14:nvContentPartPr>
              <p14:xfrm>
                <a:off x="1367493" y="5238773"/>
                <a:ext cx="130680" cy="123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B9E417B-EE77-2C32-7412-FFEB5A4DA6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52373" y="5223653"/>
                  <a:ext cx="160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8F965D4-4345-2BEE-CEF4-85FF743A5145}"/>
                    </a:ext>
                  </a:extLst>
                </p14:cNvPr>
                <p14:cNvContentPartPr/>
                <p14:nvPr/>
              </p14:nvContentPartPr>
              <p14:xfrm>
                <a:off x="1528053" y="5194853"/>
                <a:ext cx="411480" cy="203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8F965D4-4345-2BEE-CEF4-85FF743A51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12933" y="5179373"/>
                  <a:ext cx="442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A2BE5C7-CD79-20FB-0AAD-9A440E62E994}"/>
                    </a:ext>
                  </a:extLst>
                </p14:cNvPr>
                <p14:cNvContentPartPr/>
                <p14:nvPr/>
              </p14:nvContentPartPr>
              <p14:xfrm>
                <a:off x="2019453" y="5132573"/>
                <a:ext cx="91440" cy="295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A2BE5C7-CD79-20FB-0AAD-9A440E62E9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04333" y="5117093"/>
                  <a:ext cx="12204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C652A07-6621-6D13-0CCF-926654C4429B}"/>
              </a:ext>
            </a:extLst>
          </p:cNvPr>
          <p:cNvGrpSpPr/>
          <p:nvPr/>
        </p:nvGrpSpPr>
        <p:grpSpPr>
          <a:xfrm>
            <a:off x="1136013" y="5704253"/>
            <a:ext cx="1418040" cy="648720"/>
            <a:chOff x="1136013" y="5704253"/>
            <a:chExt cx="1418040" cy="64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ED584EE-8C76-B771-3DE4-5A3605AAD89A}"/>
                    </a:ext>
                  </a:extLst>
                </p14:cNvPr>
                <p14:cNvContentPartPr/>
                <p14:nvPr/>
              </p14:nvContentPartPr>
              <p14:xfrm>
                <a:off x="1136013" y="5704253"/>
                <a:ext cx="1141200" cy="564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ED584EE-8C76-B771-3DE4-5A3605AAD8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0893" y="5688773"/>
                  <a:ext cx="117180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051000F-3592-F220-366C-104FA05AEA4A}"/>
                    </a:ext>
                  </a:extLst>
                </p14:cNvPr>
                <p14:cNvContentPartPr/>
                <p14:nvPr/>
              </p14:nvContentPartPr>
              <p14:xfrm>
                <a:off x="2287653" y="6088013"/>
                <a:ext cx="145440" cy="264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051000F-3592-F220-366C-104FA05AEA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72173" y="6072893"/>
                  <a:ext cx="176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74AA69-47A9-1CBC-ACA5-AC296ABC1378}"/>
                    </a:ext>
                  </a:extLst>
                </p14:cNvPr>
                <p14:cNvContentPartPr/>
                <p14:nvPr/>
              </p14:nvContentPartPr>
              <p14:xfrm>
                <a:off x="2529213" y="6242093"/>
                <a:ext cx="24840" cy="12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74AA69-47A9-1CBC-ACA5-AC296ABC13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14093" y="6226973"/>
                  <a:ext cx="550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81B1744-9910-A419-0696-236C760ECCE5}"/>
              </a:ext>
            </a:extLst>
          </p:cNvPr>
          <p:cNvGrpSpPr/>
          <p:nvPr/>
        </p:nvGrpSpPr>
        <p:grpSpPr>
          <a:xfrm>
            <a:off x="418533" y="1208933"/>
            <a:ext cx="4972320" cy="3338280"/>
            <a:chOff x="418533" y="1208933"/>
            <a:chExt cx="4972320" cy="333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B5A2DA-5729-7537-7E8E-240A6C9339FD}"/>
                    </a:ext>
                  </a:extLst>
                </p14:cNvPr>
                <p14:cNvContentPartPr/>
                <p14:nvPr/>
              </p14:nvContentPartPr>
              <p14:xfrm>
                <a:off x="431853" y="2090213"/>
                <a:ext cx="475560" cy="29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B5A2DA-5729-7537-7E8E-240A6C9339F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6373" y="2074733"/>
                  <a:ext cx="506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EF396A8-7F3A-0689-9B28-6D8A39BC1422}"/>
                    </a:ext>
                  </a:extLst>
                </p14:cNvPr>
                <p14:cNvContentPartPr/>
                <p14:nvPr/>
              </p14:nvContentPartPr>
              <p14:xfrm>
                <a:off x="799413" y="2027213"/>
                <a:ext cx="165600" cy="189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EF396A8-7F3A-0689-9B28-6D8A39BC14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4293" y="2012093"/>
                  <a:ext cx="196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7DEFF8-6ECF-0610-28C6-83837B2005ED}"/>
                    </a:ext>
                  </a:extLst>
                </p14:cNvPr>
                <p14:cNvContentPartPr/>
                <p14:nvPr/>
              </p14:nvContentPartPr>
              <p14:xfrm>
                <a:off x="418533" y="2801213"/>
                <a:ext cx="546120" cy="86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7DEFF8-6ECF-0610-28C6-83837B2005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3413" y="2785733"/>
                  <a:ext cx="576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2EBA9D-7196-A9D8-D2A4-72ADABD839BD}"/>
                    </a:ext>
                  </a:extLst>
                </p14:cNvPr>
                <p14:cNvContentPartPr/>
                <p14:nvPr/>
              </p14:nvContentPartPr>
              <p14:xfrm>
                <a:off x="756573" y="2724893"/>
                <a:ext cx="238320" cy="194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2EBA9D-7196-A9D8-D2A4-72ADABD839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1093" y="2709773"/>
                  <a:ext cx="268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225EBF7-141F-B332-6E9F-A66D32CC254E}"/>
                    </a:ext>
                  </a:extLst>
                </p14:cNvPr>
                <p14:cNvContentPartPr/>
                <p14:nvPr/>
              </p14:nvContentPartPr>
              <p14:xfrm>
                <a:off x="463533" y="3426533"/>
                <a:ext cx="588600" cy="49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225EBF7-141F-B332-6E9F-A66D32CC25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8053" y="3411413"/>
                  <a:ext cx="618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271393C-A0C6-089E-5BCB-299E13E001AA}"/>
                    </a:ext>
                  </a:extLst>
                </p14:cNvPr>
                <p14:cNvContentPartPr/>
                <p14:nvPr/>
              </p14:nvContentPartPr>
              <p14:xfrm>
                <a:off x="886893" y="3342653"/>
                <a:ext cx="220320" cy="154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271393C-A0C6-089E-5BCB-299E13E001A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1773" y="3327173"/>
                  <a:ext cx="250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65917FA-2593-C48E-693A-6F07DEA1F9A3}"/>
                    </a:ext>
                  </a:extLst>
                </p14:cNvPr>
                <p14:cNvContentPartPr/>
                <p14:nvPr/>
              </p14:nvContentPartPr>
              <p14:xfrm>
                <a:off x="482973" y="3927293"/>
                <a:ext cx="531720" cy="138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65917FA-2593-C48E-693A-6F07DEA1F9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7853" y="3912173"/>
                  <a:ext cx="562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36079DF-7591-7A23-1804-0A17A65A0032}"/>
                    </a:ext>
                  </a:extLst>
                </p14:cNvPr>
                <p14:cNvContentPartPr/>
                <p14:nvPr/>
              </p14:nvContentPartPr>
              <p14:xfrm>
                <a:off x="840093" y="3841973"/>
                <a:ext cx="179640" cy="296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36079DF-7591-7A23-1804-0A17A65A003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4973" y="3826853"/>
                  <a:ext cx="2102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BA82C7D-8211-38CF-3F72-8B7A84AB08E8}"/>
                    </a:ext>
                  </a:extLst>
                </p14:cNvPr>
                <p14:cNvContentPartPr/>
                <p14:nvPr/>
              </p14:nvContentPartPr>
              <p14:xfrm>
                <a:off x="1205133" y="1739573"/>
                <a:ext cx="323280" cy="2579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BA82C7D-8211-38CF-3F72-8B7A84AB08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90013" y="1724453"/>
                  <a:ext cx="353880" cy="260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4AE951-F08D-9DBF-5E7B-F8FB69904524}"/>
                    </a:ext>
                  </a:extLst>
                </p14:cNvPr>
                <p14:cNvContentPartPr/>
                <p14:nvPr/>
              </p14:nvContentPartPr>
              <p14:xfrm>
                <a:off x="2115933" y="1719053"/>
                <a:ext cx="313200" cy="2316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4AE951-F08D-9DBF-5E7B-F8FB6990452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00813" y="1703933"/>
                  <a:ext cx="343800" cy="23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EF5874-6D2A-38B7-6648-0A788D00D3E9}"/>
                    </a:ext>
                  </a:extLst>
                </p14:cNvPr>
                <p14:cNvContentPartPr/>
                <p14:nvPr/>
              </p14:nvContentPartPr>
              <p14:xfrm>
                <a:off x="4548813" y="1616453"/>
                <a:ext cx="160920" cy="2312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EF5874-6D2A-38B7-6648-0A788D00D3E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33693" y="1601333"/>
                  <a:ext cx="191520" cy="23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FD3F29-26FA-0B3F-F94C-DAD9FC1872BE}"/>
                    </a:ext>
                  </a:extLst>
                </p14:cNvPr>
                <p14:cNvContentPartPr/>
                <p14:nvPr/>
              </p14:nvContentPartPr>
              <p14:xfrm>
                <a:off x="3383853" y="1716893"/>
                <a:ext cx="212760" cy="1968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FD3F29-26FA-0B3F-F94C-DAD9FC1872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68733" y="1701773"/>
                  <a:ext cx="243360" cy="19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B087AC-0EC4-F533-45B5-4C074BC73B00}"/>
                    </a:ext>
                  </a:extLst>
                </p14:cNvPr>
                <p14:cNvContentPartPr/>
                <p14:nvPr/>
              </p14:nvContentPartPr>
              <p14:xfrm>
                <a:off x="3593733" y="3605813"/>
                <a:ext cx="119880" cy="726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B087AC-0EC4-F533-45B5-4C074BC73B0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78613" y="3590693"/>
                  <a:ext cx="1504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719710-03C7-7AD0-5CD9-0C953716BA05}"/>
                    </a:ext>
                  </a:extLst>
                </p14:cNvPr>
                <p14:cNvContentPartPr/>
                <p14:nvPr/>
              </p14:nvContentPartPr>
              <p14:xfrm>
                <a:off x="2448573" y="3963653"/>
                <a:ext cx="83160" cy="548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719710-03C7-7AD0-5CD9-0C953716BA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33453" y="3948533"/>
                  <a:ext cx="11340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C98298B-73AB-1FD6-94D8-BDB4B3F34E3D}"/>
                    </a:ext>
                  </a:extLst>
                </p14:cNvPr>
                <p14:cNvContentPartPr/>
                <p14:nvPr/>
              </p14:nvContentPartPr>
              <p14:xfrm>
                <a:off x="1529853" y="3930533"/>
                <a:ext cx="3188520" cy="616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C98298B-73AB-1FD6-94D8-BDB4B3F34E3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14733" y="3915413"/>
                  <a:ext cx="32191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F27893C-6331-61BA-B3B5-C780B428C7B7}"/>
                    </a:ext>
                  </a:extLst>
                </p14:cNvPr>
                <p14:cNvContentPartPr/>
                <p14:nvPr/>
              </p14:nvContentPartPr>
              <p14:xfrm>
                <a:off x="1209093" y="1623293"/>
                <a:ext cx="3399840" cy="127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F27893C-6331-61BA-B3B5-C780B428C7B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93973" y="1608173"/>
                  <a:ext cx="3430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C8D3226-C473-A298-2C24-88C4FE059C0F}"/>
                    </a:ext>
                  </a:extLst>
                </p14:cNvPr>
                <p14:cNvContentPartPr/>
                <p14:nvPr/>
              </p14:nvContentPartPr>
              <p14:xfrm>
                <a:off x="671253" y="2286053"/>
                <a:ext cx="4060440" cy="179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C8D3226-C473-A298-2C24-88C4FE059C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6133" y="2270933"/>
                  <a:ext cx="4090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A8C0F6-535C-B630-3F25-A5064CE644C9}"/>
                    </a:ext>
                  </a:extLst>
                </p14:cNvPr>
                <p14:cNvContentPartPr/>
                <p14:nvPr/>
              </p14:nvContentPartPr>
              <p14:xfrm>
                <a:off x="578733" y="2921453"/>
                <a:ext cx="4497480" cy="356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A8C0F6-535C-B630-3F25-A5064CE644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3613" y="2906333"/>
                  <a:ext cx="4527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0FD9E27-6AE8-05C4-D655-43F67D41C94F}"/>
                    </a:ext>
                  </a:extLst>
                </p14:cNvPr>
                <p14:cNvContentPartPr/>
                <p14:nvPr/>
              </p14:nvContentPartPr>
              <p14:xfrm>
                <a:off x="820293" y="3484133"/>
                <a:ext cx="4417560" cy="334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0FD9E27-6AE8-05C4-D655-43F67D41C9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5173" y="3469013"/>
                  <a:ext cx="4448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26794ED-EE64-9BA2-C680-5ED084886AD9}"/>
                    </a:ext>
                  </a:extLst>
                </p14:cNvPr>
                <p14:cNvContentPartPr/>
                <p14:nvPr/>
              </p14:nvContentPartPr>
              <p14:xfrm>
                <a:off x="1625613" y="1377053"/>
                <a:ext cx="165240" cy="445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26794ED-EE64-9BA2-C680-5ED084886AD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10493" y="1361933"/>
                  <a:ext cx="1958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6ACB6D2-08E5-8C40-DB3D-DFF2FA7382AC}"/>
                    </a:ext>
                  </a:extLst>
                </p14:cNvPr>
                <p14:cNvContentPartPr/>
                <p14:nvPr/>
              </p14:nvContentPartPr>
              <p14:xfrm>
                <a:off x="1630293" y="1818053"/>
                <a:ext cx="180000" cy="22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6ACB6D2-08E5-8C40-DB3D-DFF2FA7382A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15173" y="1802933"/>
                  <a:ext cx="210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28684A4-40B3-15C0-D817-0F21AA918062}"/>
                    </a:ext>
                  </a:extLst>
                </p14:cNvPr>
                <p14:cNvContentPartPr/>
                <p14:nvPr/>
              </p14:nvContentPartPr>
              <p14:xfrm>
                <a:off x="2751693" y="1361933"/>
                <a:ext cx="227520" cy="675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28684A4-40B3-15C0-D817-0F21AA9180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36213" y="1346813"/>
                  <a:ext cx="25812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548F14-A60A-FE95-B378-42AE3039134B}"/>
                    </a:ext>
                  </a:extLst>
                </p14:cNvPr>
                <p14:cNvContentPartPr/>
                <p14:nvPr/>
              </p14:nvContentPartPr>
              <p14:xfrm>
                <a:off x="2709573" y="1924253"/>
                <a:ext cx="197640" cy="103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548F14-A60A-FE95-B378-42AE303913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94453" y="1909133"/>
                  <a:ext cx="228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CDA02A9-DA73-4D62-3889-9BD5FA7C5373}"/>
                    </a:ext>
                  </a:extLst>
                </p14:cNvPr>
                <p14:cNvContentPartPr/>
                <p14:nvPr/>
              </p14:nvContentPartPr>
              <p14:xfrm>
                <a:off x="3936453" y="1243493"/>
                <a:ext cx="210600" cy="660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CDA02A9-DA73-4D62-3889-9BD5FA7C537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21333" y="1228373"/>
                  <a:ext cx="24120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BDE609D-F272-EA3F-EA42-C897A5EE8C95}"/>
                    </a:ext>
                  </a:extLst>
                </p14:cNvPr>
                <p14:cNvContentPartPr/>
                <p14:nvPr/>
              </p14:nvContentPartPr>
              <p14:xfrm>
                <a:off x="3933213" y="1714013"/>
                <a:ext cx="204480" cy="142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BDE609D-F272-EA3F-EA42-C897A5EE8C9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17733" y="1698893"/>
                  <a:ext cx="235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D1B557D-6C66-AD15-3898-56E72C7661F6}"/>
                    </a:ext>
                  </a:extLst>
                </p14:cNvPr>
                <p14:cNvContentPartPr/>
                <p14:nvPr/>
              </p14:nvContentPartPr>
              <p14:xfrm>
                <a:off x="4746453" y="2189573"/>
                <a:ext cx="226080" cy="300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D1B557D-6C66-AD15-3898-56E72C7661F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31333" y="2174453"/>
                  <a:ext cx="256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5169A4C-C6B7-6AEC-7EE1-D030A8E7C36F}"/>
                    </a:ext>
                  </a:extLst>
                </p14:cNvPr>
                <p14:cNvContentPartPr/>
                <p14:nvPr/>
              </p14:nvContentPartPr>
              <p14:xfrm>
                <a:off x="5022933" y="2777453"/>
                <a:ext cx="240480" cy="348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5169A4C-C6B7-6AEC-7EE1-D030A8E7C36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07813" y="2762333"/>
                  <a:ext cx="2707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162BD50-66EE-8B9A-6552-207ECC249924}"/>
                    </a:ext>
                  </a:extLst>
                </p14:cNvPr>
                <p14:cNvContentPartPr/>
                <p14:nvPr/>
              </p14:nvContentPartPr>
              <p14:xfrm>
                <a:off x="5225253" y="3368573"/>
                <a:ext cx="165600" cy="293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162BD50-66EE-8B9A-6552-207ECC24992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10133" y="3353453"/>
                  <a:ext cx="1958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E106DC9-F4A1-CA96-7807-6429B73BF478}"/>
                    </a:ext>
                  </a:extLst>
                </p14:cNvPr>
                <p14:cNvContentPartPr/>
                <p14:nvPr/>
              </p14:nvContentPartPr>
              <p14:xfrm>
                <a:off x="1427253" y="1258253"/>
                <a:ext cx="30960" cy="325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E106DC9-F4A1-CA96-7807-6429B73BF47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11773" y="1243133"/>
                  <a:ext cx="615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0AE7A60-8576-E0A5-E224-4C100CAA8DAF}"/>
                    </a:ext>
                  </a:extLst>
                </p14:cNvPr>
                <p14:cNvContentPartPr/>
                <p14:nvPr/>
              </p14:nvContentPartPr>
              <p14:xfrm>
                <a:off x="1417173" y="1208933"/>
                <a:ext cx="154080" cy="321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0AE7A60-8576-E0A5-E224-4C100CAA8DA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02053" y="1193813"/>
                  <a:ext cx="184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FA03D89-AA56-FFCA-A03F-77E4EE0F1C7E}"/>
                    </a:ext>
                  </a:extLst>
                </p14:cNvPr>
                <p14:cNvContentPartPr/>
                <p14:nvPr/>
              </p14:nvContentPartPr>
              <p14:xfrm>
                <a:off x="1456053" y="1408373"/>
                <a:ext cx="82080" cy="75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FA03D89-AA56-FFCA-A03F-77E4EE0F1C7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40573" y="1393253"/>
                  <a:ext cx="112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7112792-E020-F55E-EBA5-88327576A76C}"/>
                    </a:ext>
                  </a:extLst>
                </p14:cNvPr>
                <p14:cNvContentPartPr/>
                <p14:nvPr/>
              </p14:nvContentPartPr>
              <p14:xfrm>
                <a:off x="1085973" y="1969253"/>
                <a:ext cx="59400" cy="264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7112792-E020-F55E-EBA5-88327576A7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0853" y="1954133"/>
                  <a:ext cx="9000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1154EA6-CCE5-38E4-5104-26B6300232F4}"/>
                  </a:ext>
                </a:extLst>
              </p14:cNvPr>
              <p14:cNvContentPartPr/>
              <p14:nvPr/>
            </p14:nvContentPartPr>
            <p14:xfrm>
              <a:off x="2340213" y="1195613"/>
              <a:ext cx="219600" cy="3340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1154EA6-CCE5-38E4-5104-26B6300232F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309253" y="1164653"/>
                <a:ext cx="28080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6F4758F-6AA0-C079-D0EE-3E026EA06F91}"/>
              </a:ext>
            </a:extLst>
          </p:cNvPr>
          <p:cNvGrpSpPr/>
          <p:nvPr/>
        </p:nvGrpSpPr>
        <p:grpSpPr>
          <a:xfrm>
            <a:off x="1253373" y="1804013"/>
            <a:ext cx="1487160" cy="527040"/>
            <a:chOff x="1253373" y="1804013"/>
            <a:chExt cx="14871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6C61394-9988-B29C-9BD5-DEB109461C69}"/>
                    </a:ext>
                  </a:extLst>
                </p14:cNvPr>
                <p14:cNvContentPartPr/>
                <p14:nvPr/>
              </p14:nvContentPartPr>
              <p14:xfrm>
                <a:off x="1583493" y="1915253"/>
                <a:ext cx="207000" cy="415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6C61394-9988-B29C-9BD5-DEB109461C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52893" y="1884653"/>
                  <a:ext cx="2682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E7C7F20-C59C-EE3D-7495-9756E3F6A5B6}"/>
                    </a:ext>
                  </a:extLst>
                </p14:cNvPr>
                <p14:cNvContentPartPr/>
                <p14:nvPr/>
              </p14:nvContentPartPr>
              <p14:xfrm>
                <a:off x="1631373" y="2161853"/>
                <a:ext cx="132840" cy="49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E7C7F20-C59C-EE3D-7495-9756E3F6A5B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00773" y="2131253"/>
                  <a:ext cx="194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8769E20-1910-F285-E64A-892325D33276}"/>
                    </a:ext>
                  </a:extLst>
                </p14:cNvPr>
                <p14:cNvContentPartPr/>
                <p14:nvPr/>
              </p14:nvContentPartPr>
              <p14:xfrm>
                <a:off x="1901733" y="1933253"/>
                <a:ext cx="86400" cy="223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8769E20-1910-F285-E64A-892325D3327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71133" y="1902653"/>
                  <a:ext cx="147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910883E-A822-8C86-9187-B70D4DF22664}"/>
                    </a:ext>
                  </a:extLst>
                </p14:cNvPr>
                <p14:cNvContentPartPr/>
                <p14:nvPr/>
              </p14:nvContentPartPr>
              <p14:xfrm>
                <a:off x="1253373" y="1992293"/>
                <a:ext cx="986760" cy="222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910883E-A822-8C86-9187-B70D4DF2266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22413" y="1961693"/>
                  <a:ext cx="1048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24F1CC1-EDB8-89FE-23D9-57DF7BFE69D5}"/>
                    </a:ext>
                  </a:extLst>
                </p14:cNvPr>
                <p14:cNvContentPartPr/>
                <p14:nvPr/>
              </p14:nvContentPartPr>
              <p14:xfrm>
                <a:off x="2151933" y="1917773"/>
                <a:ext cx="119520" cy="120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24F1CC1-EDB8-89FE-23D9-57DF7BFE69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20973" y="1887173"/>
                  <a:ext cx="180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73EC6B6-1242-04F0-A0AB-352B1FDA9C46}"/>
                    </a:ext>
                  </a:extLst>
                </p14:cNvPr>
                <p14:cNvContentPartPr/>
                <p14:nvPr/>
              </p14:nvContentPartPr>
              <p14:xfrm>
                <a:off x="2482773" y="1804013"/>
                <a:ext cx="150840" cy="384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73EC6B6-1242-04F0-A0AB-352B1FDA9C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51813" y="1773413"/>
                  <a:ext cx="2120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D8C7C77-BC60-B0FE-786A-A438E50011E1}"/>
                    </a:ext>
                  </a:extLst>
                </p14:cNvPr>
                <p14:cNvContentPartPr/>
                <p14:nvPr/>
              </p14:nvContentPartPr>
              <p14:xfrm>
                <a:off x="2689773" y="2089133"/>
                <a:ext cx="50760" cy="137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D8C7C77-BC60-B0FE-786A-A438E50011E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9173" y="2058533"/>
                  <a:ext cx="11196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42F5064-2E69-EDA4-5DCC-DF170849E52B}"/>
              </a:ext>
            </a:extLst>
          </p:cNvPr>
          <p:cNvGrpSpPr/>
          <p:nvPr/>
        </p:nvGrpSpPr>
        <p:grpSpPr>
          <a:xfrm>
            <a:off x="2373333" y="4218893"/>
            <a:ext cx="3299400" cy="2349720"/>
            <a:chOff x="2373333" y="4218893"/>
            <a:chExt cx="3299400" cy="234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494EF61-40D5-66DB-9EFA-5B85B5C792A6}"/>
                    </a:ext>
                  </a:extLst>
                </p14:cNvPr>
                <p14:cNvContentPartPr/>
                <p14:nvPr/>
              </p14:nvContentPartPr>
              <p14:xfrm>
                <a:off x="2373333" y="4704173"/>
                <a:ext cx="519480" cy="1864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494EF61-40D5-66DB-9EFA-5B85B5C792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42733" y="4673213"/>
                  <a:ext cx="580680" cy="19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75B7585-30F6-E0E3-B850-FD7652730D9B}"/>
                    </a:ext>
                  </a:extLst>
                </p14:cNvPr>
                <p14:cNvContentPartPr/>
                <p14:nvPr/>
              </p14:nvContentPartPr>
              <p14:xfrm>
                <a:off x="3174693" y="4991453"/>
                <a:ext cx="208800" cy="537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75B7585-30F6-E0E3-B850-FD7652730D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44093" y="4960853"/>
                  <a:ext cx="27000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E735E38-F5C9-ADCF-9A89-99DDE79AC033}"/>
                    </a:ext>
                  </a:extLst>
                </p14:cNvPr>
                <p14:cNvContentPartPr/>
                <p14:nvPr/>
              </p14:nvContentPartPr>
              <p14:xfrm>
                <a:off x="3502653" y="4891013"/>
                <a:ext cx="142920" cy="605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E735E38-F5C9-ADCF-9A89-99DDE79AC0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71693" y="4860413"/>
                  <a:ext cx="2044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C571F89-A6BF-B531-1C1C-FA78D86BBB89}"/>
                    </a:ext>
                  </a:extLst>
                </p14:cNvPr>
                <p14:cNvContentPartPr/>
                <p14:nvPr/>
              </p14:nvContentPartPr>
              <p14:xfrm>
                <a:off x="3444693" y="5104133"/>
                <a:ext cx="191880" cy="171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C571F89-A6BF-B531-1C1C-FA78D86BBB8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14093" y="5073533"/>
                  <a:ext cx="253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8ED15F-1F90-1B15-1FDB-C9623C1E73E6}"/>
                    </a:ext>
                  </a:extLst>
                </p14:cNvPr>
                <p14:cNvContentPartPr/>
                <p14:nvPr/>
              </p14:nvContentPartPr>
              <p14:xfrm>
                <a:off x="3641973" y="5027453"/>
                <a:ext cx="222120" cy="303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8ED15F-1F90-1B15-1FDB-C9623C1E73E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11373" y="4996853"/>
                  <a:ext cx="2836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E1A61D2-8191-E341-9883-DCB70FF3FFE8}"/>
                    </a:ext>
                  </a:extLst>
                </p14:cNvPr>
                <p14:cNvContentPartPr/>
                <p14:nvPr/>
              </p14:nvContentPartPr>
              <p14:xfrm>
                <a:off x="3886413" y="4920533"/>
                <a:ext cx="269640" cy="270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E1A61D2-8191-E341-9883-DCB70FF3FF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55813" y="4889933"/>
                  <a:ext cx="330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9034748-EB95-6C93-3F0F-CDAEFF574DDA}"/>
                    </a:ext>
                  </a:extLst>
                </p14:cNvPr>
                <p14:cNvContentPartPr/>
                <p14:nvPr/>
              </p14:nvContentPartPr>
              <p14:xfrm>
                <a:off x="4198173" y="4509053"/>
                <a:ext cx="358200" cy="577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9034748-EB95-6C93-3F0F-CDAEFF574DD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67573" y="4478453"/>
                  <a:ext cx="41940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8112A9E-CC4F-1979-9286-09AB751210B2}"/>
                    </a:ext>
                  </a:extLst>
                </p14:cNvPr>
                <p14:cNvContentPartPr/>
                <p14:nvPr/>
              </p14:nvContentPartPr>
              <p14:xfrm>
                <a:off x="4380693" y="4577093"/>
                <a:ext cx="695160" cy="389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8112A9E-CC4F-1979-9286-09AB751210B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50093" y="4546493"/>
                  <a:ext cx="7563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087C210-CE50-598B-8B07-A411D913193E}"/>
                    </a:ext>
                  </a:extLst>
                </p14:cNvPr>
                <p14:cNvContentPartPr/>
                <p14:nvPr/>
              </p14:nvContentPartPr>
              <p14:xfrm>
                <a:off x="5000613" y="4652333"/>
                <a:ext cx="147960" cy="278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087C210-CE50-598B-8B07-A411D913193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70013" y="4621733"/>
                  <a:ext cx="209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1B5F9F-FF08-5CA8-E8C5-E6D11E5F408C}"/>
                    </a:ext>
                  </a:extLst>
                </p14:cNvPr>
                <p14:cNvContentPartPr/>
                <p14:nvPr/>
              </p14:nvContentPartPr>
              <p14:xfrm>
                <a:off x="5237493" y="4218893"/>
                <a:ext cx="233640" cy="721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1B5F9F-FF08-5CA8-E8C5-E6D11E5F408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06533" y="4188293"/>
                  <a:ext cx="29520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EE22BBD-5EB1-366D-BE1F-8609A17BAB69}"/>
                    </a:ext>
                  </a:extLst>
                </p14:cNvPr>
                <p14:cNvContentPartPr/>
                <p14:nvPr/>
              </p14:nvContentPartPr>
              <p14:xfrm>
                <a:off x="5652213" y="4691573"/>
                <a:ext cx="20520" cy="5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EE22BBD-5EB1-366D-BE1F-8609A17BAB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21613" y="4660973"/>
                  <a:ext cx="82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A6C29B9-D02E-0EE8-1371-4BDE7762BCF2}"/>
                    </a:ext>
                  </a:extLst>
                </p14:cNvPr>
                <p14:cNvContentPartPr/>
                <p14:nvPr/>
              </p14:nvContentPartPr>
              <p14:xfrm>
                <a:off x="3371613" y="4925933"/>
                <a:ext cx="1925280" cy="1011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A6C29B9-D02E-0EE8-1371-4BDE7762BC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41013" y="4895333"/>
                  <a:ext cx="1986480" cy="10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679FB8B-1932-BC31-DD56-ADA921263B3A}"/>
                  </a:ext>
                </a:extLst>
              </p14:cNvPr>
              <p14:cNvContentPartPr/>
              <p14:nvPr/>
            </p14:nvContentPartPr>
            <p14:xfrm>
              <a:off x="6867573" y="1531853"/>
              <a:ext cx="205200" cy="5148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679FB8B-1932-BC31-DD56-ADA921263B3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36973" y="1501253"/>
                <a:ext cx="26640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647579F-BCAD-9575-4E91-7E8250DF3BC2}"/>
                  </a:ext>
                </a:extLst>
              </p14:cNvPr>
              <p14:cNvContentPartPr/>
              <p14:nvPr/>
            </p14:nvContentPartPr>
            <p14:xfrm>
              <a:off x="6741213" y="1668653"/>
              <a:ext cx="492120" cy="5292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647579F-BCAD-9575-4E91-7E8250DF3BC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710613" y="1638053"/>
                <a:ext cx="55332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11C36A-FCC6-F6D9-9A05-C21BC7319718}"/>
                  </a:ext>
                </a:extLst>
              </p14:cNvPr>
              <p14:cNvContentPartPr/>
              <p14:nvPr/>
            </p14:nvContentPartPr>
            <p14:xfrm>
              <a:off x="7473093" y="1563173"/>
              <a:ext cx="266760" cy="432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11C36A-FCC6-F6D9-9A05-C21BC731971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442493" y="1532573"/>
                <a:ext cx="3279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E5A1AB2-2426-90F7-28EE-565D1A23C661}"/>
                  </a:ext>
                </a:extLst>
              </p14:cNvPr>
              <p14:cNvContentPartPr/>
              <p14:nvPr/>
            </p14:nvContentPartPr>
            <p14:xfrm>
              <a:off x="7784133" y="1703933"/>
              <a:ext cx="482760" cy="2599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E5A1AB2-2426-90F7-28EE-565D1A23C66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753533" y="1672973"/>
                <a:ext cx="5443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5D0E2E0-6B43-4B7B-4581-4DC70EB8F5A4}"/>
                  </a:ext>
                </a:extLst>
              </p14:cNvPr>
              <p14:cNvContentPartPr/>
              <p14:nvPr/>
            </p14:nvContentPartPr>
            <p14:xfrm>
              <a:off x="7220373" y="2411333"/>
              <a:ext cx="227520" cy="3387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5D0E2E0-6B43-4B7B-4581-4DC70EB8F5A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189413" y="2380373"/>
                <a:ext cx="2887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02C2169-7B30-E326-12DB-6DF76EB279FA}"/>
                  </a:ext>
                </a:extLst>
              </p14:cNvPr>
              <p14:cNvContentPartPr/>
              <p14:nvPr/>
            </p14:nvContentPartPr>
            <p14:xfrm>
              <a:off x="7729773" y="2113253"/>
              <a:ext cx="627480" cy="5155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02C2169-7B30-E326-12DB-6DF76EB279F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699173" y="2082653"/>
                <a:ext cx="6886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0EE1138-9B16-4DCD-7164-D0B42D3FEFAE}"/>
                  </a:ext>
                </a:extLst>
              </p14:cNvPr>
              <p14:cNvContentPartPr/>
              <p14:nvPr/>
            </p14:nvContentPartPr>
            <p14:xfrm>
              <a:off x="8447253" y="2422133"/>
              <a:ext cx="19800" cy="716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0EE1138-9B16-4DCD-7164-D0B42D3FEFA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416653" y="2391533"/>
                <a:ext cx="81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EEB489F-212F-3634-CECF-504C91A85EE1}"/>
                  </a:ext>
                </a:extLst>
              </p14:cNvPr>
              <p14:cNvContentPartPr/>
              <p14:nvPr/>
            </p14:nvContentPartPr>
            <p14:xfrm>
              <a:off x="7869813" y="1354733"/>
              <a:ext cx="259200" cy="15991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EEB489F-212F-3634-CECF-504C91A85EE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839213" y="1323773"/>
                <a:ext cx="320400" cy="16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AD2EEF9-A1C6-9FD7-C7B1-D0185089B0F9}"/>
                  </a:ext>
                </a:extLst>
              </p14:cNvPr>
              <p14:cNvContentPartPr/>
              <p14:nvPr/>
            </p14:nvContentPartPr>
            <p14:xfrm>
              <a:off x="7455093" y="1488653"/>
              <a:ext cx="776520" cy="11203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AD2EEF9-A1C6-9FD7-C7B1-D0185089B0F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424493" y="1458053"/>
                <a:ext cx="838080" cy="11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79B2E43-5F4F-9E59-521F-A44783D2678A}"/>
              </a:ext>
            </a:extLst>
          </p:cNvPr>
          <p:cNvGrpSpPr/>
          <p:nvPr/>
        </p:nvGrpSpPr>
        <p:grpSpPr>
          <a:xfrm>
            <a:off x="9122253" y="3529493"/>
            <a:ext cx="438120" cy="254880"/>
            <a:chOff x="9122253" y="3529493"/>
            <a:chExt cx="43812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665CBB-C788-7FEE-50EA-ABFC8C75D8CC}"/>
                    </a:ext>
                  </a:extLst>
                </p14:cNvPr>
                <p14:cNvContentPartPr/>
                <p14:nvPr/>
              </p14:nvContentPartPr>
              <p14:xfrm>
                <a:off x="9122253" y="3619853"/>
                <a:ext cx="298080" cy="60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665CBB-C788-7FEE-50EA-ABFC8C75D8C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91653" y="3589253"/>
                  <a:ext cx="359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21EE140-E363-5037-0478-1BFD4C467876}"/>
                    </a:ext>
                  </a:extLst>
                </p14:cNvPr>
                <p14:cNvContentPartPr/>
                <p14:nvPr/>
              </p14:nvContentPartPr>
              <p14:xfrm>
                <a:off x="9352293" y="3529493"/>
                <a:ext cx="208080" cy="254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21EE140-E363-5037-0478-1BFD4C46787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21693" y="3498893"/>
                  <a:ext cx="26928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E4E8876-B8D7-3E80-E39C-23993CF112E0}"/>
              </a:ext>
            </a:extLst>
          </p:cNvPr>
          <p:cNvGrpSpPr/>
          <p:nvPr/>
        </p:nvGrpSpPr>
        <p:grpSpPr>
          <a:xfrm>
            <a:off x="8768373" y="1411253"/>
            <a:ext cx="2281680" cy="1665360"/>
            <a:chOff x="8768373" y="1411253"/>
            <a:chExt cx="2281680" cy="166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CB6DA12-D7C8-920A-26F7-5FA523F79930}"/>
                    </a:ext>
                  </a:extLst>
                </p14:cNvPr>
                <p14:cNvContentPartPr/>
                <p14:nvPr/>
              </p14:nvContentPartPr>
              <p14:xfrm>
                <a:off x="9248613" y="1476413"/>
                <a:ext cx="194760" cy="554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CB6DA12-D7C8-920A-26F7-5FA523F7993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218013" y="1445813"/>
                  <a:ext cx="25632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B6664F7-E2B2-275F-4EB1-854F5E8BF0AF}"/>
                    </a:ext>
                  </a:extLst>
                </p14:cNvPr>
                <p14:cNvContentPartPr/>
                <p14:nvPr/>
              </p14:nvContentPartPr>
              <p14:xfrm>
                <a:off x="9569013" y="1800413"/>
                <a:ext cx="53280" cy="216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B6664F7-E2B2-275F-4EB1-854F5E8BF0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8053" y="1769813"/>
                  <a:ext cx="114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A00AA23-376F-043D-E2FA-760C68408447}"/>
                    </a:ext>
                  </a:extLst>
                </p14:cNvPr>
                <p14:cNvContentPartPr/>
                <p14:nvPr/>
              </p14:nvContentPartPr>
              <p14:xfrm>
                <a:off x="9768093" y="1770533"/>
                <a:ext cx="177120" cy="295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A00AA23-376F-043D-E2FA-760C6840844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37133" y="1739933"/>
                  <a:ext cx="2383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B8729B4-1612-3CDD-A58D-18DC283EC8A7}"/>
                    </a:ext>
                  </a:extLst>
                </p14:cNvPr>
                <p14:cNvContentPartPr/>
                <p14:nvPr/>
              </p14:nvContentPartPr>
              <p14:xfrm>
                <a:off x="9676653" y="1599173"/>
                <a:ext cx="6120" cy="10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B8729B4-1612-3CDD-A58D-18DC283EC8A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646053" y="1568213"/>
                  <a:ext cx="67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7377A40-3A74-0D53-0ABA-FB09528FBFE5}"/>
                    </a:ext>
                  </a:extLst>
                </p14:cNvPr>
                <p14:cNvContentPartPr/>
                <p14:nvPr/>
              </p14:nvContentPartPr>
              <p14:xfrm>
                <a:off x="9979053" y="1411253"/>
                <a:ext cx="61920" cy="717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7377A40-3A74-0D53-0ABA-FB09528FBF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48453" y="1380293"/>
                  <a:ext cx="12312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CBAB804-4E03-39A5-379F-0E58F0700265}"/>
                    </a:ext>
                  </a:extLst>
                </p14:cNvPr>
                <p14:cNvContentPartPr/>
                <p14:nvPr/>
              </p14:nvContentPartPr>
              <p14:xfrm>
                <a:off x="9919293" y="1665413"/>
                <a:ext cx="833040" cy="451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CBAB804-4E03-39A5-379F-0E58F070026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88693" y="1634813"/>
                  <a:ext cx="8942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0615CB2-A4EC-2DC7-4B3F-5E7AF9814648}"/>
                    </a:ext>
                  </a:extLst>
                </p14:cNvPr>
                <p14:cNvContentPartPr/>
                <p14:nvPr/>
              </p14:nvContentPartPr>
              <p14:xfrm>
                <a:off x="10798053" y="1791053"/>
                <a:ext cx="120600" cy="304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0615CB2-A4EC-2DC7-4B3F-5E7AF9814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67453" y="1760453"/>
                  <a:ext cx="181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8FFD082-46CE-6AD9-312D-BF772C0DB899}"/>
                    </a:ext>
                  </a:extLst>
                </p14:cNvPr>
                <p14:cNvContentPartPr/>
                <p14:nvPr/>
              </p14:nvContentPartPr>
              <p14:xfrm>
                <a:off x="8768373" y="1996253"/>
                <a:ext cx="182880" cy="39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8FFD082-46CE-6AD9-312D-BF772C0DB8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37773" y="1965293"/>
                  <a:ext cx="2440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5D54417-EB2A-80BD-4A5F-F17217DCDF42}"/>
                    </a:ext>
                  </a:extLst>
                </p14:cNvPr>
                <p14:cNvContentPartPr/>
                <p14:nvPr/>
              </p14:nvContentPartPr>
              <p14:xfrm>
                <a:off x="8907693" y="1924973"/>
                <a:ext cx="200880" cy="286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5D54417-EB2A-80BD-4A5F-F17217DCDF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76733" y="1894013"/>
                  <a:ext cx="2620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A59DB2-C53F-54CC-F121-5A924AD0DDDD}"/>
                    </a:ext>
                  </a:extLst>
                </p14:cNvPr>
                <p14:cNvContentPartPr/>
                <p14:nvPr/>
              </p14:nvContentPartPr>
              <p14:xfrm>
                <a:off x="8964573" y="2701493"/>
                <a:ext cx="185400" cy="82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A59DB2-C53F-54CC-F121-5A924AD0DDD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33613" y="2670893"/>
                  <a:ext cx="246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D12C579-A846-5F11-5C83-5AD0810E6404}"/>
                    </a:ext>
                  </a:extLst>
                </p14:cNvPr>
                <p14:cNvContentPartPr/>
                <p14:nvPr/>
              </p14:nvContentPartPr>
              <p14:xfrm>
                <a:off x="9059253" y="2592773"/>
                <a:ext cx="189720" cy="170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D12C579-A846-5F11-5C83-5AD0810E640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28653" y="2562173"/>
                  <a:ext cx="251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A5E66F8-4943-3D09-B1E6-5491BC77C8B8}"/>
                    </a:ext>
                  </a:extLst>
                </p14:cNvPr>
                <p14:cNvContentPartPr/>
                <p14:nvPr/>
              </p14:nvContentPartPr>
              <p14:xfrm>
                <a:off x="9503493" y="2588453"/>
                <a:ext cx="242280" cy="300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A5E66F8-4943-3D09-B1E6-5491BC77C8B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72533" y="2557493"/>
                  <a:ext cx="3038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82B4AF6-FC36-B477-BE0D-9605173C5561}"/>
                    </a:ext>
                  </a:extLst>
                </p14:cNvPr>
                <p14:cNvContentPartPr/>
                <p14:nvPr/>
              </p14:nvContentPartPr>
              <p14:xfrm>
                <a:off x="9884013" y="2741813"/>
                <a:ext cx="24840" cy="263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82B4AF6-FC36-B477-BE0D-9605173C556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53413" y="2710853"/>
                  <a:ext cx="860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D22BA8E-6CA8-FDE4-9311-77F7B70605B8}"/>
                    </a:ext>
                  </a:extLst>
                </p14:cNvPr>
                <p14:cNvContentPartPr/>
                <p14:nvPr/>
              </p14:nvContentPartPr>
              <p14:xfrm>
                <a:off x="9877533" y="2585213"/>
                <a:ext cx="86040" cy="51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D22BA8E-6CA8-FDE4-9311-77F7B70605B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46573" y="2554613"/>
                  <a:ext cx="147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4898FBC-142A-B625-7704-5255EF5947AE}"/>
                    </a:ext>
                  </a:extLst>
                </p14:cNvPr>
                <p14:cNvContentPartPr/>
                <p14:nvPr/>
              </p14:nvContentPartPr>
              <p14:xfrm>
                <a:off x="10016133" y="2348333"/>
                <a:ext cx="304200" cy="725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4898FBC-142A-B625-7704-5255EF5947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85533" y="2317733"/>
                  <a:ext cx="36540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7E9373F-6CF4-4C6E-5AF2-A0D2E6048DC9}"/>
                    </a:ext>
                  </a:extLst>
                </p14:cNvPr>
                <p14:cNvContentPartPr/>
                <p14:nvPr/>
              </p14:nvContentPartPr>
              <p14:xfrm>
                <a:off x="10385493" y="2767373"/>
                <a:ext cx="216720" cy="309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7E9373F-6CF4-4C6E-5AF2-A0D2E6048DC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54893" y="2736413"/>
                  <a:ext cx="2779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E6B228F-D039-60BB-C702-76EB15FF7B15}"/>
                    </a:ext>
                  </a:extLst>
                </p14:cNvPr>
                <p14:cNvContentPartPr/>
                <p14:nvPr/>
              </p14:nvContentPartPr>
              <p14:xfrm>
                <a:off x="10619133" y="2757653"/>
                <a:ext cx="162720" cy="291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E6B228F-D039-60BB-C702-76EB15FF7B1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88533" y="2727053"/>
                  <a:ext cx="2239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6963EE7-7BD0-2925-8FF6-409193561C82}"/>
                    </a:ext>
                  </a:extLst>
                </p14:cNvPr>
                <p14:cNvContentPartPr/>
                <p14:nvPr/>
              </p14:nvContentPartPr>
              <p14:xfrm>
                <a:off x="10868613" y="2731373"/>
                <a:ext cx="181440" cy="344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6963EE7-7BD0-2925-8FF6-409193561C8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838013" y="2700773"/>
                  <a:ext cx="243000" cy="40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DBABE49-F24D-2702-35AD-5402D34E214A}"/>
              </a:ext>
            </a:extLst>
          </p:cNvPr>
          <p:cNvGrpSpPr/>
          <p:nvPr/>
        </p:nvGrpSpPr>
        <p:grpSpPr>
          <a:xfrm>
            <a:off x="5747253" y="1191653"/>
            <a:ext cx="5815080" cy="3609720"/>
            <a:chOff x="5747253" y="1191653"/>
            <a:chExt cx="5815080" cy="360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86D84B3-67BB-8D03-9615-2B40C290D62A}"/>
                    </a:ext>
                  </a:extLst>
                </p14:cNvPr>
                <p14:cNvContentPartPr/>
                <p14:nvPr/>
              </p14:nvContentPartPr>
              <p14:xfrm>
                <a:off x="9812373" y="3433013"/>
                <a:ext cx="256680" cy="458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86D84B3-67BB-8D03-9615-2B40C290D62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97253" y="3417533"/>
                  <a:ext cx="28728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52C7974-B302-03AE-C001-7616FFDC69F3}"/>
                    </a:ext>
                  </a:extLst>
                </p14:cNvPr>
                <p14:cNvContentPartPr/>
                <p14:nvPr/>
              </p14:nvContentPartPr>
              <p14:xfrm>
                <a:off x="9870333" y="3664133"/>
                <a:ext cx="572760" cy="237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52C7974-B302-03AE-C001-7616FFDC69F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55213" y="3649013"/>
                  <a:ext cx="603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C3E7401-B2AA-254F-596D-815F25B9B6D2}"/>
                    </a:ext>
                  </a:extLst>
                </p14:cNvPr>
                <p14:cNvContentPartPr/>
                <p14:nvPr/>
              </p14:nvContentPartPr>
              <p14:xfrm>
                <a:off x="10420413" y="3317453"/>
                <a:ext cx="475560" cy="600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C3E7401-B2AA-254F-596D-815F25B9B6D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05293" y="3302333"/>
                  <a:ext cx="50580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14596AF-6B24-DF7D-36E4-1C15E6874DEA}"/>
                    </a:ext>
                  </a:extLst>
                </p14:cNvPr>
                <p14:cNvContentPartPr/>
                <p14:nvPr/>
              </p14:nvContentPartPr>
              <p14:xfrm>
                <a:off x="10789053" y="3562973"/>
                <a:ext cx="67680" cy="43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14596AF-6B24-DF7D-36E4-1C15E6874D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73573" y="3547853"/>
                  <a:ext cx="98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DC054AE-5C91-CE7C-5AE8-2AD739A53869}"/>
                    </a:ext>
                  </a:extLst>
                </p14:cNvPr>
                <p14:cNvContentPartPr/>
                <p14:nvPr/>
              </p14:nvContentPartPr>
              <p14:xfrm>
                <a:off x="10940253" y="3607613"/>
                <a:ext cx="163800" cy="310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DC054AE-5C91-CE7C-5AE8-2AD739A5386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24773" y="3592133"/>
                  <a:ext cx="194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FD52DF8-EE52-C363-E34D-AC0D5F84AC22}"/>
                    </a:ext>
                  </a:extLst>
                </p14:cNvPr>
                <p14:cNvContentPartPr/>
                <p14:nvPr/>
              </p14:nvContentPartPr>
              <p14:xfrm>
                <a:off x="6731133" y="4303853"/>
                <a:ext cx="229680" cy="20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FD52DF8-EE52-C363-E34D-AC0D5F84AC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16013" y="4288733"/>
                  <a:ext cx="259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EF51E0E-6A6D-F2AE-9E42-3AB5F17AE2D7}"/>
                    </a:ext>
                  </a:extLst>
                </p14:cNvPr>
                <p14:cNvContentPartPr/>
                <p14:nvPr/>
              </p14:nvContentPartPr>
              <p14:xfrm>
                <a:off x="6897813" y="4227173"/>
                <a:ext cx="195120" cy="204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EF51E0E-6A6D-F2AE-9E42-3AB5F17AE2D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882333" y="4212053"/>
                  <a:ext cx="225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74FEC96-5D53-DD2B-D8BA-79092C1E8222}"/>
                    </a:ext>
                  </a:extLst>
                </p14:cNvPr>
                <p14:cNvContentPartPr/>
                <p14:nvPr/>
              </p14:nvContentPartPr>
              <p14:xfrm>
                <a:off x="7418013" y="4135013"/>
                <a:ext cx="242280" cy="523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74FEC96-5D53-DD2B-D8BA-79092C1E822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02893" y="4119893"/>
                  <a:ext cx="27288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86CF208-86F6-4B99-19FF-047BAE52F3EE}"/>
                    </a:ext>
                  </a:extLst>
                </p14:cNvPr>
                <p14:cNvContentPartPr/>
                <p14:nvPr/>
              </p14:nvContentPartPr>
              <p14:xfrm>
                <a:off x="7745613" y="4361453"/>
                <a:ext cx="131400" cy="201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86CF208-86F6-4B99-19FF-047BAE52F3E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30493" y="4346333"/>
                  <a:ext cx="162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1CF2510-5AC3-0C51-C04C-58AC0BA1A08F}"/>
                    </a:ext>
                  </a:extLst>
                </p14:cNvPr>
                <p14:cNvContentPartPr/>
                <p14:nvPr/>
              </p14:nvContentPartPr>
              <p14:xfrm>
                <a:off x="7946493" y="4046453"/>
                <a:ext cx="165960" cy="616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1CF2510-5AC3-0C51-C04C-58AC0BA1A08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31013" y="4031333"/>
                  <a:ext cx="19656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E5544EE-154A-57C8-3F30-1DECFA53386A}"/>
                    </a:ext>
                  </a:extLst>
                </p14:cNvPr>
                <p14:cNvContentPartPr/>
                <p14:nvPr/>
              </p14:nvContentPartPr>
              <p14:xfrm>
                <a:off x="8332773" y="4358573"/>
                <a:ext cx="551520" cy="442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E5544EE-154A-57C8-3F30-1DECFA53386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17653" y="4343453"/>
                  <a:ext cx="5821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E829DC9-168A-CC8D-3F69-6529A77EC10D}"/>
                    </a:ext>
                  </a:extLst>
                </p14:cNvPr>
                <p14:cNvContentPartPr/>
                <p14:nvPr/>
              </p14:nvContentPartPr>
              <p14:xfrm>
                <a:off x="8954133" y="4114853"/>
                <a:ext cx="56160" cy="657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E829DC9-168A-CC8D-3F69-6529A77EC10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39013" y="4099373"/>
                  <a:ext cx="8676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2C8D4AD-BDC1-D55D-0DA1-D5D29D36A480}"/>
                    </a:ext>
                  </a:extLst>
                </p14:cNvPr>
                <p14:cNvContentPartPr/>
                <p14:nvPr/>
              </p14:nvContentPartPr>
              <p14:xfrm>
                <a:off x="8951253" y="4511213"/>
                <a:ext cx="201960" cy="53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2C8D4AD-BDC1-D55D-0DA1-D5D29D36A48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935773" y="4496093"/>
                  <a:ext cx="232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5CF5DB5-7E0F-344D-DD27-3FF4FBBF3715}"/>
                    </a:ext>
                  </a:extLst>
                </p14:cNvPr>
                <p14:cNvContentPartPr/>
                <p14:nvPr/>
              </p14:nvContentPartPr>
              <p14:xfrm>
                <a:off x="9317373" y="4569893"/>
                <a:ext cx="29160" cy="14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5CF5DB5-7E0F-344D-DD27-3FF4FBBF371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02253" y="4554413"/>
                  <a:ext cx="59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CCB6D64-104D-CD13-F321-EA2A619944DC}"/>
                    </a:ext>
                  </a:extLst>
                </p14:cNvPr>
                <p14:cNvContentPartPr/>
                <p14:nvPr/>
              </p14:nvContentPartPr>
              <p14:xfrm>
                <a:off x="8962773" y="1191653"/>
                <a:ext cx="2035440" cy="1181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CCB6D64-104D-CD13-F321-EA2A619944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47653" y="1176533"/>
                  <a:ext cx="2066040" cy="12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6B0B71E-A039-B452-01B1-6BD3D62CC958}"/>
                    </a:ext>
                  </a:extLst>
                </p14:cNvPr>
                <p14:cNvContentPartPr/>
                <p14:nvPr/>
              </p14:nvContentPartPr>
              <p14:xfrm>
                <a:off x="9349413" y="2228453"/>
                <a:ext cx="1900080" cy="1153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6B0B71E-A039-B452-01B1-6BD3D62CC9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34293" y="2213333"/>
                  <a:ext cx="193068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0360D09-6795-AEAA-6A78-6C0C44EC25F1}"/>
                    </a:ext>
                  </a:extLst>
                </p14:cNvPr>
                <p14:cNvContentPartPr/>
                <p14:nvPr/>
              </p14:nvContentPartPr>
              <p14:xfrm>
                <a:off x="9562173" y="3232853"/>
                <a:ext cx="2000160" cy="1291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0360D09-6795-AEAA-6A78-6C0C44EC25F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47053" y="3217733"/>
                  <a:ext cx="2030760" cy="13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EE3258E-9E55-E4A0-5F86-2D8782D70EF6}"/>
                    </a:ext>
                  </a:extLst>
                </p14:cNvPr>
                <p14:cNvContentPartPr/>
                <p14:nvPr/>
              </p14:nvContentPartPr>
              <p14:xfrm>
                <a:off x="5747253" y="2900933"/>
                <a:ext cx="3686040" cy="8640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EE3258E-9E55-E4A0-5F86-2D8782D70EF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32133" y="2885453"/>
                  <a:ext cx="3716280" cy="89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9767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35B262E-6A34-0753-1DD3-B6427A9DF9C6}"/>
              </a:ext>
            </a:extLst>
          </p:cNvPr>
          <p:cNvGrpSpPr/>
          <p:nvPr/>
        </p:nvGrpSpPr>
        <p:grpSpPr>
          <a:xfrm>
            <a:off x="599613" y="199493"/>
            <a:ext cx="10904760" cy="5240160"/>
            <a:chOff x="599613" y="199493"/>
            <a:chExt cx="10904760" cy="524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C40C55B-93CC-9EAF-79C5-68205BEE0E5A}"/>
                    </a:ext>
                  </a:extLst>
                </p14:cNvPr>
                <p14:cNvContentPartPr/>
                <p14:nvPr/>
              </p14:nvContentPartPr>
              <p14:xfrm>
                <a:off x="599613" y="362573"/>
                <a:ext cx="291240" cy="498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C40C55B-93CC-9EAF-79C5-68205BEE0E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4133" y="347453"/>
                  <a:ext cx="3214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10F207B-4263-0C0A-2C93-F96EF3B6A06B}"/>
                    </a:ext>
                  </a:extLst>
                </p14:cNvPr>
                <p14:cNvContentPartPr/>
                <p14:nvPr/>
              </p14:nvContentPartPr>
              <p14:xfrm>
                <a:off x="931173" y="264293"/>
                <a:ext cx="415080" cy="591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10F207B-4263-0C0A-2C93-F96EF3B6A0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053" y="249173"/>
                  <a:ext cx="44532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ED25FF1-7354-E285-4703-BA734EEC7525}"/>
                    </a:ext>
                  </a:extLst>
                </p14:cNvPr>
                <p14:cNvContentPartPr/>
                <p14:nvPr/>
              </p14:nvContentPartPr>
              <p14:xfrm>
                <a:off x="1146093" y="539693"/>
                <a:ext cx="426240" cy="242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ED25FF1-7354-E285-4703-BA734EEC75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0973" y="524573"/>
                  <a:ext cx="456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F2A2F5-954F-01CE-395F-31620C0544F0}"/>
                    </a:ext>
                  </a:extLst>
                </p14:cNvPr>
                <p14:cNvContentPartPr/>
                <p14:nvPr/>
              </p14:nvContentPartPr>
              <p14:xfrm>
                <a:off x="981213" y="995453"/>
                <a:ext cx="551880" cy="21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F2A2F5-954F-01CE-395F-31620C0544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093" y="980333"/>
                  <a:ext cx="582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89B951-C68A-F649-0D66-15D22E3002C0}"/>
                    </a:ext>
                  </a:extLst>
                </p14:cNvPr>
                <p14:cNvContentPartPr/>
                <p14:nvPr/>
              </p14:nvContentPartPr>
              <p14:xfrm>
                <a:off x="1205493" y="1117493"/>
                <a:ext cx="272880" cy="53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89B951-C68A-F649-0D66-15D22E3002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0013" y="1102373"/>
                  <a:ext cx="303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A95BA9-082E-1DC2-DB14-1F3096AB8A8F}"/>
                    </a:ext>
                  </a:extLst>
                </p14:cNvPr>
                <p14:cNvContentPartPr/>
                <p14:nvPr/>
              </p14:nvContentPartPr>
              <p14:xfrm>
                <a:off x="2794893" y="559133"/>
                <a:ext cx="109800" cy="318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A95BA9-082E-1DC2-DB14-1F3096AB8A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79773" y="543653"/>
                  <a:ext cx="1400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A3003F4-1033-5AC4-494E-4CF209A8B5DA}"/>
                    </a:ext>
                  </a:extLst>
                </p14:cNvPr>
                <p14:cNvContentPartPr/>
                <p14:nvPr/>
              </p14:nvContentPartPr>
              <p14:xfrm>
                <a:off x="3086133" y="474173"/>
                <a:ext cx="26640" cy="493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A3003F4-1033-5AC4-494E-4CF209A8B5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70653" y="458693"/>
                  <a:ext cx="572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C8A8D-3765-F960-27F4-7BBC1361A9D5}"/>
                    </a:ext>
                  </a:extLst>
                </p14:cNvPr>
                <p14:cNvContentPartPr/>
                <p14:nvPr/>
              </p14:nvContentPartPr>
              <p14:xfrm>
                <a:off x="2997573" y="723293"/>
                <a:ext cx="443160" cy="172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C8A8D-3765-F960-27F4-7BBC1361A9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82453" y="708173"/>
                  <a:ext cx="473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D41076-2DFC-46DF-4696-16716E5C12A5}"/>
                    </a:ext>
                  </a:extLst>
                </p14:cNvPr>
                <p14:cNvContentPartPr/>
                <p14:nvPr/>
              </p14:nvContentPartPr>
              <p14:xfrm>
                <a:off x="3576093" y="337373"/>
                <a:ext cx="504720" cy="691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D41076-2DFC-46DF-4696-16716E5C12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60973" y="322253"/>
                  <a:ext cx="53496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C581545-D416-4F61-A4CC-4F908F122F08}"/>
                    </a:ext>
                  </a:extLst>
                </p14:cNvPr>
                <p14:cNvContentPartPr/>
                <p14:nvPr/>
              </p14:nvContentPartPr>
              <p14:xfrm>
                <a:off x="4133373" y="955493"/>
                <a:ext cx="20520" cy="33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C581545-D416-4F61-A4CC-4F908F122F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18253" y="940013"/>
                  <a:ext cx="51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94ADDAF-9F22-FC26-650A-748F4E1169A9}"/>
                    </a:ext>
                  </a:extLst>
                </p14:cNvPr>
                <p14:cNvContentPartPr/>
                <p14:nvPr/>
              </p14:nvContentPartPr>
              <p14:xfrm>
                <a:off x="2968413" y="1123973"/>
                <a:ext cx="716760" cy="56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94ADDAF-9F22-FC26-650A-748F4E1169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53293" y="1108853"/>
                  <a:ext cx="747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9B0A8CA-2CB2-A96B-E8AB-B75F9AC9DCFF}"/>
                    </a:ext>
                  </a:extLst>
                </p14:cNvPr>
                <p14:cNvContentPartPr/>
                <p14:nvPr/>
              </p14:nvContentPartPr>
              <p14:xfrm>
                <a:off x="4623333" y="792053"/>
                <a:ext cx="690840" cy="15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9B0A8CA-2CB2-A96B-E8AB-B75F9AC9DC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07853" y="776573"/>
                  <a:ext cx="721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F790254-15D2-E508-C269-580CB29AE055}"/>
                    </a:ext>
                  </a:extLst>
                </p14:cNvPr>
                <p14:cNvContentPartPr/>
                <p14:nvPr/>
              </p14:nvContentPartPr>
              <p14:xfrm>
                <a:off x="5163693" y="660293"/>
                <a:ext cx="236520" cy="26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F790254-15D2-E508-C269-580CB29AE0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48573" y="645173"/>
                  <a:ext cx="267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F3D5411-BD98-B178-E4DB-7142B04C77CB}"/>
                    </a:ext>
                  </a:extLst>
                </p14:cNvPr>
                <p14:cNvContentPartPr/>
                <p14:nvPr/>
              </p14:nvContentPartPr>
              <p14:xfrm>
                <a:off x="10751613" y="427373"/>
                <a:ext cx="244440" cy="194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F3D5411-BD98-B178-E4DB-7142B04C77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36493" y="412253"/>
                  <a:ext cx="274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715A8F-37D7-8807-4B2C-A595805A03FF}"/>
                    </a:ext>
                  </a:extLst>
                </p14:cNvPr>
                <p14:cNvContentPartPr/>
                <p14:nvPr/>
              </p14:nvContentPartPr>
              <p14:xfrm>
                <a:off x="9917493" y="570293"/>
                <a:ext cx="1001880" cy="1241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715A8F-37D7-8807-4B2C-A595805A03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02373" y="555173"/>
                  <a:ext cx="1032480" cy="12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ED9F73-9109-7A39-B3DE-A3971DA33DFC}"/>
                    </a:ext>
                  </a:extLst>
                </p14:cNvPr>
                <p14:cNvContentPartPr/>
                <p14:nvPr/>
              </p14:nvContentPartPr>
              <p14:xfrm>
                <a:off x="9795453" y="627533"/>
                <a:ext cx="1250640" cy="1298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ED9F73-9109-7A39-B3DE-A3971DA33D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79973" y="612413"/>
                  <a:ext cx="1281240" cy="13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0A71E1-0F69-A34B-02A7-EC094A12BC28}"/>
                    </a:ext>
                  </a:extLst>
                </p14:cNvPr>
                <p14:cNvContentPartPr/>
                <p14:nvPr/>
              </p14:nvContentPartPr>
              <p14:xfrm>
                <a:off x="9849093" y="1658573"/>
                <a:ext cx="1224000" cy="396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0A71E1-0F69-A34B-02A7-EC094A12BC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33613" y="1643093"/>
                  <a:ext cx="12546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5403274-3060-3708-FEA0-2C6EB828FD98}"/>
                    </a:ext>
                  </a:extLst>
                </p14:cNvPr>
                <p14:cNvContentPartPr/>
                <p14:nvPr/>
              </p14:nvContentPartPr>
              <p14:xfrm>
                <a:off x="10167333" y="407573"/>
                <a:ext cx="389160" cy="420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5403274-3060-3708-FEA0-2C6EB828FD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52213" y="392093"/>
                  <a:ext cx="419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EF7E67D-1BCD-FB47-5B37-87681C572FEB}"/>
                    </a:ext>
                  </a:extLst>
                </p14:cNvPr>
                <p14:cNvContentPartPr/>
                <p14:nvPr/>
              </p14:nvContentPartPr>
              <p14:xfrm>
                <a:off x="9826053" y="710693"/>
                <a:ext cx="582840" cy="373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EF7E67D-1BCD-FB47-5B37-87681C572F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10573" y="695573"/>
                  <a:ext cx="6130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B37D63-7791-B130-1643-F4D3BB17E9D8}"/>
                    </a:ext>
                  </a:extLst>
                </p14:cNvPr>
                <p14:cNvContentPartPr/>
                <p14:nvPr/>
              </p14:nvContentPartPr>
              <p14:xfrm>
                <a:off x="9791853" y="965933"/>
                <a:ext cx="409680" cy="417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B37D63-7791-B130-1643-F4D3BB17E9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776373" y="950453"/>
                  <a:ext cx="4402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617F16-A5A5-8E17-0629-705327E1A3F9}"/>
                    </a:ext>
                  </a:extLst>
                </p14:cNvPr>
                <p14:cNvContentPartPr/>
                <p14:nvPr/>
              </p14:nvContentPartPr>
              <p14:xfrm>
                <a:off x="9659373" y="1338893"/>
                <a:ext cx="38880" cy="73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617F16-A5A5-8E17-0629-705327E1A3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44253" y="1323773"/>
                  <a:ext cx="69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B25D7B-62DA-70B5-96D6-1222567BFF60}"/>
                    </a:ext>
                  </a:extLst>
                </p14:cNvPr>
                <p14:cNvContentPartPr/>
                <p14:nvPr/>
              </p14:nvContentPartPr>
              <p14:xfrm>
                <a:off x="9906693" y="1183733"/>
                <a:ext cx="241560" cy="410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B25D7B-62DA-70B5-96D6-1222567BFF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91213" y="1168253"/>
                  <a:ext cx="2721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8F8B66-8C4D-14C5-5AC6-54D8F608DF6D}"/>
                    </a:ext>
                  </a:extLst>
                </p14:cNvPr>
                <p14:cNvContentPartPr/>
                <p14:nvPr/>
              </p14:nvContentPartPr>
              <p14:xfrm>
                <a:off x="9609333" y="1644533"/>
                <a:ext cx="43200" cy="169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8F8B66-8C4D-14C5-5AC6-54D8F608DF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94213" y="1629413"/>
                  <a:ext cx="73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30E408-2A3A-A749-14DC-BAE8CC1D3AF2}"/>
                    </a:ext>
                  </a:extLst>
                </p14:cNvPr>
                <p14:cNvContentPartPr/>
                <p14:nvPr/>
              </p14:nvContentPartPr>
              <p14:xfrm>
                <a:off x="9434373" y="423413"/>
                <a:ext cx="789840" cy="145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30E408-2A3A-A749-14DC-BAE8CC1D3A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19253" y="408293"/>
                  <a:ext cx="820440" cy="14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663560-D80B-D7C8-D1D4-93E57777D266}"/>
                    </a:ext>
                  </a:extLst>
                </p14:cNvPr>
                <p14:cNvContentPartPr/>
                <p14:nvPr/>
              </p14:nvContentPartPr>
              <p14:xfrm>
                <a:off x="9124413" y="3450653"/>
                <a:ext cx="154440" cy="1631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663560-D80B-D7C8-D1D4-93E57777D26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09293" y="3435173"/>
                  <a:ext cx="185040" cy="16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D67B65-027D-5E6A-98DD-5950027B6CD6}"/>
                    </a:ext>
                  </a:extLst>
                </p14:cNvPr>
                <p14:cNvContentPartPr/>
                <p14:nvPr/>
              </p14:nvContentPartPr>
              <p14:xfrm>
                <a:off x="9121533" y="3305573"/>
                <a:ext cx="1988280" cy="1843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D67B65-027D-5E6A-98DD-5950027B6C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06053" y="3290453"/>
                  <a:ext cx="2018880" cy="18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164778-EC54-D15E-98DD-E63A1474F155}"/>
                    </a:ext>
                  </a:extLst>
                </p14:cNvPr>
                <p14:cNvContentPartPr/>
                <p14:nvPr/>
              </p14:nvContentPartPr>
              <p14:xfrm>
                <a:off x="9492333" y="3508253"/>
                <a:ext cx="168840" cy="1499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164778-EC54-D15E-98DD-E63A1474F1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76853" y="3493133"/>
                  <a:ext cx="199440" cy="15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CAD0F6-68DD-70EB-747B-3DFA003DF481}"/>
                    </a:ext>
                  </a:extLst>
                </p14:cNvPr>
                <p14:cNvContentPartPr/>
                <p14:nvPr/>
              </p14:nvContentPartPr>
              <p14:xfrm>
                <a:off x="9835413" y="3507173"/>
                <a:ext cx="82080" cy="1252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CAD0F6-68DD-70EB-747B-3DFA003DF4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20293" y="3492053"/>
                  <a:ext cx="112680" cy="12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FC81F7C-300C-194C-2854-0C41921B2FCC}"/>
                    </a:ext>
                  </a:extLst>
                </p14:cNvPr>
                <p14:cNvContentPartPr/>
                <p14:nvPr/>
              </p14:nvContentPartPr>
              <p14:xfrm>
                <a:off x="10240053" y="3416813"/>
                <a:ext cx="82440" cy="1318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FC81F7C-300C-194C-2854-0C41921B2F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24933" y="3401333"/>
                  <a:ext cx="1130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A8CF30-87A2-EE60-AD65-0D93DC153331}"/>
                    </a:ext>
                  </a:extLst>
                </p14:cNvPr>
                <p14:cNvContentPartPr/>
                <p14:nvPr/>
              </p14:nvContentPartPr>
              <p14:xfrm>
                <a:off x="10674213" y="3366773"/>
                <a:ext cx="26280" cy="1346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A8CF30-87A2-EE60-AD65-0D93DC1533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59093" y="3351293"/>
                  <a:ext cx="5688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125F5F7-146D-24AE-18D1-7D74FCDC003A}"/>
                    </a:ext>
                  </a:extLst>
                </p14:cNvPr>
                <p14:cNvContentPartPr/>
                <p14:nvPr/>
              </p14:nvContentPartPr>
              <p14:xfrm>
                <a:off x="9216933" y="3812093"/>
                <a:ext cx="1680120" cy="39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125F5F7-146D-24AE-18D1-7D74FCDC00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01813" y="3796973"/>
                  <a:ext cx="1710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DFAC18B-4FF9-14F0-CB2F-C60F32B4B284}"/>
                    </a:ext>
                  </a:extLst>
                </p14:cNvPr>
                <p14:cNvContentPartPr/>
                <p14:nvPr/>
              </p14:nvContentPartPr>
              <p14:xfrm>
                <a:off x="9209013" y="4127813"/>
                <a:ext cx="1581120" cy="140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DFAC18B-4FF9-14F0-CB2F-C60F32B4B2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93893" y="4112333"/>
                  <a:ext cx="1611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559B3D-0523-59C5-D293-3AFB30D648A9}"/>
                    </a:ext>
                  </a:extLst>
                </p14:cNvPr>
                <p14:cNvContentPartPr/>
                <p14:nvPr/>
              </p14:nvContentPartPr>
              <p14:xfrm>
                <a:off x="9310893" y="4453253"/>
                <a:ext cx="1695960" cy="160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559B3D-0523-59C5-D293-3AFB30D648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95773" y="4437773"/>
                  <a:ext cx="1726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E635A2D-FF27-D14C-CF35-A93EE03F3911}"/>
                    </a:ext>
                  </a:extLst>
                </p14:cNvPr>
                <p14:cNvContentPartPr/>
                <p14:nvPr/>
              </p14:nvContentPartPr>
              <p14:xfrm>
                <a:off x="9915693" y="4702013"/>
                <a:ext cx="58680" cy="414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E635A2D-FF27-D14C-CF35-A93EE03F39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00573" y="4686893"/>
                  <a:ext cx="892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748CF9-0978-A7D4-0644-CA72130809E3}"/>
                    </a:ext>
                  </a:extLst>
                </p14:cNvPr>
                <p14:cNvContentPartPr/>
                <p14:nvPr/>
              </p14:nvContentPartPr>
              <p14:xfrm>
                <a:off x="10329693" y="4719653"/>
                <a:ext cx="90000" cy="471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748CF9-0978-A7D4-0644-CA72130809E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14213" y="4704173"/>
                  <a:ext cx="1202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A9BF00C-7971-0263-B7C8-054196B3C2BF}"/>
                    </a:ext>
                  </a:extLst>
                </p14:cNvPr>
                <p14:cNvContentPartPr/>
                <p14:nvPr/>
              </p14:nvContentPartPr>
              <p14:xfrm>
                <a:off x="10672413" y="4644413"/>
                <a:ext cx="60480" cy="573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A9BF00C-7971-0263-B7C8-054196B3C2B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56933" y="4629293"/>
                  <a:ext cx="910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81D3033-7C20-1B27-2D95-6FD3E30C1D83}"/>
                    </a:ext>
                  </a:extLst>
                </p14:cNvPr>
                <p14:cNvContentPartPr/>
                <p14:nvPr/>
              </p14:nvContentPartPr>
              <p14:xfrm>
                <a:off x="9282453" y="4813613"/>
                <a:ext cx="1760400" cy="80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81D3033-7C20-1B27-2D95-6FD3E30C1D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66973" y="4798493"/>
                  <a:ext cx="1791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CB9285E-5C67-55CC-5E18-CCE09CA08207}"/>
                    </a:ext>
                  </a:extLst>
                </p14:cNvPr>
                <p14:cNvContentPartPr/>
                <p14:nvPr/>
              </p14:nvContentPartPr>
              <p14:xfrm>
                <a:off x="9484413" y="3420773"/>
                <a:ext cx="17280" cy="145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CB9285E-5C67-55CC-5E18-CCE09CA082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68933" y="3405653"/>
                  <a:ext cx="47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BDA08C-96FD-2FEB-45A4-75738D6898AF}"/>
                    </a:ext>
                  </a:extLst>
                </p14:cNvPr>
                <p14:cNvContentPartPr/>
                <p14:nvPr/>
              </p14:nvContentPartPr>
              <p14:xfrm>
                <a:off x="9837573" y="3377573"/>
                <a:ext cx="7200" cy="162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BDA08C-96FD-2FEB-45A4-75738D6898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22453" y="3362093"/>
                  <a:ext cx="37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57ABF47-F14E-2BBB-D2B3-4797B8E45047}"/>
                    </a:ext>
                  </a:extLst>
                </p14:cNvPr>
                <p14:cNvContentPartPr/>
                <p14:nvPr/>
              </p14:nvContentPartPr>
              <p14:xfrm>
                <a:off x="10260933" y="3304493"/>
                <a:ext cx="13320" cy="113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57ABF47-F14E-2BBB-D2B3-4797B8E4504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45813" y="3289373"/>
                  <a:ext cx="43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C4A0F06-F8EE-FC91-F4D1-1F5A8E7099F3}"/>
                    </a:ext>
                  </a:extLst>
                </p14:cNvPr>
                <p14:cNvContentPartPr/>
                <p14:nvPr/>
              </p14:nvContentPartPr>
              <p14:xfrm>
                <a:off x="8674053" y="2914613"/>
                <a:ext cx="2769480" cy="2525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C4A0F06-F8EE-FC91-F4D1-1F5A8E7099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58933" y="2899133"/>
                  <a:ext cx="2800080" cy="25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F1DF0AB-3E3A-3CA5-E9F3-B1D5045EFCF4}"/>
                    </a:ext>
                  </a:extLst>
                </p14:cNvPr>
                <p14:cNvContentPartPr/>
                <p14:nvPr/>
              </p14:nvContentPartPr>
              <p14:xfrm>
                <a:off x="7718613" y="3102533"/>
                <a:ext cx="1170720" cy="328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F1DF0AB-3E3A-3CA5-E9F3-B1D5045EFC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03133" y="3087413"/>
                  <a:ext cx="12013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199A8E-5693-01D4-2DE6-F2678F9CDBB2}"/>
                    </a:ext>
                  </a:extLst>
                </p14:cNvPr>
                <p14:cNvContentPartPr/>
                <p14:nvPr/>
              </p14:nvContentPartPr>
              <p14:xfrm>
                <a:off x="8800413" y="3296933"/>
                <a:ext cx="144720" cy="237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199A8E-5693-01D4-2DE6-F2678F9CDB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85293" y="3281813"/>
                  <a:ext cx="175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BBD0F2-5019-B596-3F60-28390D7965F2}"/>
                    </a:ext>
                  </a:extLst>
                </p14:cNvPr>
                <p14:cNvContentPartPr/>
                <p14:nvPr/>
              </p14:nvContentPartPr>
              <p14:xfrm>
                <a:off x="2006853" y="1843973"/>
                <a:ext cx="237600" cy="751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BBD0F2-5019-B596-3F60-28390D7965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91733" y="1828853"/>
                  <a:ext cx="26820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6B27B7-4B1D-C709-D79F-EB13B1F09FD6}"/>
                    </a:ext>
                  </a:extLst>
                </p14:cNvPr>
                <p14:cNvContentPartPr/>
                <p14:nvPr/>
              </p14:nvContentPartPr>
              <p14:xfrm>
                <a:off x="2037813" y="2235293"/>
                <a:ext cx="236520" cy="68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6B27B7-4B1D-C709-D79F-EB13B1F09F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22693" y="2219813"/>
                  <a:ext cx="267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DDFE2F-0B26-18B1-CBCD-6B75AD5FE69B}"/>
                    </a:ext>
                  </a:extLst>
                </p14:cNvPr>
                <p14:cNvContentPartPr/>
                <p14:nvPr/>
              </p14:nvContentPartPr>
              <p14:xfrm>
                <a:off x="2401053" y="2139533"/>
                <a:ext cx="294480" cy="531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DDFE2F-0B26-18B1-CBCD-6B75AD5FE6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85933" y="2124413"/>
                  <a:ext cx="3250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061AC2-28A5-7FE0-5FE0-0D61297951F6}"/>
                    </a:ext>
                  </a:extLst>
                </p14:cNvPr>
                <p14:cNvContentPartPr/>
                <p14:nvPr/>
              </p14:nvContentPartPr>
              <p14:xfrm>
                <a:off x="2779773" y="2105333"/>
                <a:ext cx="324720" cy="594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061AC2-28A5-7FE0-5FE0-0D61297951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64293" y="2090213"/>
                  <a:ext cx="35496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70BDAA-2335-052C-4818-B84C253EDF0A}"/>
                    </a:ext>
                  </a:extLst>
                </p14:cNvPr>
                <p14:cNvContentPartPr/>
                <p14:nvPr/>
              </p14:nvContentPartPr>
              <p14:xfrm>
                <a:off x="3263613" y="2099573"/>
                <a:ext cx="182520" cy="576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70BDAA-2335-052C-4818-B84C253EDF0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48493" y="2084453"/>
                  <a:ext cx="2131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06BE6BD-D9ED-CEE3-94CA-202482032DF2}"/>
                    </a:ext>
                  </a:extLst>
                </p14:cNvPr>
                <p14:cNvContentPartPr/>
                <p14:nvPr/>
              </p14:nvContentPartPr>
              <p14:xfrm>
                <a:off x="3655653" y="1957733"/>
                <a:ext cx="83160" cy="565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06BE6BD-D9ED-CEE3-94CA-202482032D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40533" y="1942613"/>
                  <a:ext cx="1137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E72680-2657-F380-385B-DD20471FFED7}"/>
                    </a:ext>
                  </a:extLst>
                </p14:cNvPr>
                <p14:cNvContentPartPr/>
                <p14:nvPr/>
              </p14:nvContentPartPr>
              <p14:xfrm>
                <a:off x="3625773" y="2198933"/>
                <a:ext cx="273240" cy="57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E72680-2657-F380-385B-DD20471FFED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10653" y="2183453"/>
                  <a:ext cx="303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7017AB1-992B-F8F0-AB0F-F11B00DE381D}"/>
                    </a:ext>
                  </a:extLst>
                </p14:cNvPr>
                <p14:cNvContentPartPr/>
                <p14:nvPr/>
              </p14:nvContentPartPr>
              <p14:xfrm>
                <a:off x="2516613" y="2801573"/>
                <a:ext cx="1415520" cy="335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7017AB1-992B-F8F0-AB0F-F11B00DE38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01493" y="2786453"/>
                  <a:ext cx="14461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2F73087-B437-8086-00E1-36AF5CEF4707}"/>
                    </a:ext>
                  </a:extLst>
                </p14:cNvPr>
                <p14:cNvContentPartPr/>
                <p14:nvPr/>
              </p14:nvContentPartPr>
              <p14:xfrm>
                <a:off x="3058413" y="3053573"/>
                <a:ext cx="889920" cy="83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2F73087-B437-8086-00E1-36AF5CEF47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43293" y="3038093"/>
                  <a:ext cx="92016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CBAD5B2-BF61-315F-1F94-C339B1E9430E}"/>
                    </a:ext>
                  </a:extLst>
                </p14:cNvPr>
                <p14:cNvContentPartPr/>
                <p14:nvPr/>
              </p14:nvContentPartPr>
              <p14:xfrm>
                <a:off x="3672573" y="3609773"/>
                <a:ext cx="379800" cy="356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CBAD5B2-BF61-315F-1F94-C339B1E943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57453" y="3594653"/>
                  <a:ext cx="4104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6BB2FED-CF92-995C-4DC5-B808B7EDDD8F}"/>
                    </a:ext>
                  </a:extLst>
                </p14:cNvPr>
                <p14:cNvContentPartPr/>
                <p14:nvPr/>
              </p14:nvContentPartPr>
              <p14:xfrm>
                <a:off x="4434333" y="3286493"/>
                <a:ext cx="353880" cy="678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6BB2FED-CF92-995C-4DC5-B808B7EDDD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19213" y="3271013"/>
                  <a:ext cx="38448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992910-AE09-625A-16F9-1410318A0003}"/>
                    </a:ext>
                  </a:extLst>
                </p14:cNvPr>
                <p14:cNvContentPartPr/>
                <p14:nvPr/>
              </p14:nvContentPartPr>
              <p14:xfrm>
                <a:off x="4908813" y="3336893"/>
                <a:ext cx="460800" cy="639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992910-AE09-625A-16F9-1410318A00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93333" y="3321773"/>
                  <a:ext cx="49140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E74B1BA-2A7F-0971-F95B-21470CE1D620}"/>
                    </a:ext>
                  </a:extLst>
                </p14:cNvPr>
                <p14:cNvContentPartPr/>
                <p14:nvPr/>
              </p14:nvContentPartPr>
              <p14:xfrm>
                <a:off x="5195733" y="3719213"/>
                <a:ext cx="482760" cy="180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E74B1BA-2A7F-0971-F95B-21470CE1D62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80253" y="3703733"/>
                  <a:ext cx="513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90D36C-C149-C5F4-BE2D-120E38015E24}"/>
                    </a:ext>
                  </a:extLst>
                </p14:cNvPr>
                <p14:cNvContentPartPr/>
                <p14:nvPr/>
              </p14:nvContentPartPr>
              <p14:xfrm>
                <a:off x="6043533" y="3292253"/>
                <a:ext cx="265320" cy="715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90D36C-C149-C5F4-BE2D-120E38015E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28053" y="3277133"/>
                  <a:ext cx="29592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0453A2-FD6F-93CE-8070-70A064583F53}"/>
                    </a:ext>
                  </a:extLst>
                </p14:cNvPr>
                <p14:cNvContentPartPr/>
                <p14:nvPr/>
              </p14:nvContentPartPr>
              <p14:xfrm>
                <a:off x="6066573" y="3640733"/>
                <a:ext cx="549720" cy="295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0453A2-FD6F-93CE-8070-70A064583F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51093" y="3625613"/>
                  <a:ext cx="5803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EF063F1-591D-054A-0FCE-E53E494BAC90}"/>
                    </a:ext>
                  </a:extLst>
                </p14:cNvPr>
                <p14:cNvContentPartPr/>
                <p14:nvPr/>
              </p14:nvContentPartPr>
              <p14:xfrm>
                <a:off x="6728613" y="3268133"/>
                <a:ext cx="687600" cy="1007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EF063F1-591D-054A-0FCE-E53E494BAC9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13493" y="3253013"/>
                  <a:ext cx="718200" cy="10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7366A93-5853-4534-0B37-75F4D827181E}"/>
                    </a:ext>
                  </a:extLst>
                </p14:cNvPr>
                <p14:cNvContentPartPr/>
                <p14:nvPr/>
              </p14:nvContentPartPr>
              <p14:xfrm>
                <a:off x="7479573" y="3694733"/>
                <a:ext cx="95040" cy="357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7366A93-5853-4534-0B37-75F4D827181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64093" y="3679613"/>
                  <a:ext cx="1252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EB9C806-86C3-49D1-2651-802529F39F58}"/>
                    </a:ext>
                  </a:extLst>
                </p14:cNvPr>
                <p14:cNvContentPartPr/>
                <p14:nvPr/>
              </p14:nvContentPartPr>
              <p14:xfrm>
                <a:off x="7609533" y="3890213"/>
                <a:ext cx="155880" cy="118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EB9C806-86C3-49D1-2651-802529F39F5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94413" y="3875093"/>
                  <a:ext cx="186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B183D07-9275-6100-FEED-C4C05638D590}"/>
                    </a:ext>
                  </a:extLst>
                </p14:cNvPr>
                <p14:cNvContentPartPr/>
                <p14:nvPr/>
              </p14:nvContentPartPr>
              <p14:xfrm>
                <a:off x="7816893" y="3595733"/>
                <a:ext cx="177840" cy="359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B183D07-9275-6100-FEED-C4C05638D5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01773" y="3580253"/>
                  <a:ext cx="2084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D6EB0FD-15BC-2F0C-D282-DBA73A550AEF}"/>
                    </a:ext>
                  </a:extLst>
                </p14:cNvPr>
                <p14:cNvContentPartPr/>
                <p14:nvPr/>
              </p14:nvContentPartPr>
              <p14:xfrm>
                <a:off x="8135493" y="3857453"/>
                <a:ext cx="2520" cy="12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D6EB0FD-15BC-2F0C-D282-DBA73A550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20013" y="3842333"/>
                  <a:ext cx="32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D49D2B6-D313-F9B1-E41B-EE05061CA0AA}"/>
                    </a:ext>
                  </a:extLst>
                </p14:cNvPr>
                <p14:cNvContentPartPr/>
                <p14:nvPr/>
              </p14:nvContentPartPr>
              <p14:xfrm>
                <a:off x="4904493" y="4279733"/>
                <a:ext cx="3105360" cy="124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D49D2B6-D313-F9B1-E41B-EE05061CA0A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89373" y="4264613"/>
                  <a:ext cx="3135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90DF700-00C2-4211-C199-5151F584108E}"/>
                    </a:ext>
                  </a:extLst>
                </p14:cNvPr>
                <p14:cNvContentPartPr/>
                <p14:nvPr/>
              </p14:nvContentPartPr>
              <p14:xfrm>
                <a:off x="2234373" y="2565053"/>
                <a:ext cx="110880" cy="111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90DF700-00C2-4211-C199-5151F58410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19253" y="2549573"/>
                  <a:ext cx="141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61FCBC-2F11-6011-C6D0-222F7FAC62B7}"/>
                    </a:ext>
                  </a:extLst>
                </p14:cNvPr>
                <p14:cNvContentPartPr/>
                <p14:nvPr/>
              </p14:nvContentPartPr>
              <p14:xfrm>
                <a:off x="1676373" y="1498373"/>
                <a:ext cx="2491200" cy="1508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61FCBC-2F11-6011-C6D0-222F7FAC62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61253" y="1483253"/>
                  <a:ext cx="2521800" cy="15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B28061-6C23-7CCC-F478-72843BC8BD94}"/>
                    </a:ext>
                  </a:extLst>
                </p14:cNvPr>
                <p14:cNvContentPartPr/>
                <p14:nvPr/>
              </p14:nvContentPartPr>
              <p14:xfrm>
                <a:off x="8742813" y="2498813"/>
                <a:ext cx="280800" cy="446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B28061-6C23-7CCC-F478-72843BC8BD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27693" y="2483333"/>
                  <a:ext cx="3110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E0E42A-1DEB-70FE-FDF0-11374339575B}"/>
                    </a:ext>
                  </a:extLst>
                </p14:cNvPr>
                <p14:cNvContentPartPr/>
                <p14:nvPr/>
              </p14:nvContentPartPr>
              <p14:xfrm>
                <a:off x="9100293" y="2529413"/>
                <a:ext cx="70920" cy="379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E0E42A-1DEB-70FE-FDF0-1137433957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84813" y="2514293"/>
                  <a:ext cx="1015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005280-514A-2F81-CC4B-941532A68F1A}"/>
                    </a:ext>
                  </a:extLst>
                </p14:cNvPr>
                <p14:cNvContentPartPr/>
                <p14:nvPr/>
              </p14:nvContentPartPr>
              <p14:xfrm>
                <a:off x="8990133" y="2591693"/>
                <a:ext cx="403560" cy="259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005280-514A-2F81-CC4B-941532A68F1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74653" y="2576573"/>
                  <a:ext cx="434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8A4DCF8-E75F-37EE-038D-FAE1261E891A}"/>
                    </a:ext>
                  </a:extLst>
                </p14:cNvPr>
                <p14:cNvContentPartPr/>
                <p14:nvPr/>
              </p14:nvContentPartPr>
              <p14:xfrm>
                <a:off x="9459933" y="2598533"/>
                <a:ext cx="158400" cy="222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8A4DCF8-E75F-37EE-038D-FAE1261E891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44813" y="2583413"/>
                  <a:ext cx="189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B804AE-87BC-AD5C-41F2-FA23D5749747}"/>
                    </a:ext>
                  </a:extLst>
                </p14:cNvPr>
                <p14:cNvContentPartPr/>
                <p14:nvPr/>
              </p14:nvContentPartPr>
              <p14:xfrm>
                <a:off x="9711933" y="2371373"/>
                <a:ext cx="236160" cy="486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B804AE-87BC-AD5C-41F2-FA23D574974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96453" y="2356253"/>
                  <a:ext cx="26676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9B55A8-D73F-B682-1599-0F928E0387AB}"/>
                    </a:ext>
                  </a:extLst>
                </p14:cNvPr>
                <p14:cNvContentPartPr/>
                <p14:nvPr/>
              </p14:nvContentPartPr>
              <p14:xfrm>
                <a:off x="9915333" y="2612213"/>
                <a:ext cx="75960" cy="34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9B55A8-D73F-B682-1599-0F928E0387A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00213" y="2597093"/>
                  <a:ext cx="106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3CFC0E0-554F-C713-70E2-1F329FEBEF6A}"/>
                    </a:ext>
                  </a:extLst>
                </p14:cNvPr>
                <p14:cNvContentPartPr/>
                <p14:nvPr/>
              </p14:nvContentPartPr>
              <p14:xfrm>
                <a:off x="10197933" y="2641373"/>
                <a:ext cx="58680" cy="155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3CFC0E0-554F-C713-70E2-1F329FEBEF6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82453" y="2626253"/>
                  <a:ext cx="89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7219EB8-2835-9519-ADA8-A385A1DCC988}"/>
                    </a:ext>
                  </a:extLst>
                </p14:cNvPr>
                <p14:cNvContentPartPr/>
                <p14:nvPr/>
              </p14:nvContentPartPr>
              <p14:xfrm>
                <a:off x="9197133" y="199493"/>
                <a:ext cx="2307240" cy="2085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7219EB8-2835-9519-ADA8-A385A1DCC9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82013" y="184373"/>
                  <a:ext cx="2337480" cy="21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E618B42-219F-1FB1-7C6E-3A1213E1BE6F}"/>
                    </a:ext>
                  </a:extLst>
                </p14:cNvPr>
                <p14:cNvContentPartPr/>
                <p14:nvPr/>
              </p14:nvContentPartPr>
              <p14:xfrm>
                <a:off x="7892133" y="752813"/>
                <a:ext cx="233280" cy="422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E618B42-219F-1FB1-7C6E-3A1213E1BE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77013" y="737693"/>
                  <a:ext cx="2638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E514754-3006-D4F9-342D-55CAFB965BC5}"/>
                    </a:ext>
                  </a:extLst>
                </p14:cNvPr>
                <p14:cNvContentPartPr/>
                <p14:nvPr/>
              </p14:nvContentPartPr>
              <p14:xfrm>
                <a:off x="8240973" y="859733"/>
                <a:ext cx="388800" cy="295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E514754-3006-D4F9-342D-55CAFB965BC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25853" y="844253"/>
                  <a:ext cx="419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1BA6AA1-C8DF-2AFE-221E-3681B65EA16C}"/>
                    </a:ext>
                  </a:extLst>
                </p14:cNvPr>
                <p14:cNvContentPartPr/>
                <p14:nvPr/>
              </p14:nvContentPartPr>
              <p14:xfrm>
                <a:off x="8621133" y="585413"/>
                <a:ext cx="109800" cy="456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1BA6AA1-C8DF-2AFE-221E-3681B65EA16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05653" y="569933"/>
                  <a:ext cx="14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E27D5CB-63A6-713F-7832-11F964C31BF3}"/>
                    </a:ext>
                  </a:extLst>
                </p14:cNvPr>
                <p14:cNvContentPartPr/>
                <p14:nvPr/>
              </p14:nvContentPartPr>
              <p14:xfrm>
                <a:off x="8577213" y="675773"/>
                <a:ext cx="184320" cy="89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E27D5CB-63A6-713F-7832-11F964C31B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62093" y="660653"/>
                  <a:ext cx="214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C19BFD6-B9AF-6538-00A8-62826C2AE555}"/>
                    </a:ext>
                  </a:extLst>
                </p14:cNvPr>
                <p14:cNvContentPartPr/>
                <p14:nvPr/>
              </p14:nvContentPartPr>
              <p14:xfrm>
                <a:off x="8894373" y="800333"/>
                <a:ext cx="33120" cy="41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C19BFD6-B9AF-6538-00A8-62826C2AE55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79253" y="785213"/>
                  <a:ext cx="63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EB8597D-D93E-D0A2-CE0E-AE4EA757D8B8}"/>
                    </a:ext>
                  </a:extLst>
                </p14:cNvPr>
                <p14:cNvContentPartPr/>
                <p14:nvPr/>
              </p14:nvContentPartPr>
              <p14:xfrm>
                <a:off x="7985013" y="1249613"/>
                <a:ext cx="900000" cy="148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EB8597D-D93E-D0A2-CE0E-AE4EA757D8B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69893" y="1234493"/>
                  <a:ext cx="930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8844DFC-2819-27BD-A481-7808AC869FC9}"/>
                    </a:ext>
                  </a:extLst>
                </p14:cNvPr>
                <p14:cNvContentPartPr/>
                <p14:nvPr/>
              </p14:nvContentPartPr>
              <p14:xfrm>
                <a:off x="8699973" y="844253"/>
                <a:ext cx="200880" cy="236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8844DFC-2819-27BD-A481-7808AC869FC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84853" y="829133"/>
                  <a:ext cx="231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8FB249C-AC83-1BB4-BB38-C5DB54F25D53}"/>
                    </a:ext>
                  </a:extLst>
                </p14:cNvPr>
                <p14:cNvContentPartPr/>
                <p14:nvPr/>
              </p14:nvContentPartPr>
              <p14:xfrm>
                <a:off x="8909853" y="819773"/>
                <a:ext cx="239760" cy="287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8FB249C-AC83-1BB4-BB38-C5DB54F25D5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94733" y="804293"/>
                  <a:ext cx="270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E7BE4E3-53B1-1129-F457-7D7573427F27}"/>
                    </a:ext>
                  </a:extLst>
                </p14:cNvPr>
                <p14:cNvContentPartPr/>
                <p14:nvPr/>
              </p14:nvContentPartPr>
              <p14:xfrm>
                <a:off x="7662453" y="1055213"/>
                <a:ext cx="1383120" cy="2247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E7BE4E3-53B1-1129-F457-7D7573427F2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47333" y="1040093"/>
                  <a:ext cx="1413720" cy="22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3E1135B-9E98-B57E-7FFE-F22AFD56DCD3}"/>
                    </a:ext>
                  </a:extLst>
                </p14:cNvPr>
                <p14:cNvContentPartPr/>
                <p14:nvPr/>
              </p14:nvContentPartPr>
              <p14:xfrm>
                <a:off x="8991933" y="3175613"/>
                <a:ext cx="79560" cy="183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3E1135B-9E98-B57E-7FFE-F22AFD56DCD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76453" y="3160493"/>
                  <a:ext cx="1101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2C3F3B9-396C-CD25-A276-F055088E0D21}"/>
              </a:ext>
            </a:extLst>
          </p:cNvPr>
          <p:cNvGrpSpPr/>
          <p:nvPr/>
        </p:nvGrpSpPr>
        <p:grpSpPr>
          <a:xfrm>
            <a:off x="1891293" y="4475933"/>
            <a:ext cx="2166840" cy="851400"/>
            <a:chOff x="1891293" y="4475933"/>
            <a:chExt cx="2166840" cy="85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D5C76F6-83C2-0156-440A-8EB5BD5495FD}"/>
                    </a:ext>
                  </a:extLst>
                </p14:cNvPr>
                <p14:cNvContentPartPr/>
                <p14:nvPr/>
              </p14:nvContentPartPr>
              <p14:xfrm>
                <a:off x="1891293" y="4487453"/>
                <a:ext cx="313200" cy="757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D5C76F6-83C2-0156-440A-8EB5BD5495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75813" y="4472333"/>
                  <a:ext cx="3438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B703179-DAA5-60D6-FAF9-61E91D2D3706}"/>
                    </a:ext>
                  </a:extLst>
                </p14:cNvPr>
                <p14:cNvContentPartPr/>
                <p14:nvPr/>
              </p14:nvContentPartPr>
              <p14:xfrm>
                <a:off x="2254173" y="4475933"/>
                <a:ext cx="706320" cy="765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B703179-DAA5-60D6-FAF9-61E91D2D370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39053" y="4460813"/>
                  <a:ext cx="73692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83590F7-B72B-5463-14B8-2F6DC45E1607}"/>
                    </a:ext>
                  </a:extLst>
                </p14:cNvPr>
                <p14:cNvContentPartPr/>
                <p14:nvPr/>
              </p14:nvContentPartPr>
              <p14:xfrm>
                <a:off x="2942853" y="4507973"/>
                <a:ext cx="352800" cy="819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83590F7-B72B-5463-14B8-2F6DC45E160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27733" y="4492853"/>
                  <a:ext cx="38340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36EEF5F-4B30-A56B-B1BD-58E59ACB4BD2}"/>
                    </a:ext>
                  </a:extLst>
                </p14:cNvPr>
                <p14:cNvContentPartPr/>
                <p14:nvPr/>
              </p14:nvContentPartPr>
              <p14:xfrm>
                <a:off x="3425613" y="4788773"/>
                <a:ext cx="395280" cy="482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36EEF5F-4B30-A56B-B1BD-58E59ACB4BD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10493" y="4773293"/>
                  <a:ext cx="4258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08E1F8B-8987-05B8-C281-86FE7DB357BB}"/>
                    </a:ext>
                  </a:extLst>
                </p14:cNvPr>
                <p14:cNvContentPartPr/>
                <p14:nvPr/>
              </p14:nvContentPartPr>
              <p14:xfrm>
                <a:off x="3888933" y="4965893"/>
                <a:ext cx="169200" cy="229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08E1F8B-8987-05B8-C281-86FE7DB357B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73453" y="4950773"/>
                  <a:ext cx="1998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6A0E263-C6A8-0AA4-76E7-0410386364A0}"/>
              </a:ext>
            </a:extLst>
          </p:cNvPr>
          <p:cNvGrpSpPr/>
          <p:nvPr/>
        </p:nvGrpSpPr>
        <p:grpSpPr>
          <a:xfrm>
            <a:off x="4840053" y="4766813"/>
            <a:ext cx="2079360" cy="762120"/>
            <a:chOff x="4840053" y="4766813"/>
            <a:chExt cx="2079360" cy="76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79D5001-0F6E-4334-219B-A37D2FC7F0EB}"/>
                    </a:ext>
                  </a:extLst>
                </p14:cNvPr>
                <p14:cNvContentPartPr/>
                <p14:nvPr/>
              </p14:nvContentPartPr>
              <p14:xfrm>
                <a:off x="4864533" y="4820453"/>
                <a:ext cx="213840" cy="45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79D5001-0F6E-4334-219B-A37D2FC7F0E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49053" y="4805333"/>
                  <a:ext cx="2444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608862E-4738-5FAE-209B-7D78E399B3E1}"/>
                    </a:ext>
                  </a:extLst>
                </p14:cNvPr>
                <p14:cNvContentPartPr/>
                <p14:nvPr/>
              </p14:nvContentPartPr>
              <p14:xfrm>
                <a:off x="5053893" y="4922693"/>
                <a:ext cx="1405440" cy="606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608862E-4738-5FAE-209B-7D78E399B3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38773" y="4907213"/>
                  <a:ext cx="143604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CAF77B8-BDA7-A76B-6A37-A3DD6256BA66}"/>
                    </a:ext>
                  </a:extLst>
                </p14:cNvPr>
                <p14:cNvContentPartPr/>
                <p14:nvPr/>
              </p14:nvContentPartPr>
              <p14:xfrm>
                <a:off x="6575253" y="4941773"/>
                <a:ext cx="344160" cy="413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CAF77B8-BDA7-A76B-6A37-A3DD6256BA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60133" y="4926293"/>
                  <a:ext cx="3744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5654DF3-DED3-BBBF-37E8-92EDCA9EE29D}"/>
                    </a:ext>
                  </a:extLst>
                </p14:cNvPr>
                <p14:cNvContentPartPr/>
                <p14:nvPr/>
              </p14:nvContentPartPr>
              <p14:xfrm>
                <a:off x="4840053" y="4766813"/>
                <a:ext cx="158760" cy="70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5654DF3-DED3-BBBF-37E8-92EDCA9EE29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24933" y="4751693"/>
                  <a:ext cx="189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96D2E72-EF77-3861-A484-475C07329617}"/>
                    </a:ext>
                  </a:extLst>
                </p14:cNvPr>
                <p14:cNvContentPartPr/>
                <p14:nvPr/>
              </p14:nvContentPartPr>
              <p14:xfrm>
                <a:off x="4844373" y="4986413"/>
                <a:ext cx="75600" cy="27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96D2E72-EF77-3861-A484-475C0732961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29253" y="4971293"/>
                  <a:ext cx="106200" cy="5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375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09C2FD-594D-DBEE-1902-5E6B7BEF1B05}"/>
              </a:ext>
            </a:extLst>
          </p:cNvPr>
          <p:cNvGrpSpPr/>
          <p:nvPr/>
        </p:nvGrpSpPr>
        <p:grpSpPr>
          <a:xfrm>
            <a:off x="365973" y="330173"/>
            <a:ext cx="981720" cy="708480"/>
            <a:chOff x="365973" y="330173"/>
            <a:chExt cx="981720" cy="70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317D38E-F2A9-372A-7DA0-47816129336C}"/>
                    </a:ext>
                  </a:extLst>
                </p14:cNvPr>
                <p14:cNvContentPartPr/>
                <p14:nvPr/>
              </p14:nvContentPartPr>
              <p14:xfrm>
                <a:off x="365973" y="441773"/>
                <a:ext cx="241560" cy="366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317D38E-F2A9-372A-7DA0-4781612933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0853" y="426293"/>
                  <a:ext cx="2721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18D76AC-AEA9-2AD6-3FC3-493A28C50174}"/>
                    </a:ext>
                  </a:extLst>
                </p14:cNvPr>
                <p14:cNvContentPartPr/>
                <p14:nvPr/>
              </p14:nvContentPartPr>
              <p14:xfrm>
                <a:off x="669813" y="330173"/>
                <a:ext cx="290520" cy="443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18D76AC-AEA9-2AD6-3FC3-493A28C501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4693" y="314693"/>
                  <a:ext cx="3211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5B42A85-2698-283A-1159-9AD98456EFFB}"/>
                    </a:ext>
                  </a:extLst>
                </p14:cNvPr>
                <p14:cNvContentPartPr/>
                <p14:nvPr/>
              </p14:nvContentPartPr>
              <p14:xfrm>
                <a:off x="833973" y="452573"/>
                <a:ext cx="429480" cy="219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5B42A85-2698-283A-1159-9AD98456EF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8493" y="437093"/>
                  <a:ext cx="460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15CA0A-7A0C-EE8F-65E8-1E69DD752DA8}"/>
                    </a:ext>
                  </a:extLst>
                </p14:cNvPr>
                <p14:cNvContentPartPr/>
                <p14:nvPr/>
              </p14:nvContentPartPr>
              <p14:xfrm>
                <a:off x="1323213" y="523493"/>
                <a:ext cx="24480" cy="56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15CA0A-7A0C-EE8F-65E8-1E69DD752D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8093" y="508373"/>
                  <a:ext cx="54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038B3B0-202F-BA16-35D6-CFF9186A5E27}"/>
                    </a:ext>
                  </a:extLst>
                </p14:cNvPr>
                <p14:cNvContentPartPr/>
                <p14:nvPr/>
              </p14:nvContentPartPr>
              <p14:xfrm>
                <a:off x="778173" y="793853"/>
                <a:ext cx="393480" cy="159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038B3B0-202F-BA16-35D6-CFF9186A5E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2693" y="778733"/>
                  <a:ext cx="423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169A74-179F-4B69-9696-A853D0978CBA}"/>
                    </a:ext>
                  </a:extLst>
                </p14:cNvPr>
                <p14:cNvContentPartPr/>
                <p14:nvPr/>
              </p14:nvContentPartPr>
              <p14:xfrm>
                <a:off x="907773" y="928133"/>
                <a:ext cx="260640" cy="110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169A74-179F-4B69-9696-A853D0978C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2653" y="912653"/>
                  <a:ext cx="291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360A7C-DA4C-90ED-55A9-2126907A3855}"/>
                    </a:ext>
                  </a:extLst>
                </p14:cNvPr>
                <p14:cNvContentPartPr/>
                <p14:nvPr/>
              </p14:nvContentPartPr>
              <p14:xfrm>
                <a:off x="953493" y="569573"/>
                <a:ext cx="116280" cy="179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360A7C-DA4C-90ED-55A9-2126907A38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8373" y="554093"/>
                  <a:ext cx="1468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1886F4-AF36-191C-C6E9-728144B54955}"/>
              </a:ext>
            </a:extLst>
          </p:cNvPr>
          <p:cNvGrpSpPr/>
          <p:nvPr/>
        </p:nvGrpSpPr>
        <p:grpSpPr>
          <a:xfrm>
            <a:off x="5947413" y="492173"/>
            <a:ext cx="3035160" cy="3993120"/>
            <a:chOff x="5947413" y="492173"/>
            <a:chExt cx="3035160" cy="39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DC9969-E3A8-E5F7-D411-24CB1F1D5246}"/>
                    </a:ext>
                  </a:extLst>
                </p14:cNvPr>
                <p14:cNvContentPartPr/>
                <p14:nvPr/>
              </p14:nvContentPartPr>
              <p14:xfrm>
                <a:off x="5947413" y="869813"/>
                <a:ext cx="308880" cy="361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DC9969-E3A8-E5F7-D411-24CB1F1D524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32293" y="854693"/>
                  <a:ext cx="339480" cy="36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694725-B7F4-ECE8-3643-24C572F18667}"/>
                    </a:ext>
                  </a:extLst>
                </p14:cNvPr>
                <p14:cNvContentPartPr/>
                <p14:nvPr/>
              </p14:nvContentPartPr>
              <p14:xfrm>
                <a:off x="6691173" y="518093"/>
                <a:ext cx="162360" cy="512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694725-B7F4-ECE8-3643-24C572F186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5693" y="502613"/>
                  <a:ext cx="19260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FE8B92-A4FB-F444-52A5-E0FDE91B9BDE}"/>
                    </a:ext>
                  </a:extLst>
                </p14:cNvPr>
                <p14:cNvContentPartPr/>
                <p14:nvPr/>
              </p14:nvContentPartPr>
              <p14:xfrm>
                <a:off x="6935973" y="841373"/>
                <a:ext cx="327600" cy="244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FE8B92-A4FB-F444-52A5-E0FDE91B9B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20853" y="825893"/>
                  <a:ext cx="358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9F77BC-2E7D-3CDE-A313-4A2E329C84D6}"/>
                    </a:ext>
                  </a:extLst>
                </p14:cNvPr>
                <p14:cNvContentPartPr/>
                <p14:nvPr/>
              </p14:nvContentPartPr>
              <p14:xfrm>
                <a:off x="7240173" y="492173"/>
                <a:ext cx="1557720" cy="83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9F77BC-2E7D-3CDE-A313-4A2E329C84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25053" y="477053"/>
                  <a:ext cx="158832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C8DCF5-F759-D353-6E75-8F27C6CDC287}"/>
                    </a:ext>
                  </a:extLst>
                </p14:cNvPr>
                <p14:cNvContentPartPr/>
                <p14:nvPr/>
              </p14:nvContentPartPr>
              <p14:xfrm>
                <a:off x="8968893" y="1004453"/>
                <a:ext cx="13680" cy="23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C8DCF5-F759-D353-6E75-8F27C6CDC2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53773" y="989333"/>
                  <a:ext cx="43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6787DB-2F9C-AFF7-A497-A957E9ACF3E6}"/>
                    </a:ext>
                  </a:extLst>
                </p14:cNvPr>
                <p14:cNvContentPartPr/>
                <p14:nvPr/>
              </p14:nvContentPartPr>
              <p14:xfrm>
                <a:off x="7035693" y="1294973"/>
                <a:ext cx="1173600" cy="118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6787DB-2F9C-AFF7-A497-A957E9ACF3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20573" y="1279493"/>
                  <a:ext cx="12042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A7928F-418E-B003-AF6A-B2C56D287E1F}"/>
              </a:ext>
            </a:extLst>
          </p:cNvPr>
          <p:cNvGrpSpPr/>
          <p:nvPr/>
        </p:nvGrpSpPr>
        <p:grpSpPr>
          <a:xfrm>
            <a:off x="2724693" y="421253"/>
            <a:ext cx="1790640" cy="899640"/>
            <a:chOff x="2724693" y="421253"/>
            <a:chExt cx="1790640" cy="89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9FD701-FA93-4111-A6B6-BAA029CD644E}"/>
                    </a:ext>
                  </a:extLst>
                </p14:cNvPr>
                <p14:cNvContentPartPr/>
                <p14:nvPr/>
              </p14:nvContentPartPr>
              <p14:xfrm>
                <a:off x="2724693" y="421253"/>
                <a:ext cx="257760" cy="649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9FD701-FA93-4111-A6B6-BAA029CD64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09573" y="405773"/>
                  <a:ext cx="28800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13259C-C08A-9055-2B11-4A90588EEAC8}"/>
                    </a:ext>
                  </a:extLst>
                </p14:cNvPr>
                <p14:cNvContentPartPr/>
                <p14:nvPr/>
              </p14:nvContentPartPr>
              <p14:xfrm>
                <a:off x="3030693" y="761813"/>
                <a:ext cx="220680" cy="292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13259C-C08A-9055-2B11-4A90588EEAC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15573" y="746333"/>
                  <a:ext cx="2512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956EF7-E875-A584-7055-E0F92D73852B}"/>
                    </a:ext>
                  </a:extLst>
                </p14:cNvPr>
                <p14:cNvContentPartPr/>
                <p14:nvPr/>
              </p14:nvContentPartPr>
              <p14:xfrm>
                <a:off x="3373053" y="749933"/>
                <a:ext cx="69480" cy="219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956EF7-E875-A584-7055-E0F92D7385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57933" y="734813"/>
                  <a:ext cx="100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781FAB-BCB8-34AB-B494-5F957E2F2C9E}"/>
                    </a:ext>
                  </a:extLst>
                </p14:cNvPr>
                <p14:cNvContentPartPr/>
                <p14:nvPr/>
              </p14:nvContentPartPr>
              <p14:xfrm>
                <a:off x="3379533" y="578933"/>
                <a:ext cx="6480" cy="28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781FAB-BCB8-34AB-B494-5F957E2F2C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4413" y="563813"/>
                  <a:ext cx="37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F677F5-0179-18D4-C5BC-54933E917B74}"/>
                    </a:ext>
                  </a:extLst>
                </p14:cNvPr>
                <p14:cNvContentPartPr/>
                <p14:nvPr/>
              </p14:nvContentPartPr>
              <p14:xfrm>
                <a:off x="3509133" y="628613"/>
                <a:ext cx="1006200" cy="692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F677F5-0179-18D4-C5BC-54933E917B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93653" y="613133"/>
                  <a:ext cx="103644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3F40818-697E-E53F-6421-5BDB10228ED4}"/>
                    </a:ext>
                  </a:extLst>
                </p14:cNvPr>
                <p14:cNvContentPartPr/>
                <p14:nvPr/>
              </p14:nvContentPartPr>
              <p14:xfrm>
                <a:off x="3028893" y="1191653"/>
                <a:ext cx="1088640" cy="73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3F40818-697E-E53F-6421-5BDB10228E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13773" y="1176533"/>
                  <a:ext cx="111924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0B7A85-C3B2-2232-5E7C-096A15F49845}"/>
              </a:ext>
            </a:extLst>
          </p:cNvPr>
          <p:cNvGrpSpPr/>
          <p:nvPr/>
        </p:nvGrpSpPr>
        <p:grpSpPr>
          <a:xfrm>
            <a:off x="1003173" y="1541573"/>
            <a:ext cx="1941480" cy="748080"/>
            <a:chOff x="1003173" y="1541573"/>
            <a:chExt cx="1941480" cy="74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43EE07-6EEC-7719-2710-0F06E44EE4A2}"/>
                    </a:ext>
                  </a:extLst>
                </p14:cNvPr>
                <p14:cNvContentPartPr/>
                <p14:nvPr/>
              </p14:nvContentPartPr>
              <p14:xfrm>
                <a:off x="1003173" y="1804013"/>
                <a:ext cx="355320" cy="73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43EE07-6EEC-7719-2710-0F06E44EE4A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8053" y="1788533"/>
                  <a:ext cx="38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C2854C8-0AEF-67EB-1E43-D6DDC8F7F7B0}"/>
                    </a:ext>
                  </a:extLst>
                </p14:cNvPr>
                <p14:cNvContentPartPr/>
                <p14:nvPr/>
              </p14:nvContentPartPr>
              <p14:xfrm>
                <a:off x="1282173" y="1713293"/>
                <a:ext cx="142920" cy="205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C2854C8-0AEF-67EB-1E43-D6DDC8F7F7B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67053" y="1697813"/>
                  <a:ext cx="173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6A6AA3-F1CE-8A41-15CE-9D61D6E063B5}"/>
                    </a:ext>
                  </a:extLst>
                </p14:cNvPr>
                <p14:cNvContentPartPr/>
                <p14:nvPr/>
              </p14:nvContentPartPr>
              <p14:xfrm>
                <a:off x="1749813" y="1561013"/>
                <a:ext cx="204120" cy="509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6A6AA3-F1CE-8A41-15CE-9D61D6E063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34693" y="1545893"/>
                  <a:ext cx="2343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5EAC043-6B37-1796-7C65-9377918A25EB}"/>
                    </a:ext>
                  </a:extLst>
                </p14:cNvPr>
                <p14:cNvContentPartPr/>
                <p14:nvPr/>
              </p14:nvContentPartPr>
              <p14:xfrm>
                <a:off x="1758453" y="1541573"/>
                <a:ext cx="290520" cy="716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5EAC043-6B37-1796-7C65-9377918A25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43333" y="1526453"/>
                  <a:ext cx="32112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043C19-9D58-F2D4-2BE0-BB2E53971290}"/>
                    </a:ext>
                  </a:extLst>
                </p14:cNvPr>
                <p14:cNvContentPartPr/>
                <p14:nvPr/>
              </p14:nvContentPartPr>
              <p14:xfrm>
                <a:off x="1803813" y="2015693"/>
                <a:ext cx="56160" cy="196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043C19-9D58-F2D4-2BE0-BB2E5397129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88333" y="2000573"/>
                  <a:ext cx="86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9678EC-4F9E-4E8F-F703-20839C41074A}"/>
                    </a:ext>
                  </a:extLst>
                </p14:cNvPr>
                <p14:cNvContentPartPr/>
                <p14:nvPr/>
              </p14:nvContentPartPr>
              <p14:xfrm>
                <a:off x="2204853" y="1699613"/>
                <a:ext cx="177480" cy="590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9678EC-4F9E-4E8F-F703-20839C4107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89373" y="1684133"/>
                  <a:ext cx="20772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BAE3585-F95F-4685-DFAE-1603F942C4DE}"/>
                    </a:ext>
                  </a:extLst>
                </p14:cNvPr>
                <p14:cNvContentPartPr/>
                <p14:nvPr/>
              </p14:nvContentPartPr>
              <p14:xfrm>
                <a:off x="2492133" y="1626893"/>
                <a:ext cx="452520" cy="476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BAE3585-F95F-4685-DFAE-1603F942C4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76653" y="1611773"/>
                  <a:ext cx="483120" cy="50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877ECF-680A-45FB-8CC2-7D58D6BF3EC2}"/>
              </a:ext>
            </a:extLst>
          </p:cNvPr>
          <p:cNvGrpSpPr/>
          <p:nvPr/>
        </p:nvGrpSpPr>
        <p:grpSpPr>
          <a:xfrm>
            <a:off x="3454053" y="1698173"/>
            <a:ext cx="1226160" cy="770400"/>
            <a:chOff x="3454053" y="1698173"/>
            <a:chExt cx="1226160" cy="77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9CF08B-F33A-133E-8C2B-643C4A16DF31}"/>
                    </a:ext>
                  </a:extLst>
                </p14:cNvPr>
                <p14:cNvContentPartPr/>
                <p14:nvPr/>
              </p14:nvContentPartPr>
              <p14:xfrm>
                <a:off x="3454053" y="1698173"/>
                <a:ext cx="529560" cy="770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9CF08B-F33A-133E-8C2B-643C4A16DF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8933" y="1683053"/>
                  <a:ext cx="56016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517E5F-B969-EADF-FFE2-FD447996E1C3}"/>
                    </a:ext>
                  </a:extLst>
                </p14:cNvPr>
                <p14:cNvContentPartPr/>
                <p14:nvPr/>
              </p14:nvContentPartPr>
              <p14:xfrm>
                <a:off x="4071453" y="1806173"/>
                <a:ext cx="432720" cy="321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517E5F-B969-EADF-FFE2-FD447996E1C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55973" y="1791053"/>
                  <a:ext cx="462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B26B57-FF25-9893-2E90-34B0B2355B9B}"/>
                    </a:ext>
                  </a:extLst>
                </p14:cNvPr>
                <p14:cNvContentPartPr/>
                <p14:nvPr/>
              </p14:nvContentPartPr>
              <p14:xfrm>
                <a:off x="4632693" y="2049533"/>
                <a:ext cx="47520" cy="16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B26B57-FF25-9893-2E90-34B0B2355B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17213" y="2034413"/>
                  <a:ext cx="781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85FD6E-0F83-1D0E-BF4F-CAC1920A9284}"/>
              </a:ext>
            </a:extLst>
          </p:cNvPr>
          <p:cNvGrpSpPr/>
          <p:nvPr/>
        </p:nvGrpSpPr>
        <p:grpSpPr>
          <a:xfrm>
            <a:off x="1907133" y="2915693"/>
            <a:ext cx="1387440" cy="635760"/>
            <a:chOff x="1907133" y="2915693"/>
            <a:chExt cx="1387440" cy="63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F84243-97B4-C57B-B103-955A5E3ACF40}"/>
                    </a:ext>
                  </a:extLst>
                </p14:cNvPr>
                <p14:cNvContentPartPr/>
                <p14:nvPr/>
              </p14:nvContentPartPr>
              <p14:xfrm>
                <a:off x="1907133" y="2974373"/>
                <a:ext cx="254160" cy="546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F84243-97B4-C57B-B103-955A5E3ACF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91653" y="2959253"/>
                  <a:ext cx="2847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C96AFC7-FF8F-78B9-70D0-6FF9D58DFDC0}"/>
                    </a:ext>
                  </a:extLst>
                </p14:cNvPr>
                <p14:cNvContentPartPr/>
                <p14:nvPr/>
              </p14:nvContentPartPr>
              <p14:xfrm>
                <a:off x="2152653" y="2979053"/>
                <a:ext cx="658080" cy="572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C96AFC7-FF8F-78B9-70D0-6FF9D58DFD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37533" y="2963933"/>
                  <a:ext cx="6883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1CDC29-97D3-157E-137F-6F07391A4D7D}"/>
                    </a:ext>
                  </a:extLst>
                </p14:cNvPr>
                <p14:cNvContentPartPr/>
                <p14:nvPr/>
              </p14:nvContentPartPr>
              <p14:xfrm>
                <a:off x="2907573" y="2915693"/>
                <a:ext cx="362880" cy="545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1CDC29-97D3-157E-137F-6F07391A4D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92093" y="2900213"/>
                  <a:ext cx="39348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B02CD0-78C8-D27C-64FC-0D7F864AD876}"/>
                    </a:ext>
                  </a:extLst>
                </p14:cNvPr>
                <p14:cNvContentPartPr/>
                <p14:nvPr/>
              </p14:nvContentPartPr>
              <p14:xfrm>
                <a:off x="3125733" y="3181373"/>
                <a:ext cx="168840" cy="15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B02CD0-78C8-D27C-64FC-0D7F864AD8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10613" y="3165893"/>
                  <a:ext cx="199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2FDEF9-C5FC-A1F5-F029-0E51B125F3EC}"/>
                    </a:ext>
                  </a:extLst>
                </p14:cNvPr>
                <p14:cNvContentPartPr/>
                <p14:nvPr/>
              </p14:nvContentPartPr>
              <p14:xfrm>
                <a:off x="3030333" y="3275333"/>
                <a:ext cx="165600" cy="222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2FDEF9-C5FC-A1F5-F029-0E51B125F3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14853" y="3260213"/>
                  <a:ext cx="19584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DEBB4D-C779-3034-7E9B-78EB724C407D}"/>
              </a:ext>
            </a:extLst>
          </p:cNvPr>
          <p:cNvGrpSpPr/>
          <p:nvPr/>
        </p:nvGrpSpPr>
        <p:grpSpPr>
          <a:xfrm>
            <a:off x="2158413" y="3925853"/>
            <a:ext cx="2606760" cy="844560"/>
            <a:chOff x="2158413" y="3925853"/>
            <a:chExt cx="2606760" cy="84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856272B-C721-8F65-29CB-2770690F6ED5}"/>
                    </a:ext>
                  </a:extLst>
                </p14:cNvPr>
                <p14:cNvContentPartPr/>
                <p14:nvPr/>
              </p14:nvContentPartPr>
              <p14:xfrm>
                <a:off x="2158413" y="4027373"/>
                <a:ext cx="257760" cy="483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856272B-C721-8F65-29CB-2770690F6E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43293" y="4012253"/>
                  <a:ext cx="2880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AA1047E-7D01-D734-4A71-F4A2E41C1A42}"/>
                    </a:ext>
                  </a:extLst>
                </p14:cNvPr>
                <p14:cNvContentPartPr/>
                <p14:nvPr/>
              </p14:nvContentPartPr>
              <p14:xfrm>
                <a:off x="2232933" y="3925853"/>
                <a:ext cx="181080" cy="158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AA1047E-7D01-D734-4A71-F4A2E41C1A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17813" y="3910733"/>
                  <a:ext cx="211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3FE9C4-AB12-3027-F6A0-888D913FEF86}"/>
                    </a:ext>
                  </a:extLst>
                </p14:cNvPr>
                <p14:cNvContentPartPr/>
                <p14:nvPr/>
              </p14:nvContentPartPr>
              <p14:xfrm>
                <a:off x="2275053" y="4120253"/>
                <a:ext cx="518760" cy="315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3FE9C4-AB12-3027-F6A0-888D913FEF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59933" y="4104773"/>
                  <a:ext cx="5493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5F275D-D4A4-85F9-623E-1AF092840258}"/>
                    </a:ext>
                  </a:extLst>
                </p14:cNvPr>
                <p14:cNvContentPartPr/>
                <p14:nvPr/>
              </p14:nvContentPartPr>
              <p14:xfrm>
                <a:off x="2898213" y="4149053"/>
                <a:ext cx="161640" cy="621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5F275D-D4A4-85F9-623E-1AF0928402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83093" y="4133933"/>
                  <a:ext cx="19188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1100CE2-76D4-65F1-97F1-0F3AB2DC088A}"/>
                    </a:ext>
                  </a:extLst>
                </p14:cNvPr>
                <p14:cNvContentPartPr/>
                <p14:nvPr/>
              </p14:nvContentPartPr>
              <p14:xfrm>
                <a:off x="3130413" y="4064453"/>
                <a:ext cx="509400" cy="439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1100CE2-76D4-65F1-97F1-0F3AB2DC08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15293" y="4049333"/>
                  <a:ext cx="5396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FF22A2-40FD-984A-FD73-A7D69BCEDA1B}"/>
                    </a:ext>
                  </a:extLst>
                </p14:cNvPr>
                <p14:cNvContentPartPr/>
                <p14:nvPr/>
              </p14:nvContentPartPr>
              <p14:xfrm>
                <a:off x="3707133" y="3972653"/>
                <a:ext cx="716400" cy="600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FF22A2-40FD-984A-FD73-A7D69BCEDA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91653" y="3957533"/>
                  <a:ext cx="74700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8967E8-DD31-BC0F-977B-D55F3D840073}"/>
                    </a:ext>
                  </a:extLst>
                </p14:cNvPr>
                <p14:cNvContentPartPr/>
                <p14:nvPr/>
              </p14:nvContentPartPr>
              <p14:xfrm>
                <a:off x="4332453" y="4230773"/>
                <a:ext cx="296280" cy="331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8967E8-DD31-BC0F-977B-D55F3D8400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17333" y="4215653"/>
                  <a:ext cx="3268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F693E53-B5CB-7C46-60C7-EB52037EE6CA}"/>
                    </a:ext>
                  </a:extLst>
                </p14:cNvPr>
                <p14:cNvContentPartPr/>
                <p14:nvPr/>
              </p14:nvContentPartPr>
              <p14:xfrm>
                <a:off x="4665813" y="4483853"/>
                <a:ext cx="99360" cy="71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F693E53-B5CB-7C46-60C7-EB52037EE6C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50333" y="4468733"/>
                  <a:ext cx="129600" cy="10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5840539-2A03-6EF6-A040-6E2AD59A6C0E}"/>
                  </a:ext>
                </a:extLst>
              </p14:cNvPr>
              <p14:cNvContentPartPr/>
              <p14:nvPr/>
            </p14:nvContentPartPr>
            <p14:xfrm>
              <a:off x="3851133" y="4789133"/>
              <a:ext cx="1269000" cy="6296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5840539-2A03-6EF6-A040-6E2AD59A6C0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36013" y="4774013"/>
                <a:ext cx="1299240" cy="66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2A8BD473-45AD-DB0D-BDB2-99DB315C59B1}"/>
              </a:ext>
            </a:extLst>
          </p:cNvPr>
          <p:cNvGrpSpPr/>
          <p:nvPr/>
        </p:nvGrpSpPr>
        <p:grpSpPr>
          <a:xfrm>
            <a:off x="545613" y="4656293"/>
            <a:ext cx="3191400" cy="1438920"/>
            <a:chOff x="545613" y="4656293"/>
            <a:chExt cx="3191400" cy="14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EA6B8E9-570A-DCAF-8F23-F824ABBD1DC7}"/>
                    </a:ext>
                  </a:extLst>
                </p14:cNvPr>
                <p14:cNvContentPartPr/>
                <p14:nvPr/>
              </p14:nvContentPartPr>
              <p14:xfrm>
                <a:off x="2767173" y="5060573"/>
                <a:ext cx="969840" cy="806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EA6B8E9-570A-DCAF-8F23-F824ABBD1DC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52053" y="5045453"/>
                  <a:ext cx="100044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C8AD8F-0991-D888-C7E5-61FC20697A79}"/>
                    </a:ext>
                  </a:extLst>
                </p14:cNvPr>
                <p14:cNvContentPartPr/>
                <p14:nvPr/>
              </p14:nvContentPartPr>
              <p14:xfrm>
                <a:off x="3515253" y="4656293"/>
                <a:ext cx="147960" cy="342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C8AD8F-0991-D888-C7E5-61FC20697A7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00133" y="4640813"/>
                  <a:ext cx="1785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61251C-FFA3-B773-97AD-62141BDAC41C}"/>
                    </a:ext>
                  </a:extLst>
                </p14:cNvPr>
                <p14:cNvContentPartPr/>
                <p14:nvPr/>
              </p14:nvContentPartPr>
              <p14:xfrm>
                <a:off x="2475213" y="5350373"/>
                <a:ext cx="138960" cy="253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61251C-FFA3-B773-97AD-62141BDAC41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60093" y="5334893"/>
                  <a:ext cx="169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03ED0F6-A73B-84BC-3140-EF3302A7A0D5}"/>
                    </a:ext>
                  </a:extLst>
                </p14:cNvPr>
                <p14:cNvContentPartPr/>
                <p14:nvPr/>
              </p14:nvContentPartPr>
              <p14:xfrm>
                <a:off x="2301333" y="5069213"/>
                <a:ext cx="66960" cy="321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03ED0F6-A73B-84BC-3140-EF3302A7A0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86213" y="5054093"/>
                  <a:ext cx="975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4663C4E-E881-CECA-7BAA-6055EBB27F60}"/>
                    </a:ext>
                  </a:extLst>
                </p14:cNvPr>
                <p14:cNvContentPartPr/>
                <p14:nvPr/>
              </p14:nvContentPartPr>
              <p14:xfrm>
                <a:off x="2055093" y="5271533"/>
                <a:ext cx="192240" cy="473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4663C4E-E881-CECA-7BAA-6055EBB27F6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39613" y="5256413"/>
                  <a:ext cx="2224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ED0F992-739F-96B1-B14B-294466CD9E90}"/>
                    </a:ext>
                  </a:extLst>
                </p14:cNvPr>
                <p14:cNvContentPartPr/>
                <p14:nvPr/>
              </p14:nvContentPartPr>
              <p14:xfrm>
                <a:off x="1607253" y="5599133"/>
                <a:ext cx="304560" cy="488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ED0F992-739F-96B1-B14B-294466CD9E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92133" y="5583653"/>
                  <a:ext cx="3351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E90BD1E-9FE9-D982-6B3E-0B77CC3636A2}"/>
                    </a:ext>
                  </a:extLst>
                </p14:cNvPr>
                <p14:cNvContentPartPr/>
                <p14:nvPr/>
              </p14:nvContentPartPr>
              <p14:xfrm>
                <a:off x="2000013" y="5190173"/>
                <a:ext cx="8280" cy="10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E90BD1E-9FE9-D982-6B3E-0B77CC3636A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84893" y="5174693"/>
                  <a:ext cx="38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7DDBEDE-8262-7BC0-377A-354A52FC1659}"/>
                    </a:ext>
                  </a:extLst>
                </p14:cNvPr>
                <p14:cNvContentPartPr/>
                <p14:nvPr/>
              </p14:nvContentPartPr>
              <p14:xfrm>
                <a:off x="1332213" y="5209613"/>
                <a:ext cx="259200" cy="377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7DDBEDE-8262-7BC0-377A-354A52FC165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17093" y="5194493"/>
                  <a:ext cx="289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1AEAE9B-4F97-07C8-AFDD-A7866F522B6B}"/>
                    </a:ext>
                  </a:extLst>
                </p14:cNvPr>
                <p14:cNvContentPartPr/>
                <p14:nvPr/>
              </p14:nvContentPartPr>
              <p14:xfrm>
                <a:off x="1422573" y="5153093"/>
                <a:ext cx="207720" cy="275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1AEAE9B-4F97-07C8-AFDD-A7866F522B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7453" y="5137973"/>
                  <a:ext cx="238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D8B2B12-468D-48D6-B5B5-E8EA64EAD19F}"/>
                    </a:ext>
                  </a:extLst>
                </p14:cNvPr>
                <p14:cNvContentPartPr/>
                <p14:nvPr/>
              </p14:nvContentPartPr>
              <p14:xfrm>
                <a:off x="1150413" y="5556293"/>
                <a:ext cx="113040" cy="209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D8B2B12-468D-48D6-B5B5-E8EA64EAD19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35293" y="5540813"/>
                  <a:ext cx="143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F3BBDC-CCA1-3D5C-9473-B1D2CA10A68F}"/>
                    </a:ext>
                  </a:extLst>
                </p14:cNvPr>
                <p14:cNvContentPartPr/>
                <p14:nvPr/>
              </p14:nvContentPartPr>
              <p14:xfrm>
                <a:off x="545613" y="5260733"/>
                <a:ext cx="590400" cy="556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F3BBDC-CCA1-3D5C-9473-B1D2CA10A6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0493" y="5245253"/>
                  <a:ext cx="6210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B6BA808-D188-D45B-228C-E80E36B0BBA9}"/>
                    </a:ext>
                  </a:extLst>
                </p14:cNvPr>
                <p14:cNvContentPartPr/>
                <p14:nvPr/>
              </p14:nvContentPartPr>
              <p14:xfrm>
                <a:off x="948453" y="5943293"/>
                <a:ext cx="100080" cy="151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B6BA808-D188-D45B-228C-E80E36B0BB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3333" y="5927813"/>
                  <a:ext cx="130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9A68200-231C-A732-287E-B77EC3786B74}"/>
                    </a:ext>
                  </a:extLst>
                </p14:cNvPr>
                <p14:cNvContentPartPr/>
                <p14:nvPr/>
              </p14:nvContentPartPr>
              <p14:xfrm>
                <a:off x="678453" y="5462693"/>
                <a:ext cx="122040" cy="124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9A68200-231C-A732-287E-B77EC3786B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3333" y="5447573"/>
                  <a:ext cx="15264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376E7C0-21B4-0994-EDA6-79BEA304DDE9}"/>
                  </a:ext>
                </a:extLst>
              </p14:cNvPr>
              <p14:cNvContentPartPr/>
              <p14:nvPr/>
            </p14:nvContentPartPr>
            <p14:xfrm>
              <a:off x="6278253" y="4444613"/>
              <a:ext cx="344520" cy="26856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376E7C0-21B4-0994-EDA6-79BEA304DD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63133" y="4429493"/>
                <a:ext cx="374760" cy="27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415262-625B-1308-8295-E84033ED5268}"/>
                  </a:ext>
                </a:extLst>
              </p14:cNvPr>
              <p14:cNvContentPartPr/>
              <p14:nvPr/>
            </p14:nvContentPartPr>
            <p14:xfrm>
              <a:off x="7196973" y="1534733"/>
              <a:ext cx="1081080" cy="284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415262-625B-1308-8295-E84033ED526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181493" y="1519613"/>
                <a:ext cx="111168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11345C0-CD56-00BC-A492-2C47A7053347}"/>
              </a:ext>
            </a:extLst>
          </p:cNvPr>
          <p:cNvGrpSpPr/>
          <p:nvPr/>
        </p:nvGrpSpPr>
        <p:grpSpPr>
          <a:xfrm>
            <a:off x="6802773" y="1609253"/>
            <a:ext cx="4919400" cy="1837440"/>
            <a:chOff x="6802773" y="1609253"/>
            <a:chExt cx="4919400" cy="183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4ADD1A2-2D9E-F8EB-F2A3-72284A816F41}"/>
                    </a:ext>
                  </a:extLst>
                </p14:cNvPr>
                <p14:cNvContentPartPr/>
                <p14:nvPr/>
              </p14:nvContentPartPr>
              <p14:xfrm>
                <a:off x="6802773" y="2018933"/>
                <a:ext cx="348480" cy="50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4ADD1A2-2D9E-F8EB-F2A3-72284A816F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87653" y="2003453"/>
                  <a:ext cx="379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C235992-BC3D-F9F4-FDAF-AFDFFF81BF54}"/>
                    </a:ext>
                  </a:extLst>
                </p14:cNvPr>
                <p14:cNvContentPartPr/>
                <p14:nvPr/>
              </p14:nvContentPartPr>
              <p14:xfrm>
                <a:off x="7111293" y="1966733"/>
                <a:ext cx="113040" cy="214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C235992-BC3D-F9F4-FDAF-AFDFFF81BF5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96173" y="1951613"/>
                  <a:ext cx="143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D47D40A-E628-9CAF-D6DF-501BEFF221C9}"/>
                    </a:ext>
                  </a:extLst>
                </p14:cNvPr>
                <p14:cNvContentPartPr/>
                <p14:nvPr/>
              </p14:nvContentPartPr>
              <p14:xfrm>
                <a:off x="7748133" y="1775933"/>
                <a:ext cx="231840" cy="379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D47D40A-E628-9CAF-D6DF-501BEFF221C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32653" y="1760813"/>
                  <a:ext cx="2624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22A9921-1F3D-D5AD-3149-E3C6AEA66ACC}"/>
                    </a:ext>
                  </a:extLst>
                </p14:cNvPr>
                <p14:cNvContentPartPr/>
                <p14:nvPr/>
              </p14:nvContentPartPr>
              <p14:xfrm>
                <a:off x="8041173" y="1946573"/>
                <a:ext cx="81360" cy="195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22A9921-1F3D-D5AD-3149-E3C6AEA66AC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25693" y="1931453"/>
                  <a:ext cx="111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108D5C0-59F8-C1AB-1E5E-EAA3614F9543}"/>
                    </a:ext>
                  </a:extLst>
                </p14:cNvPr>
                <p14:cNvContentPartPr/>
                <p14:nvPr/>
              </p14:nvContentPartPr>
              <p14:xfrm>
                <a:off x="8250693" y="1906973"/>
                <a:ext cx="110520" cy="335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108D5C0-59F8-C1AB-1E5E-EAA3614F954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35573" y="1891493"/>
                  <a:ext cx="1411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39DA447-3907-E400-EA0C-55CD9800EAC0}"/>
                    </a:ext>
                  </a:extLst>
                </p14:cNvPr>
                <p14:cNvContentPartPr/>
                <p14:nvPr/>
              </p14:nvContentPartPr>
              <p14:xfrm>
                <a:off x="8503053" y="2008493"/>
                <a:ext cx="43560" cy="190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39DA447-3907-E400-EA0C-55CD9800EA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87933" y="1993013"/>
                  <a:ext cx="73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B73D883-131A-B8E2-BBA7-73FFA50ADC2E}"/>
                    </a:ext>
                  </a:extLst>
                </p14:cNvPr>
                <p14:cNvContentPartPr/>
                <p14:nvPr/>
              </p14:nvContentPartPr>
              <p14:xfrm>
                <a:off x="8450853" y="1780613"/>
                <a:ext cx="20880" cy="18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B73D883-131A-B8E2-BBA7-73FFA50ADC2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35733" y="1765493"/>
                  <a:ext cx="51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D0AAD39-42EC-A075-2C0B-1BB1D21A8F44}"/>
                    </a:ext>
                  </a:extLst>
                </p14:cNvPr>
                <p14:cNvContentPartPr/>
                <p14:nvPr/>
              </p14:nvContentPartPr>
              <p14:xfrm>
                <a:off x="7896813" y="1878893"/>
                <a:ext cx="3240" cy="22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D0AAD39-42EC-A075-2C0B-1BB1D21A8F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81693" y="1863413"/>
                  <a:ext cx="33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9EDFCB0-CF31-298C-645B-C4CD551F8402}"/>
                    </a:ext>
                  </a:extLst>
                </p14:cNvPr>
                <p14:cNvContentPartPr/>
                <p14:nvPr/>
              </p14:nvContentPartPr>
              <p14:xfrm>
                <a:off x="9118653" y="1706093"/>
                <a:ext cx="313200" cy="487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9EDFCB0-CF31-298C-645B-C4CD551F840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03533" y="1690613"/>
                  <a:ext cx="3438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F44329A-D154-3B60-2268-208082DE3CE9}"/>
                    </a:ext>
                  </a:extLst>
                </p14:cNvPr>
                <p14:cNvContentPartPr/>
                <p14:nvPr/>
              </p14:nvContentPartPr>
              <p14:xfrm>
                <a:off x="9496653" y="1997693"/>
                <a:ext cx="175680" cy="154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F44329A-D154-3B60-2268-208082DE3C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81533" y="1982573"/>
                  <a:ext cx="206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15F39AC-034C-A765-740C-9821C4FCCAFB}"/>
                    </a:ext>
                  </a:extLst>
                </p14:cNvPr>
                <p14:cNvContentPartPr/>
                <p14:nvPr/>
              </p14:nvContentPartPr>
              <p14:xfrm>
                <a:off x="10303053" y="1681973"/>
                <a:ext cx="1085400" cy="543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15F39AC-034C-A765-740C-9821C4FCCAF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87573" y="1666853"/>
                  <a:ext cx="111600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6BE5A0A-3203-1739-C6D5-795CBE102C8E}"/>
                    </a:ext>
                  </a:extLst>
                </p14:cNvPr>
                <p14:cNvContentPartPr/>
                <p14:nvPr/>
              </p14:nvContentPartPr>
              <p14:xfrm>
                <a:off x="11246253" y="1883573"/>
                <a:ext cx="132120" cy="25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6BE5A0A-3203-1739-C6D5-795CBE102C8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231133" y="1868453"/>
                  <a:ext cx="162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A2F33F-5A77-5EA6-4DCC-758E37C3DF29}"/>
                    </a:ext>
                  </a:extLst>
                </p14:cNvPr>
                <p14:cNvContentPartPr/>
                <p14:nvPr/>
              </p14:nvContentPartPr>
              <p14:xfrm>
                <a:off x="7684773" y="2503493"/>
                <a:ext cx="331560" cy="529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A2F33F-5A77-5EA6-4DCC-758E37C3DF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69293" y="2488373"/>
                  <a:ext cx="36180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580CE23-7EF5-B0B8-7DCB-BF2E080F9D93}"/>
                    </a:ext>
                  </a:extLst>
                </p14:cNvPr>
                <p14:cNvContentPartPr/>
                <p14:nvPr/>
              </p14:nvContentPartPr>
              <p14:xfrm>
                <a:off x="8081493" y="2765573"/>
                <a:ext cx="152280" cy="229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580CE23-7EF5-B0B8-7DCB-BF2E080F9D9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66373" y="2750453"/>
                  <a:ext cx="182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C96D7D-B00D-4430-7168-2F9C4F2363C2}"/>
                    </a:ext>
                  </a:extLst>
                </p14:cNvPr>
                <p14:cNvContentPartPr/>
                <p14:nvPr/>
              </p14:nvContentPartPr>
              <p14:xfrm>
                <a:off x="8209293" y="2635253"/>
                <a:ext cx="10440" cy="26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C96D7D-B00D-4430-7168-2F9C4F2363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93813" y="2620133"/>
                  <a:ext cx="41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06DBE83-F3A8-120D-5C64-A28B5B9802B6}"/>
                    </a:ext>
                  </a:extLst>
                </p14:cNvPr>
                <p14:cNvContentPartPr/>
                <p14:nvPr/>
              </p14:nvContentPartPr>
              <p14:xfrm>
                <a:off x="8318373" y="2770973"/>
                <a:ext cx="86760" cy="200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06DBE83-F3A8-120D-5C64-A28B5B9802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03253" y="2755493"/>
                  <a:ext cx="117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A08E910-6368-2E8C-98DC-F241D1FA9937}"/>
                    </a:ext>
                  </a:extLst>
                </p14:cNvPr>
                <p14:cNvContentPartPr/>
                <p14:nvPr/>
              </p14:nvContentPartPr>
              <p14:xfrm>
                <a:off x="8398653" y="2846213"/>
                <a:ext cx="86400" cy="159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A08E910-6368-2E8C-98DC-F241D1FA99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83533" y="2830733"/>
                  <a:ext cx="117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37F8046-A8C3-05D5-AEE5-CEDE14C712C0}"/>
                    </a:ext>
                  </a:extLst>
                </p14:cNvPr>
                <p14:cNvContentPartPr/>
                <p14:nvPr/>
              </p14:nvContentPartPr>
              <p14:xfrm>
                <a:off x="9022173" y="2570093"/>
                <a:ext cx="283680" cy="444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37F8046-A8C3-05D5-AEE5-CEDE14C712C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06693" y="2554973"/>
                  <a:ext cx="3139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93D6718-F0A6-EAC7-01D5-6EA6BEC1D69A}"/>
                    </a:ext>
                  </a:extLst>
                </p14:cNvPr>
                <p14:cNvContentPartPr/>
                <p14:nvPr/>
              </p14:nvContentPartPr>
              <p14:xfrm>
                <a:off x="9355533" y="2831813"/>
                <a:ext cx="195840" cy="140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93D6718-F0A6-EAC7-01D5-6EA6BEC1D69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40413" y="2816693"/>
                  <a:ext cx="226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FE0DAC8-5841-B126-0B83-D7CD29E4A35F}"/>
                    </a:ext>
                  </a:extLst>
                </p14:cNvPr>
                <p14:cNvContentPartPr/>
                <p14:nvPr/>
              </p14:nvContentPartPr>
              <p14:xfrm>
                <a:off x="9609333" y="2782133"/>
                <a:ext cx="183240" cy="237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FE0DAC8-5841-B126-0B83-D7CD29E4A35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94213" y="2766653"/>
                  <a:ext cx="213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B8EB5A8-A23A-9AAF-35D6-64BE5CE52557}"/>
                    </a:ext>
                  </a:extLst>
                </p14:cNvPr>
                <p14:cNvContentPartPr/>
                <p14:nvPr/>
              </p14:nvContentPartPr>
              <p14:xfrm>
                <a:off x="10214493" y="2536613"/>
                <a:ext cx="245160" cy="495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B8EB5A8-A23A-9AAF-35D6-64BE5CE5255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99013" y="2521493"/>
                  <a:ext cx="2754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B21229-FEDA-4315-4DA8-B84D11D9A0AB}"/>
                    </a:ext>
                  </a:extLst>
                </p14:cNvPr>
                <p14:cNvContentPartPr/>
                <p14:nvPr/>
              </p14:nvContentPartPr>
              <p14:xfrm>
                <a:off x="10522293" y="2473973"/>
                <a:ext cx="410760" cy="646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B21229-FEDA-4315-4DA8-B84D11D9A0A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07173" y="2458853"/>
                  <a:ext cx="441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29854DC-925F-7410-F037-85BEDC632595}"/>
                    </a:ext>
                  </a:extLst>
                </p14:cNvPr>
                <p14:cNvContentPartPr/>
                <p14:nvPr/>
              </p14:nvContentPartPr>
              <p14:xfrm>
                <a:off x="10820013" y="2779973"/>
                <a:ext cx="361440" cy="286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29854DC-925F-7410-F037-85BEDC6325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04533" y="2764493"/>
                  <a:ext cx="392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CC4490E-5317-DDCF-2F0F-CBA363FEF9AF}"/>
                    </a:ext>
                  </a:extLst>
                </p14:cNvPr>
                <p14:cNvContentPartPr/>
                <p14:nvPr/>
              </p14:nvContentPartPr>
              <p14:xfrm>
                <a:off x="11319693" y="3013613"/>
                <a:ext cx="31680" cy="41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CC4490E-5317-DDCF-2F0F-CBA363FEF9A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04573" y="2998493"/>
                  <a:ext cx="62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219E900-6D7C-EB5F-8F50-63EE2B3842C6}"/>
                    </a:ext>
                  </a:extLst>
                </p14:cNvPr>
                <p14:cNvContentPartPr/>
                <p14:nvPr/>
              </p14:nvContentPartPr>
              <p14:xfrm>
                <a:off x="7555893" y="3246173"/>
                <a:ext cx="3340080" cy="96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219E900-6D7C-EB5F-8F50-63EE2B3842C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40773" y="3231053"/>
                  <a:ext cx="3370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BAED6BE-FE4F-FC8E-67D8-0EAF41C350A3}"/>
                    </a:ext>
                  </a:extLst>
                </p14:cNvPr>
                <p14:cNvContentPartPr/>
                <p14:nvPr/>
              </p14:nvContentPartPr>
              <p14:xfrm>
                <a:off x="7426653" y="1715093"/>
                <a:ext cx="147240" cy="1393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BAED6BE-FE4F-FC8E-67D8-0EAF41C350A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11533" y="1699973"/>
                  <a:ext cx="177840" cy="14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04A1FBD-9F98-1775-23F2-E6D97E285832}"/>
                    </a:ext>
                  </a:extLst>
                </p14:cNvPr>
                <p14:cNvContentPartPr/>
                <p14:nvPr/>
              </p14:nvContentPartPr>
              <p14:xfrm>
                <a:off x="7530333" y="1609253"/>
                <a:ext cx="4191840" cy="1837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04A1FBD-9F98-1775-23F2-E6D97E2858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15213" y="1593773"/>
                  <a:ext cx="4222440" cy="18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57554CA-D760-20C9-FD59-4FFD58C4C912}"/>
              </a:ext>
            </a:extLst>
          </p:cNvPr>
          <p:cNvGrpSpPr/>
          <p:nvPr/>
        </p:nvGrpSpPr>
        <p:grpSpPr>
          <a:xfrm>
            <a:off x="6726813" y="3421493"/>
            <a:ext cx="2807280" cy="1996920"/>
            <a:chOff x="6726813" y="3421493"/>
            <a:chExt cx="2807280" cy="19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EF1D47C-C5C8-2497-5DF9-A9023BDB18CE}"/>
                    </a:ext>
                  </a:extLst>
                </p14:cNvPr>
                <p14:cNvContentPartPr/>
                <p14:nvPr/>
              </p14:nvContentPartPr>
              <p14:xfrm>
                <a:off x="6726813" y="3795893"/>
                <a:ext cx="249120" cy="605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EF1D47C-C5C8-2497-5DF9-A9023BDB18C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1693" y="3780773"/>
                  <a:ext cx="27972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74E1964-F2FB-DCA4-4E12-BAE89F4157C0}"/>
                    </a:ext>
                  </a:extLst>
                </p14:cNvPr>
                <p14:cNvContentPartPr/>
                <p14:nvPr/>
              </p14:nvContentPartPr>
              <p14:xfrm>
                <a:off x="6768213" y="4063733"/>
                <a:ext cx="160200" cy="78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74E1964-F2FB-DCA4-4E12-BAE89F4157C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53093" y="4048253"/>
                  <a:ext cx="190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63F53D-0C9C-38FB-8F35-E9608D13A80A}"/>
                    </a:ext>
                  </a:extLst>
                </p14:cNvPr>
                <p14:cNvContentPartPr/>
                <p14:nvPr/>
              </p14:nvContentPartPr>
              <p14:xfrm>
                <a:off x="7055493" y="4134293"/>
                <a:ext cx="43200" cy="57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63F53D-0C9C-38FB-8F35-E9608D13A80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40373" y="4119173"/>
                  <a:ext cx="73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1DF6CCA-E0D0-ADB3-DC1C-AB0FCB84F591}"/>
                    </a:ext>
                  </a:extLst>
                </p14:cNvPr>
                <p14:cNvContentPartPr/>
                <p14:nvPr/>
              </p14:nvContentPartPr>
              <p14:xfrm>
                <a:off x="7031733" y="4048613"/>
                <a:ext cx="578520" cy="628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1DF6CCA-E0D0-ADB3-DC1C-AB0FCB84F59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16253" y="4033493"/>
                  <a:ext cx="60912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70C6912-C69D-BB60-5301-145180BDC1EB}"/>
                    </a:ext>
                  </a:extLst>
                </p14:cNvPr>
                <p14:cNvContentPartPr/>
                <p14:nvPr/>
              </p14:nvContentPartPr>
              <p14:xfrm>
                <a:off x="7673613" y="3996053"/>
                <a:ext cx="734040" cy="343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70C6912-C69D-BB60-5301-145180BDC1E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58493" y="3980933"/>
                  <a:ext cx="7646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4473443-232B-9E20-F004-EC8A95D4E4D6}"/>
                    </a:ext>
                  </a:extLst>
                </p14:cNvPr>
                <p14:cNvContentPartPr/>
                <p14:nvPr/>
              </p14:nvContentPartPr>
              <p14:xfrm>
                <a:off x="8429973" y="4151573"/>
                <a:ext cx="55080" cy="71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4473443-232B-9E20-F004-EC8A95D4E4D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14493" y="4136453"/>
                  <a:ext cx="85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305EBA7-D273-5A01-D3A5-1E2CAD54122A}"/>
                    </a:ext>
                  </a:extLst>
                </p14:cNvPr>
                <p14:cNvContentPartPr/>
                <p14:nvPr/>
              </p14:nvContentPartPr>
              <p14:xfrm>
                <a:off x="6895653" y="4583213"/>
                <a:ext cx="1052640" cy="152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305EBA7-D273-5A01-D3A5-1E2CAD54122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80533" y="4567733"/>
                  <a:ext cx="1083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55E22C6-ADCE-3823-694A-162E87352A4D}"/>
                    </a:ext>
                  </a:extLst>
                </p14:cNvPr>
                <p14:cNvContentPartPr/>
                <p14:nvPr/>
              </p14:nvContentPartPr>
              <p14:xfrm>
                <a:off x="6745893" y="3826133"/>
                <a:ext cx="336960" cy="676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55E22C6-ADCE-3823-694A-162E87352A4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30773" y="3811013"/>
                  <a:ext cx="36756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68229F1-7A97-B829-65AF-0EBC7BB3087D}"/>
                    </a:ext>
                  </a:extLst>
                </p14:cNvPr>
                <p14:cNvContentPartPr/>
                <p14:nvPr/>
              </p14:nvContentPartPr>
              <p14:xfrm>
                <a:off x="9188853" y="3421493"/>
                <a:ext cx="345240" cy="1159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68229F1-7A97-B829-65AF-0EBC7BB3087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73373" y="3406013"/>
                  <a:ext cx="375840" cy="11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8B664C6-A9A0-F362-7689-8DBB249CE598}"/>
                    </a:ext>
                  </a:extLst>
                </p14:cNvPr>
                <p14:cNvContentPartPr/>
                <p14:nvPr/>
              </p14:nvContentPartPr>
              <p14:xfrm>
                <a:off x="9254013" y="4385213"/>
                <a:ext cx="223560" cy="166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8B664C6-A9A0-F362-7689-8DBB249CE59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38533" y="4369733"/>
                  <a:ext cx="253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A9618AE-0D9B-8971-513A-A229CC9B0AB8}"/>
                    </a:ext>
                  </a:extLst>
                </p14:cNvPr>
                <p14:cNvContentPartPr/>
                <p14:nvPr/>
              </p14:nvContentPartPr>
              <p14:xfrm>
                <a:off x="7639053" y="4475573"/>
                <a:ext cx="1570320" cy="854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A9618AE-0D9B-8971-513A-A229CC9B0AB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23573" y="4460093"/>
                  <a:ext cx="16009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9981C9F-BA7C-C232-871B-CCFC72851B3D}"/>
                    </a:ext>
                  </a:extLst>
                </p14:cNvPr>
                <p14:cNvContentPartPr/>
                <p14:nvPr/>
              </p14:nvContentPartPr>
              <p14:xfrm>
                <a:off x="7585053" y="5130413"/>
                <a:ext cx="208080" cy="288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9981C9F-BA7C-C232-871B-CCFC72851B3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69573" y="5115293"/>
                  <a:ext cx="238680" cy="31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2CAA99A-99F5-A21D-6033-C8E0E1777AB2}"/>
                  </a:ext>
                </a:extLst>
              </p14:cNvPr>
              <p14:cNvContentPartPr/>
              <p14:nvPr/>
            </p14:nvContentPartPr>
            <p14:xfrm>
              <a:off x="7305693" y="5574293"/>
              <a:ext cx="999000" cy="1627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2CAA99A-99F5-A21D-6033-C8E0E1777AB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290573" y="5558813"/>
                <a:ext cx="10296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E5E56BB-B95B-1B24-2EEC-83CE2D478F4B}"/>
                  </a:ext>
                </a:extLst>
              </p14:cNvPr>
              <p14:cNvContentPartPr/>
              <p14:nvPr/>
            </p14:nvContentPartPr>
            <p14:xfrm>
              <a:off x="8106333" y="5497613"/>
              <a:ext cx="221040" cy="1634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E5E56BB-B95B-1B24-2EEC-83CE2D478F4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090853" y="5482493"/>
                <a:ext cx="2512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72F5565-C500-C0E5-7B6D-E8C9035E2B5E}"/>
                  </a:ext>
                </a:extLst>
              </p14:cNvPr>
              <p14:cNvContentPartPr/>
              <p14:nvPr/>
            </p14:nvContentPartPr>
            <p14:xfrm>
              <a:off x="8804013" y="5284493"/>
              <a:ext cx="146520" cy="4496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72F5565-C500-C0E5-7B6D-E8C9035E2B5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788893" y="5269373"/>
                <a:ext cx="17676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57676C3-9010-474B-D526-0B5826301EA0}"/>
                  </a:ext>
                </a:extLst>
              </p14:cNvPr>
              <p14:cNvContentPartPr/>
              <p14:nvPr/>
            </p14:nvContentPartPr>
            <p14:xfrm>
              <a:off x="9041253" y="5422013"/>
              <a:ext cx="381240" cy="2026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57676C3-9010-474B-D526-0B5826301EA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026133" y="5406893"/>
                <a:ext cx="4118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D64EBEE-EF92-9669-2F79-946F4F6F97AE}"/>
                  </a:ext>
                </a:extLst>
              </p14:cNvPr>
              <p14:cNvContentPartPr/>
              <p14:nvPr/>
            </p14:nvContentPartPr>
            <p14:xfrm>
              <a:off x="9526533" y="5111333"/>
              <a:ext cx="90000" cy="5184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D64EBEE-EF92-9669-2F79-946F4F6F97A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11053" y="5096213"/>
                <a:ext cx="12060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9C97BF3-D1F8-346E-6D25-8B20C272A670}"/>
                  </a:ext>
                </a:extLst>
              </p14:cNvPr>
              <p14:cNvContentPartPr/>
              <p14:nvPr/>
            </p14:nvContentPartPr>
            <p14:xfrm>
              <a:off x="9455973" y="5289533"/>
              <a:ext cx="184680" cy="795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9C97BF3-D1F8-346E-6D25-8B20C272A67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440853" y="5274053"/>
                <a:ext cx="2149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29E1253-AD2A-7D5B-3446-24DA3E586B19}"/>
                  </a:ext>
                </a:extLst>
              </p14:cNvPr>
              <p14:cNvContentPartPr/>
              <p14:nvPr/>
            </p14:nvContentPartPr>
            <p14:xfrm>
              <a:off x="9741813" y="4968053"/>
              <a:ext cx="730080" cy="828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29E1253-AD2A-7D5B-3446-24DA3E586B1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726693" y="4952933"/>
                <a:ext cx="760320" cy="8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5736B1E-D60C-B4D0-60FF-F1C3BB5C3448}"/>
                  </a:ext>
                </a:extLst>
              </p14:cNvPr>
              <p14:cNvContentPartPr/>
              <p14:nvPr/>
            </p14:nvContentPartPr>
            <p14:xfrm>
              <a:off x="10622733" y="5411213"/>
              <a:ext cx="51480" cy="1256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5736B1E-D60C-B4D0-60FF-F1C3BB5C344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607613" y="5396093"/>
                <a:ext cx="817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8C03926-73B6-CC42-E788-7888AFD630EF}"/>
                  </a:ext>
                </a:extLst>
              </p14:cNvPr>
              <p14:cNvContentPartPr/>
              <p14:nvPr/>
            </p14:nvContentPartPr>
            <p14:xfrm>
              <a:off x="10831533" y="5436413"/>
              <a:ext cx="34560" cy="219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8C03926-73B6-CC42-E788-7888AFD630E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816053" y="5420933"/>
                <a:ext cx="65160" cy="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989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4623E16-AFBC-027D-A4AB-571A79D2A60D}"/>
                  </a:ext>
                </a:extLst>
              </p14:cNvPr>
              <p14:cNvContentPartPr/>
              <p14:nvPr/>
            </p14:nvContentPartPr>
            <p14:xfrm>
              <a:off x="5209773" y="287333"/>
              <a:ext cx="323640" cy="534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4623E16-AFBC-027D-A4AB-571A79D2A6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4653" y="271853"/>
                <a:ext cx="35424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BADD4C0-1FA9-56AA-FA23-0A436533C3A8}"/>
                  </a:ext>
                </a:extLst>
              </p14:cNvPr>
              <p14:cNvContentPartPr/>
              <p14:nvPr/>
            </p14:nvContentPartPr>
            <p14:xfrm>
              <a:off x="5587413" y="252053"/>
              <a:ext cx="405000" cy="579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BADD4C0-1FA9-56AA-FA23-0A436533C3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2293" y="236933"/>
                <a:ext cx="43560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1F49AE1-E8EE-DBA6-0E98-4036D8E378CD}"/>
                  </a:ext>
                </a:extLst>
              </p14:cNvPr>
              <p14:cNvContentPartPr/>
              <p14:nvPr/>
            </p14:nvContentPartPr>
            <p14:xfrm>
              <a:off x="5915733" y="474893"/>
              <a:ext cx="437400" cy="192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1F49AE1-E8EE-DBA6-0E98-4036D8E378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0613" y="459773"/>
                <a:ext cx="4676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2EFE4E4-6F85-B210-0D71-D21A69387A30}"/>
                  </a:ext>
                </a:extLst>
              </p14:cNvPr>
              <p14:cNvContentPartPr/>
              <p14:nvPr/>
            </p14:nvContentPartPr>
            <p14:xfrm>
              <a:off x="6423693" y="636533"/>
              <a:ext cx="15840" cy="9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2EFE4E4-6F85-B210-0D71-D21A69387A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8573" y="621413"/>
                <a:ext cx="4644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A6F0598-8D04-3C47-9DD5-C163BA076F2D}"/>
              </a:ext>
            </a:extLst>
          </p:cNvPr>
          <p:cNvGrpSpPr/>
          <p:nvPr/>
        </p:nvGrpSpPr>
        <p:grpSpPr>
          <a:xfrm>
            <a:off x="2281893" y="1069253"/>
            <a:ext cx="6876000" cy="1326600"/>
            <a:chOff x="2281893" y="1069253"/>
            <a:chExt cx="6876000" cy="13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B42675-50FC-43D1-2577-4F83BD8410F1}"/>
                    </a:ext>
                  </a:extLst>
                </p14:cNvPr>
                <p14:cNvContentPartPr/>
                <p14:nvPr/>
              </p14:nvContentPartPr>
              <p14:xfrm>
                <a:off x="2281893" y="1069253"/>
                <a:ext cx="3654000" cy="1073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B42675-50FC-43D1-2577-4F83BD8410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6773" y="1054133"/>
                  <a:ext cx="368460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05D06D-40D0-2BB8-5AA6-4E42EA75F552}"/>
                    </a:ext>
                  </a:extLst>
                </p14:cNvPr>
                <p14:cNvContentPartPr/>
                <p14:nvPr/>
              </p14:nvContentPartPr>
              <p14:xfrm>
                <a:off x="5891973" y="1553093"/>
                <a:ext cx="3249720" cy="777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D05D06D-40D0-2BB8-5AA6-4E42EA75F5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76853" y="1537613"/>
                  <a:ext cx="327996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7EB4D9-AC18-CEA3-6DAD-C78976B15A62}"/>
                    </a:ext>
                  </a:extLst>
                </p14:cNvPr>
                <p14:cNvContentPartPr/>
                <p14:nvPr/>
              </p14:nvContentPartPr>
              <p14:xfrm>
                <a:off x="8954853" y="2278493"/>
                <a:ext cx="203040" cy="117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7EB4D9-AC18-CEA3-6DAD-C78976B15A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39733" y="2263373"/>
                  <a:ext cx="2336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50B10B-41C0-5D8E-A726-2A4580E0E245}"/>
              </a:ext>
            </a:extLst>
          </p:cNvPr>
          <p:cNvGrpSpPr/>
          <p:nvPr/>
        </p:nvGrpSpPr>
        <p:grpSpPr>
          <a:xfrm>
            <a:off x="8478933" y="2516813"/>
            <a:ext cx="3122640" cy="975960"/>
            <a:chOff x="8478933" y="2516813"/>
            <a:chExt cx="3122640" cy="9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5931A4-3C81-552E-C7BB-7CB70198C6DA}"/>
                    </a:ext>
                  </a:extLst>
                </p14:cNvPr>
                <p14:cNvContentPartPr/>
                <p14:nvPr/>
              </p14:nvContentPartPr>
              <p14:xfrm>
                <a:off x="8478933" y="2516813"/>
                <a:ext cx="430560" cy="694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5931A4-3C81-552E-C7BB-7CB70198C6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63453" y="2501693"/>
                  <a:ext cx="46080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CF9D79-6848-CDC9-C519-57075CE9B8F1}"/>
                    </a:ext>
                  </a:extLst>
                </p14:cNvPr>
                <p14:cNvContentPartPr/>
                <p14:nvPr/>
              </p14:nvContentPartPr>
              <p14:xfrm>
                <a:off x="8555253" y="2909573"/>
                <a:ext cx="272520" cy="139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CF9D79-6848-CDC9-C519-57075CE9B8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40133" y="2894093"/>
                  <a:ext cx="303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E49EE81-544A-E4FD-730A-7129F23D1B11}"/>
                    </a:ext>
                  </a:extLst>
                </p14:cNvPr>
                <p14:cNvContentPartPr/>
                <p14:nvPr/>
              </p14:nvContentPartPr>
              <p14:xfrm>
                <a:off x="8968173" y="2936573"/>
                <a:ext cx="580680" cy="315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E49EE81-544A-E4FD-730A-7129F23D1B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53053" y="2921093"/>
                  <a:ext cx="611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CB62B4B-48F5-9600-B908-130E9F8D0D79}"/>
                    </a:ext>
                  </a:extLst>
                </p14:cNvPr>
                <p14:cNvContentPartPr/>
                <p14:nvPr/>
              </p14:nvContentPartPr>
              <p14:xfrm>
                <a:off x="9168693" y="2668013"/>
                <a:ext cx="128520" cy="175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B62B4B-48F5-9600-B908-130E9F8D0D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53573" y="2652533"/>
                  <a:ext cx="158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3F9978-48EB-D73E-48DD-D6E12E822F94}"/>
                    </a:ext>
                  </a:extLst>
                </p14:cNvPr>
                <p14:cNvContentPartPr/>
                <p14:nvPr/>
              </p14:nvContentPartPr>
              <p14:xfrm>
                <a:off x="9665133" y="2648933"/>
                <a:ext cx="64800" cy="550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33F9978-48EB-D73E-48DD-D6E12E822F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49653" y="2633813"/>
                  <a:ext cx="95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E040A95-071D-F049-B43F-1ED2C07F6721}"/>
                    </a:ext>
                  </a:extLst>
                </p14:cNvPr>
                <p14:cNvContentPartPr/>
                <p14:nvPr/>
              </p14:nvContentPartPr>
              <p14:xfrm>
                <a:off x="9607173" y="2967893"/>
                <a:ext cx="230400" cy="81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E040A95-071D-F049-B43F-1ED2C07F67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91693" y="2952773"/>
                  <a:ext cx="261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FB3D099-8A1A-4F1C-44C3-A6BCE3D4FFFF}"/>
                    </a:ext>
                  </a:extLst>
                </p14:cNvPr>
                <p14:cNvContentPartPr/>
                <p14:nvPr/>
              </p14:nvContentPartPr>
              <p14:xfrm>
                <a:off x="9890493" y="2983373"/>
                <a:ext cx="38160" cy="106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FB3D099-8A1A-4F1C-44C3-A6BCE3D4FF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75373" y="2968253"/>
                  <a:ext cx="68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E0B1391-B9ED-454C-64C7-82059A30DBB4}"/>
                    </a:ext>
                  </a:extLst>
                </p14:cNvPr>
                <p14:cNvContentPartPr/>
                <p14:nvPr/>
              </p14:nvContentPartPr>
              <p14:xfrm>
                <a:off x="9855933" y="2692133"/>
                <a:ext cx="20520" cy="162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E0B1391-B9ED-454C-64C7-82059A30DB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40453" y="2676653"/>
                  <a:ext cx="51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DBB21F0-9207-273A-9CA8-2CB19D8B4613}"/>
                    </a:ext>
                  </a:extLst>
                </p14:cNvPr>
                <p14:cNvContentPartPr/>
                <p14:nvPr/>
              </p14:nvContentPartPr>
              <p14:xfrm>
                <a:off x="9990573" y="2624453"/>
                <a:ext cx="52560" cy="500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DBB21F0-9207-273A-9CA8-2CB19D8B46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75453" y="2608973"/>
                  <a:ext cx="831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FD9285-CA4B-1E79-F944-F71086A09C88}"/>
                    </a:ext>
                  </a:extLst>
                </p14:cNvPr>
                <p14:cNvContentPartPr/>
                <p14:nvPr/>
              </p14:nvContentPartPr>
              <p14:xfrm>
                <a:off x="10026213" y="2582693"/>
                <a:ext cx="619200" cy="575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FD9285-CA4B-1E79-F944-F71086A09C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0733" y="2567213"/>
                  <a:ext cx="6498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105B8E9-074F-A6F0-CAA6-053ED703828B}"/>
                    </a:ext>
                  </a:extLst>
                </p14:cNvPr>
                <p14:cNvContentPartPr/>
                <p14:nvPr/>
              </p14:nvContentPartPr>
              <p14:xfrm>
                <a:off x="10436613" y="2825693"/>
                <a:ext cx="378000" cy="252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105B8E9-074F-A6F0-CAA6-053ED70382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21493" y="2810573"/>
                  <a:ext cx="408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41D492-C877-61FC-E8FD-C4FFF0F20597}"/>
                    </a:ext>
                  </a:extLst>
                </p14:cNvPr>
                <p14:cNvContentPartPr/>
                <p14:nvPr/>
              </p14:nvContentPartPr>
              <p14:xfrm>
                <a:off x="10771053" y="2628053"/>
                <a:ext cx="72720" cy="152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41D492-C877-61FC-E8FD-C4FFF0F205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55573" y="2612573"/>
                  <a:ext cx="103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727D2D7-E4F0-FA46-E3FF-C687F653BC94}"/>
                    </a:ext>
                  </a:extLst>
                </p14:cNvPr>
                <p14:cNvContentPartPr/>
                <p14:nvPr/>
              </p14:nvContentPartPr>
              <p14:xfrm>
                <a:off x="10899933" y="2705813"/>
                <a:ext cx="465120" cy="332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727D2D7-E4F0-FA46-E3FF-C687F653BC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884813" y="2690693"/>
                  <a:ext cx="4953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F2D5319-A346-77D7-D7BF-EA576A85EE14}"/>
                    </a:ext>
                  </a:extLst>
                </p14:cNvPr>
                <p14:cNvContentPartPr/>
                <p14:nvPr/>
              </p14:nvContentPartPr>
              <p14:xfrm>
                <a:off x="11598333" y="3023693"/>
                <a:ext cx="3240" cy="3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F2D5319-A346-77D7-D7BF-EA576A85EE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82853" y="3008213"/>
                  <a:ext cx="33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7639527-77DD-CFD6-DD70-9A9AA1C25EAF}"/>
                    </a:ext>
                  </a:extLst>
                </p14:cNvPr>
                <p14:cNvContentPartPr/>
                <p14:nvPr/>
              </p14:nvContentPartPr>
              <p14:xfrm>
                <a:off x="8814093" y="3395213"/>
                <a:ext cx="2395080" cy="97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7639527-77DD-CFD6-DD70-9A9AA1C25E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98613" y="3379733"/>
                  <a:ext cx="242568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66B66EC-3246-6E43-7F5E-C2A8AE47A2D6}"/>
              </a:ext>
            </a:extLst>
          </p:cNvPr>
          <p:cNvGrpSpPr/>
          <p:nvPr/>
        </p:nvGrpSpPr>
        <p:grpSpPr>
          <a:xfrm>
            <a:off x="893013" y="2263373"/>
            <a:ext cx="2589480" cy="1001520"/>
            <a:chOff x="893013" y="2263373"/>
            <a:chExt cx="2589480" cy="100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A455DF-DA07-D314-C157-237B2B08A858}"/>
                    </a:ext>
                  </a:extLst>
                </p14:cNvPr>
                <p14:cNvContentPartPr/>
                <p14:nvPr/>
              </p14:nvContentPartPr>
              <p14:xfrm>
                <a:off x="893013" y="2274173"/>
                <a:ext cx="322200" cy="525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A455DF-DA07-D314-C157-237B2B08A8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7893" y="2259053"/>
                  <a:ext cx="3528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D380CE-0EF2-7B93-C28C-14788D60FC3C}"/>
                    </a:ext>
                  </a:extLst>
                </p14:cNvPr>
                <p14:cNvContentPartPr/>
                <p14:nvPr/>
              </p14:nvContentPartPr>
              <p14:xfrm>
                <a:off x="1043493" y="2599613"/>
                <a:ext cx="229680" cy="261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D380CE-0EF2-7B93-C28C-14788D60FC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8373" y="2584493"/>
                  <a:ext cx="2602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81B417-097E-2C97-E381-B8B72C6F3E24}"/>
                    </a:ext>
                  </a:extLst>
                </p14:cNvPr>
                <p14:cNvContentPartPr/>
                <p14:nvPr/>
              </p14:nvContentPartPr>
              <p14:xfrm>
                <a:off x="1337973" y="2612933"/>
                <a:ext cx="306360" cy="182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81B417-097E-2C97-E381-B8B72C6F3E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22853" y="2597453"/>
                  <a:ext cx="336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B0B326-2918-D336-7B16-694DE6E29830}"/>
                    </a:ext>
                  </a:extLst>
                </p14:cNvPr>
                <p14:cNvContentPartPr/>
                <p14:nvPr/>
              </p14:nvContentPartPr>
              <p14:xfrm>
                <a:off x="1611933" y="2263373"/>
                <a:ext cx="478080" cy="593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B0B326-2918-D336-7B16-694DE6E298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96453" y="2248253"/>
                  <a:ext cx="50868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018311-D04D-D8C0-50C0-D972A1458765}"/>
                    </a:ext>
                  </a:extLst>
                </p14:cNvPr>
                <p14:cNvContentPartPr/>
                <p14:nvPr/>
              </p14:nvContentPartPr>
              <p14:xfrm>
                <a:off x="2002533" y="2486213"/>
                <a:ext cx="18720" cy="48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018311-D04D-D8C0-50C0-D972A14587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87413" y="2471093"/>
                  <a:ext cx="49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B18ED6-FBC1-8DDC-BD12-C3BC2797E95E}"/>
                    </a:ext>
                  </a:extLst>
                </p14:cNvPr>
                <p14:cNvContentPartPr/>
                <p14:nvPr/>
              </p14:nvContentPartPr>
              <p14:xfrm>
                <a:off x="2224653" y="2335373"/>
                <a:ext cx="486360" cy="592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B18ED6-FBC1-8DDC-BD12-C3BC2797E9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09533" y="2319893"/>
                  <a:ext cx="51696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5FFAF0-CDB8-2605-6FC8-42C237748DA0}"/>
                    </a:ext>
                  </a:extLst>
                </p14:cNvPr>
                <p14:cNvContentPartPr/>
                <p14:nvPr/>
              </p14:nvContentPartPr>
              <p14:xfrm>
                <a:off x="2686893" y="2298653"/>
                <a:ext cx="77040" cy="695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5FFAF0-CDB8-2605-6FC8-42C237748D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71413" y="2283173"/>
                  <a:ext cx="10764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54C977B-C455-F18C-580B-68C2D71D4F2B}"/>
                    </a:ext>
                  </a:extLst>
                </p14:cNvPr>
                <p14:cNvContentPartPr/>
                <p14:nvPr/>
              </p14:nvContentPartPr>
              <p14:xfrm>
                <a:off x="2683653" y="2497373"/>
                <a:ext cx="258120" cy="448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54C977B-C455-F18C-580B-68C2D71D4F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68173" y="2482253"/>
                  <a:ext cx="2887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AFDD18F-CE5C-270E-1AF8-2F9D85393266}"/>
                    </a:ext>
                  </a:extLst>
                </p14:cNvPr>
                <p14:cNvContentPartPr/>
                <p14:nvPr/>
              </p14:nvContentPartPr>
              <p14:xfrm>
                <a:off x="2998293" y="2698973"/>
                <a:ext cx="484200" cy="357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AFDD18F-CE5C-270E-1AF8-2F9D853932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83173" y="2683853"/>
                  <a:ext cx="514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D343D06-4182-28D2-9722-924B9FD067A0}"/>
                    </a:ext>
                  </a:extLst>
                </p14:cNvPr>
                <p14:cNvContentPartPr/>
                <p14:nvPr/>
              </p14:nvContentPartPr>
              <p14:xfrm>
                <a:off x="1150773" y="3151493"/>
                <a:ext cx="1944720" cy="113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D343D06-4182-28D2-9722-924B9FD067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5653" y="3136373"/>
                  <a:ext cx="19753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79BF97-D043-1F2D-1ED5-3F7A51BBCA77}"/>
              </a:ext>
            </a:extLst>
          </p:cNvPr>
          <p:cNvGrpSpPr/>
          <p:nvPr/>
        </p:nvGrpSpPr>
        <p:grpSpPr>
          <a:xfrm>
            <a:off x="1049613" y="3408893"/>
            <a:ext cx="2635200" cy="929160"/>
            <a:chOff x="1049613" y="3408893"/>
            <a:chExt cx="2635200" cy="9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00807B-0D6B-79C4-2170-68ECDA163B35}"/>
                    </a:ext>
                  </a:extLst>
                </p14:cNvPr>
                <p14:cNvContentPartPr/>
                <p14:nvPr/>
              </p14:nvContentPartPr>
              <p14:xfrm>
                <a:off x="1049613" y="3493853"/>
                <a:ext cx="298800" cy="498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00807B-0D6B-79C4-2170-68ECDA163B3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8653" y="3463253"/>
                  <a:ext cx="36000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D06BED2-B6D0-CD12-15BA-E264184FD456}"/>
                    </a:ext>
                  </a:extLst>
                </p14:cNvPr>
                <p14:cNvContentPartPr/>
                <p14:nvPr/>
              </p14:nvContentPartPr>
              <p14:xfrm>
                <a:off x="1327893" y="3420053"/>
                <a:ext cx="476640" cy="648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D06BED2-B6D0-CD12-15BA-E264184FD4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96933" y="3389453"/>
                  <a:ext cx="53820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F7AEA0-DE0B-CC16-D010-3D22C212C0AC}"/>
                    </a:ext>
                  </a:extLst>
                </p14:cNvPr>
                <p14:cNvContentPartPr/>
                <p14:nvPr/>
              </p14:nvContentPartPr>
              <p14:xfrm>
                <a:off x="1600053" y="3751973"/>
                <a:ext cx="219960" cy="7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F7AEA0-DE0B-CC16-D010-3D22C212C0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69453" y="3721373"/>
                  <a:ext cx="281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3248A13-DFF2-31E1-5097-69A6D6BBA0EA}"/>
                    </a:ext>
                  </a:extLst>
                </p14:cNvPr>
                <p14:cNvContentPartPr/>
                <p14:nvPr/>
              </p14:nvContentPartPr>
              <p14:xfrm>
                <a:off x="1906413" y="3701213"/>
                <a:ext cx="168120" cy="339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3248A13-DFF2-31E1-5097-69A6D6BBA0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75813" y="3670613"/>
                  <a:ext cx="2293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3D611F-BEF5-FE02-D0A1-C625A26073FA}"/>
                    </a:ext>
                  </a:extLst>
                </p14:cNvPr>
                <p14:cNvContentPartPr/>
                <p14:nvPr/>
              </p14:nvContentPartPr>
              <p14:xfrm>
                <a:off x="2155893" y="3693293"/>
                <a:ext cx="213120" cy="644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3D611F-BEF5-FE02-D0A1-C625A26073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25293" y="3662693"/>
                  <a:ext cx="27432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EF7D582-3F2D-1FB3-6160-CE4D672B0C88}"/>
                    </a:ext>
                  </a:extLst>
                </p14:cNvPr>
                <p14:cNvContentPartPr/>
                <p14:nvPr/>
              </p14:nvContentPartPr>
              <p14:xfrm>
                <a:off x="2432373" y="3758813"/>
                <a:ext cx="428040" cy="314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EF7D582-3F2D-1FB3-6160-CE4D672B0C8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01773" y="3728213"/>
                  <a:ext cx="4896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6CC94B-4313-BFA6-3957-08D0FAF8D923}"/>
                    </a:ext>
                  </a:extLst>
                </p14:cNvPr>
                <p14:cNvContentPartPr/>
                <p14:nvPr/>
              </p14:nvContentPartPr>
              <p14:xfrm>
                <a:off x="2968413" y="3866813"/>
                <a:ext cx="63720" cy="162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6CC94B-4313-BFA6-3957-08D0FAF8D9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7453" y="3836213"/>
                  <a:ext cx="125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A3B4CA-EA29-313F-7ABF-363A6AE55B40}"/>
                    </a:ext>
                  </a:extLst>
                </p14:cNvPr>
                <p14:cNvContentPartPr/>
                <p14:nvPr/>
              </p14:nvContentPartPr>
              <p14:xfrm>
                <a:off x="2945733" y="3671333"/>
                <a:ext cx="32400" cy="113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A3B4CA-EA29-313F-7ABF-363A6AE55B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15133" y="3640373"/>
                  <a:ext cx="93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5A1838-F8D4-90CC-8A60-C7158FB776A0}"/>
                    </a:ext>
                  </a:extLst>
                </p14:cNvPr>
                <p14:cNvContentPartPr/>
                <p14:nvPr/>
              </p14:nvContentPartPr>
              <p14:xfrm>
                <a:off x="3146973" y="3824333"/>
                <a:ext cx="194760" cy="221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5A1838-F8D4-90CC-8A60-C7158FB776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16373" y="3793373"/>
                  <a:ext cx="2559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54C7903-CF58-9FEE-CB21-B48C0FE1705A}"/>
                    </a:ext>
                  </a:extLst>
                </p14:cNvPr>
                <p14:cNvContentPartPr/>
                <p14:nvPr/>
              </p14:nvContentPartPr>
              <p14:xfrm>
                <a:off x="3327693" y="3408893"/>
                <a:ext cx="357120" cy="652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54C7903-CF58-9FEE-CB21-B48C0FE1705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97093" y="3377933"/>
                  <a:ext cx="418320" cy="71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6F23E13-F23A-9DA2-FD78-606BCB382205}"/>
              </a:ext>
            </a:extLst>
          </p:cNvPr>
          <p:cNvGrpSpPr/>
          <p:nvPr/>
        </p:nvGrpSpPr>
        <p:grpSpPr>
          <a:xfrm>
            <a:off x="9118293" y="3565493"/>
            <a:ext cx="2633760" cy="724680"/>
            <a:chOff x="9118293" y="3565493"/>
            <a:chExt cx="2633760" cy="72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42D44D7-7ABC-64EA-2B69-FC04D1FA4923}"/>
                    </a:ext>
                  </a:extLst>
                </p14:cNvPr>
                <p14:cNvContentPartPr/>
                <p14:nvPr/>
              </p14:nvContentPartPr>
              <p14:xfrm>
                <a:off x="9118293" y="3698333"/>
                <a:ext cx="311400" cy="480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42D44D7-7ABC-64EA-2B69-FC04D1FA49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87693" y="3667733"/>
                  <a:ext cx="3726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2E72D81-B9C2-E9A3-3759-19B10E64AE34}"/>
                    </a:ext>
                  </a:extLst>
                </p14:cNvPr>
                <p14:cNvContentPartPr/>
                <p14:nvPr/>
              </p14:nvContentPartPr>
              <p14:xfrm>
                <a:off x="9608253" y="3775733"/>
                <a:ext cx="1404720" cy="437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2E72D81-B9C2-E9A3-3759-19B10E64AE3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77653" y="3745133"/>
                  <a:ext cx="14662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265B46-143A-4EAB-3532-73D30F61C748}"/>
                    </a:ext>
                  </a:extLst>
                </p14:cNvPr>
                <p14:cNvContentPartPr/>
                <p14:nvPr/>
              </p14:nvContentPartPr>
              <p14:xfrm>
                <a:off x="11106213" y="3565493"/>
                <a:ext cx="645840" cy="724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265B46-143A-4EAB-3532-73D30F61C7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075253" y="3534893"/>
                  <a:ext cx="707400" cy="78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BAA3EEF-382A-99E1-F295-841B4B5F2CBD}"/>
              </a:ext>
            </a:extLst>
          </p:cNvPr>
          <p:cNvGrpSpPr/>
          <p:nvPr/>
        </p:nvGrpSpPr>
        <p:grpSpPr>
          <a:xfrm>
            <a:off x="1163733" y="4355333"/>
            <a:ext cx="2882880" cy="1303200"/>
            <a:chOff x="1163733" y="4355333"/>
            <a:chExt cx="2882880" cy="13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4765464-EE38-B43E-5BCF-523616CD1DFF}"/>
                    </a:ext>
                  </a:extLst>
                </p14:cNvPr>
                <p14:cNvContentPartPr/>
                <p14:nvPr/>
              </p14:nvContentPartPr>
              <p14:xfrm>
                <a:off x="1163733" y="4355333"/>
                <a:ext cx="1662840" cy="1303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4765464-EE38-B43E-5BCF-523616CD1D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8613" y="4340213"/>
                  <a:ext cx="1693440" cy="13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9F11C80-D17C-4454-9D1F-C5C1E1D15D71}"/>
                    </a:ext>
                  </a:extLst>
                </p14:cNvPr>
                <p14:cNvContentPartPr/>
                <p14:nvPr/>
              </p14:nvContentPartPr>
              <p14:xfrm>
                <a:off x="2844213" y="5027453"/>
                <a:ext cx="1202400" cy="564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9F11C80-D17C-4454-9D1F-C5C1E1D15D7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29093" y="5012333"/>
                  <a:ext cx="1233000" cy="59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C81EE56-96F2-C896-53BB-C771B166F1A6}"/>
              </a:ext>
            </a:extLst>
          </p:cNvPr>
          <p:cNvGrpSpPr/>
          <p:nvPr/>
        </p:nvGrpSpPr>
        <p:grpSpPr>
          <a:xfrm>
            <a:off x="7636893" y="4249853"/>
            <a:ext cx="3484800" cy="939240"/>
            <a:chOff x="7636893" y="4249853"/>
            <a:chExt cx="3484800" cy="9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5AE9B06-2571-681E-78F5-79D41BBB0C67}"/>
                    </a:ext>
                  </a:extLst>
                </p14:cNvPr>
                <p14:cNvContentPartPr/>
                <p14:nvPr/>
              </p14:nvContentPartPr>
              <p14:xfrm>
                <a:off x="7636893" y="4249853"/>
                <a:ext cx="1575360" cy="939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5AE9B06-2571-681E-78F5-79D41BBB0C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21773" y="4234733"/>
                  <a:ext cx="160596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F32EAA-9ECF-0A25-3AE7-697CE7DA359B}"/>
                    </a:ext>
                  </a:extLst>
                </p14:cNvPr>
                <p14:cNvContentPartPr/>
                <p14:nvPr/>
              </p14:nvContentPartPr>
              <p14:xfrm>
                <a:off x="9135933" y="4640093"/>
                <a:ext cx="1985760" cy="369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F32EAA-9ECF-0A25-3AE7-697CE7DA359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0813" y="4624973"/>
                  <a:ext cx="20163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6F06F80-9150-54D1-4426-CDA8AA593136}"/>
                    </a:ext>
                  </a:extLst>
                </p14:cNvPr>
                <p14:cNvContentPartPr/>
                <p14:nvPr/>
              </p14:nvContentPartPr>
              <p14:xfrm>
                <a:off x="7829853" y="4975973"/>
                <a:ext cx="91800" cy="180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6F06F80-9150-54D1-4426-CDA8AA59313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14733" y="4960493"/>
                  <a:ext cx="1220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861B980-9F15-90E0-9978-53341D52FFE4}"/>
              </a:ext>
            </a:extLst>
          </p:cNvPr>
          <p:cNvGrpSpPr/>
          <p:nvPr/>
        </p:nvGrpSpPr>
        <p:grpSpPr>
          <a:xfrm>
            <a:off x="479733" y="5774453"/>
            <a:ext cx="1450080" cy="673200"/>
            <a:chOff x="479733" y="5774453"/>
            <a:chExt cx="1450080" cy="67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B4F88A8-14CA-F4C1-D4C4-2BF128221CDA}"/>
                    </a:ext>
                  </a:extLst>
                </p14:cNvPr>
                <p14:cNvContentPartPr/>
                <p14:nvPr/>
              </p14:nvContentPartPr>
              <p14:xfrm>
                <a:off x="479733" y="6005573"/>
                <a:ext cx="208440" cy="273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B4F88A8-14CA-F4C1-D4C4-2BF128221C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4613" y="5990093"/>
                  <a:ext cx="2390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0DA481-2ABF-43C5-FD7E-11B7960CFCDA}"/>
                    </a:ext>
                  </a:extLst>
                </p14:cNvPr>
                <p14:cNvContentPartPr/>
                <p14:nvPr/>
              </p14:nvContentPartPr>
              <p14:xfrm>
                <a:off x="771333" y="6113213"/>
                <a:ext cx="405720" cy="265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0DA481-2ABF-43C5-FD7E-11B7960CFC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6213" y="6098093"/>
                  <a:ext cx="435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C9D133B-E6C0-B138-ED68-A724FB526106}"/>
                    </a:ext>
                  </a:extLst>
                </p14:cNvPr>
                <p14:cNvContentPartPr/>
                <p14:nvPr/>
              </p14:nvContentPartPr>
              <p14:xfrm>
                <a:off x="1210173" y="6205013"/>
                <a:ext cx="48960" cy="138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C9D133B-E6C0-B138-ED68-A724FB52610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95053" y="6189533"/>
                  <a:ext cx="79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3B17714-E24A-36CE-9FD1-113024E903FE}"/>
                    </a:ext>
                  </a:extLst>
                </p14:cNvPr>
                <p14:cNvContentPartPr/>
                <p14:nvPr/>
              </p14:nvContentPartPr>
              <p14:xfrm>
                <a:off x="1228533" y="6080813"/>
                <a:ext cx="7200" cy="33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3B17714-E24A-36CE-9FD1-113024E903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13413" y="6065693"/>
                  <a:ext cx="37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F6F5449-11B7-D94E-44EB-82188CA9F765}"/>
                    </a:ext>
                  </a:extLst>
                </p14:cNvPr>
                <p14:cNvContentPartPr/>
                <p14:nvPr/>
              </p14:nvContentPartPr>
              <p14:xfrm>
                <a:off x="1298013" y="5774453"/>
                <a:ext cx="631800" cy="603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F6F5449-11B7-D94E-44EB-82188CA9F76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82893" y="5759333"/>
                  <a:ext cx="66204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2D3F87-82CD-1CE6-5B76-872A09D7999D}"/>
                    </a:ext>
                  </a:extLst>
                </p14:cNvPr>
                <p14:cNvContentPartPr/>
                <p14:nvPr/>
              </p14:nvContentPartPr>
              <p14:xfrm>
                <a:off x="519333" y="6086573"/>
                <a:ext cx="25200" cy="361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2D3F87-82CD-1CE6-5B76-872A09D799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3853" y="6071093"/>
                  <a:ext cx="55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BD53AF6-C9EE-0E2A-F4C4-BCEFE960F64C}"/>
                    </a:ext>
                  </a:extLst>
                </p14:cNvPr>
                <p14:cNvContentPartPr/>
                <p14:nvPr/>
              </p14:nvContentPartPr>
              <p14:xfrm>
                <a:off x="663693" y="5909453"/>
                <a:ext cx="32040" cy="232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BD53AF6-C9EE-0E2A-F4C4-BCEFE960F64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8573" y="5894333"/>
                  <a:ext cx="622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83B1DB4-CF2C-71C8-1185-24F4FBF5C610}"/>
              </a:ext>
            </a:extLst>
          </p:cNvPr>
          <p:cNvGrpSpPr/>
          <p:nvPr/>
        </p:nvGrpSpPr>
        <p:grpSpPr>
          <a:xfrm>
            <a:off x="3448293" y="5588693"/>
            <a:ext cx="1610640" cy="698040"/>
            <a:chOff x="3448293" y="5588693"/>
            <a:chExt cx="1610640" cy="69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80EEE5C-9F0B-1CAF-DB88-47217126C169}"/>
                    </a:ext>
                  </a:extLst>
                </p14:cNvPr>
                <p14:cNvContentPartPr/>
                <p14:nvPr/>
              </p14:nvContentPartPr>
              <p14:xfrm>
                <a:off x="3448293" y="5832053"/>
                <a:ext cx="265680" cy="44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80EEE5C-9F0B-1CAF-DB88-47217126C16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32813" y="5816933"/>
                  <a:ext cx="2962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28A519A-1017-6AB6-5239-A27EC23D476F}"/>
                    </a:ext>
                  </a:extLst>
                </p14:cNvPr>
                <p14:cNvContentPartPr/>
                <p14:nvPr/>
              </p14:nvContentPartPr>
              <p14:xfrm>
                <a:off x="3816573" y="5978573"/>
                <a:ext cx="142920" cy="276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28A519A-1017-6AB6-5239-A27EC23D476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01093" y="5963453"/>
                  <a:ext cx="1735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0FC341D-99B2-7007-6C8F-3F1D3D6B7942}"/>
                    </a:ext>
                  </a:extLst>
                </p14:cNvPr>
                <p14:cNvContentPartPr/>
                <p14:nvPr/>
              </p14:nvContentPartPr>
              <p14:xfrm>
                <a:off x="4045533" y="5726933"/>
                <a:ext cx="248040" cy="516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0FC341D-99B2-7007-6C8F-3F1D3D6B794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30413" y="5711813"/>
                  <a:ext cx="2786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28EC46B-1100-04EC-3516-5C647E011FB8}"/>
                    </a:ext>
                  </a:extLst>
                </p14:cNvPr>
                <p14:cNvContentPartPr/>
                <p14:nvPr/>
              </p14:nvContentPartPr>
              <p14:xfrm>
                <a:off x="4347213" y="6027173"/>
                <a:ext cx="58680" cy="179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28EC46B-1100-04EC-3516-5C647E011FB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31733" y="6011693"/>
                  <a:ext cx="89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9222855-32B1-EFAB-70BC-F28350A25B1A}"/>
                    </a:ext>
                  </a:extLst>
                </p14:cNvPr>
                <p14:cNvContentPartPr/>
                <p14:nvPr/>
              </p14:nvContentPartPr>
              <p14:xfrm>
                <a:off x="4357653" y="5905493"/>
                <a:ext cx="4320" cy="1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9222855-32B1-EFAB-70BC-F28350A25B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42173" y="5890013"/>
                  <a:ext cx="34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E22EF7A-653B-00D5-3E4C-FD76E6A5A013}"/>
                    </a:ext>
                  </a:extLst>
                </p14:cNvPr>
                <p14:cNvContentPartPr/>
                <p14:nvPr/>
              </p14:nvContentPartPr>
              <p14:xfrm>
                <a:off x="4436493" y="5998013"/>
                <a:ext cx="249840" cy="287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E22EF7A-653B-00D5-3E4C-FD76E6A5A01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21373" y="5982533"/>
                  <a:ext cx="2800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E4587A-4C36-9AA7-A5BA-C1C49305DF35}"/>
                    </a:ext>
                  </a:extLst>
                </p14:cNvPr>
                <p14:cNvContentPartPr/>
                <p14:nvPr/>
              </p14:nvContentPartPr>
              <p14:xfrm>
                <a:off x="4737813" y="5588693"/>
                <a:ext cx="321120" cy="698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E4587A-4C36-9AA7-A5BA-C1C49305DF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22693" y="5573573"/>
                  <a:ext cx="351360" cy="72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56A5A09-D3CE-E7D3-4661-735CFD3D8F29}"/>
                  </a:ext>
                </a:extLst>
              </p14:cNvPr>
              <p14:cNvContentPartPr/>
              <p14:nvPr/>
            </p14:nvContentPartPr>
            <p14:xfrm>
              <a:off x="5930493" y="3120893"/>
              <a:ext cx="462600" cy="39366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56A5A09-D3CE-E7D3-4661-735CFD3D8F2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15373" y="3105413"/>
                <a:ext cx="493200" cy="39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5800393-ECB4-DEE1-7AFB-928959C8E85C}"/>
                  </a:ext>
                </a:extLst>
              </p14:cNvPr>
              <p14:cNvContentPartPr/>
              <p14:nvPr/>
            </p14:nvContentPartPr>
            <p14:xfrm>
              <a:off x="644613" y="6434333"/>
              <a:ext cx="1037160" cy="1342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5800393-ECB4-DEE1-7AFB-928959C8E85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29493" y="6419213"/>
                <a:ext cx="1067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3E441AC-7BF6-1452-B6D4-252EB8BBEE83}"/>
                  </a:ext>
                </a:extLst>
              </p14:cNvPr>
              <p14:cNvContentPartPr/>
              <p14:nvPr/>
            </p14:nvContentPartPr>
            <p14:xfrm>
              <a:off x="3703533" y="6322013"/>
              <a:ext cx="1150560" cy="135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3E441AC-7BF6-1452-B6D4-252EB8BBEE8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688413" y="6306893"/>
                <a:ext cx="118080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A3E2199-E277-C81A-B041-FFE9D0F2F3A6}"/>
              </a:ext>
            </a:extLst>
          </p:cNvPr>
          <p:cNvGrpSpPr/>
          <p:nvPr/>
        </p:nvGrpSpPr>
        <p:grpSpPr>
          <a:xfrm>
            <a:off x="7013733" y="5301053"/>
            <a:ext cx="1989720" cy="982800"/>
            <a:chOff x="7013733" y="5301053"/>
            <a:chExt cx="1989720" cy="98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6BB2A48-9652-B5AC-CF04-30C21C01EFDF}"/>
                    </a:ext>
                  </a:extLst>
                </p14:cNvPr>
                <p14:cNvContentPartPr/>
                <p14:nvPr/>
              </p14:nvContentPartPr>
              <p14:xfrm>
                <a:off x="7039293" y="5472053"/>
                <a:ext cx="36000" cy="438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6BB2A48-9652-B5AC-CF04-30C21C01EFD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24173" y="5456933"/>
                  <a:ext cx="666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ED30CCF-CDA2-0A96-53C4-9C4EFC3B6614}"/>
                    </a:ext>
                  </a:extLst>
                </p14:cNvPr>
                <p14:cNvContentPartPr/>
                <p14:nvPr/>
              </p14:nvContentPartPr>
              <p14:xfrm>
                <a:off x="7013733" y="5386733"/>
                <a:ext cx="301680" cy="629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ED30CCF-CDA2-0A96-53C4-9C4EFC3B661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98613" y="5371613"/>
                  <a:ext cx="33228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8E40F44-FA88-84B6-F678-97B063D897EB}"/>
                    </a:ext>
                  </a:extLst>
                </p14:cNvPr>
                <p14:cNvContentPartPr/>
                <p14:nvPr/>
              </p14:nvContentPartPr>
              <p14:xfrm>
                <a:off x="7444653" y="5728013"/>
                <a:ext cx="74880" cy="293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8E40F44-FA88-84B6-F678-97B063D897E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29533" y="5712893"/>
                  <a:ext cx="1054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B99F7EF-F508-1953-E391-690F7067CB2C}"/>
                    </a:ext>
                  </a:extLst>
                </p14:cNvPr>
                <p14:cNvContentPartPr/>
                <p14:nvPr/>
              </p14:nvContentPartPr>
              <p14:xfrm>
                <a:off x="7447893" y="5583653"/>
                <a:ext cx="9360" cy="66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B99F7EF-F508-1953-E391-690F7067CB2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32773" y="5568173"/>
                  <a:ext cx="39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CF723EE-F18A-128A-B4DF-9648CF48E0EC}"/>
                    </a:ext>
                  </a:extLst>
                </p14:cNvPr>
                <p14:cNvContentPartPr/>
                <p14:nvPr/>
              </p14:nvContentPartPr>
              <p14:xfrm>
                <a:off x="7617813" y="5666813"/>
                <a:ext cx="150120" cy="365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CF723EE-F18A-128A-B4DF-9648CF48E0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02693" y="5651693"/>
                  <a:ext cx="1807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016FC0E-FCBA-ADBE-D9F1-CD26FEF44DE1}"/>
                    </a:ext>
                  </a:extLst>
                </p14:cNvPr>
                <p14:cNvContentPartPr/>
                <p14:nvPr/>
              </p14:nvContentPartPr>
              <p14:xfrm>
                <a:off x="7861533" y="5667173"/>
                <a:ext cx="144000" cy="281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016FC0E-FCBA-ADBE-D9F1-CD26FEF44D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46413" y="5652053"/>
                  <a:ext cx="174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C4FD378-D230-CCF1-B2DD-E9BCBEFBAA0D}"/>
                    </a:ext>
                  </a:extLst>
                </p14:cNvPr>
                <p14:cNvContentPartPr/>
                <p14:nvPr/>
              </p14:nvContentPartPr>
              <p14:xfrm>
                <a:off x="8000853" y="5680493"/>
                <a:ext cx="234720" cy="277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C4FD378-D230-CCF1-B2DD-E9BCBEFBAA0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85733" y="5665373"/>
                  <a:ext cx="265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3956A8B-3CCD-D657-F5CE-F746367E45E4}"/>
                    </a:ext>
                  </a:extLst>
                </p14:cNvPr>
                <p14:cNvContentPartPr/>
                <p14:nvPr/>
              </p14:nvContentPartPr>
              <p14:xfrm>
                <a:off x="8349333" y="5301053"/>
                <a:ext cx="568440" cy="725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3956A8B-3CCD-D657-F5CE-F746367E45E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33853" y="5285933"/>
                  <a:ext cx="59904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E0FD211-28CE-01B3-3D41-9A8A6E341791}"/>
                    </a:ext>
                  </a:extLst>
                </p14:cNvPr>
                <p14:cNvContentPartPr/>
                <p14:nvPr/>
              </p14:nvContentPartPr>
              <p14:xfrm>
                <a:off x="8770533" y="5416973"/>
                <a:ext cx="232920" cy="63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E0FD211-28CE-01B3-3D41-9A8A6E34179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5413" y="5401493"/>
                  <a:ext cx="263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D6E42D3-84F5-4A54-D984-6669038C0C6C}"/>
                    </a:ext>
                  </a:extLst>
                </p14:cNvPr>
                <p14:cNvContentPartPr/>
                <p14:nvPr/>
              </p14:nvContentPartPr>
              <p14:xfrm>
                <a:off x="7286613" y="6234533"/>
                <a:ext cx="1135080" cy="49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D6E42D3-84F5-4A54-D984-6669038C0C6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71493" y="6219413"/>
                  <a:ext cx="11656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1877605-2803-9DDF-4F96-DD175C2F6217}"/>
              </a:ext>
            </a:extLst>
          </p:cNvPr>
          <p:cNvGrpSpPr/>
          <p:nvPr/>
        </p:nvGrpSpPr>
        <p:grpSpPr>
          <a:xfrm>
            <a:off x="10276053" y="5378093"/>
            <a:ext cx="1787400" cy="973440"/>
            <a:chOff x="10276053" y="5378093"/>
            <a:chExt cx="1787400" cy="97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22C8660-8AD7-3DC5-AA96-56E5918AB4AA}"/>
                    </a:ext>
                  </a:extLst>
                </p14:cNvPr>
                <p14:cNvContentPartPr/>
                <p14:nvPr/>
              </p14:nvContentPartPr>
              <p14:xfrm>
                <a:off x="10276053" y="5378093"/>
                <a:ext cx="249120" cy="572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22C8660-8AD7-3DC5-AA96-56E5918AB4A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60573" y="5362973"/>
                  <a:ext cx="27936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3A2CDA7-E26B-CDF4-636C-1FB4924E43A1}"/>
                    </a:ext>
                  </a:extLst>
                </p14:cNvPr>
                <p14:cNvContentPartPr/>
                <p14:nvPr/>
              </p14:nvContentPartPr>
              <p14:xfrm>
                <a:off x="10528053" y="5669693"/>
                <a:ext cx="374400" cy="303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3A2CDA7-E26B-CDF4-636C-1FB4924E43A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12573" y="5654573"/>
                  <a:ext cx="4050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F06CA7-7760-8102-EF24-3BF0EC0D5A2E}"/>
                    </a:ext>
                  </a:extLst>
                </p14:cNvPr>
                <p14:cNvContentPartPr/>
                <p14:nvPr/>
              </p14:nvContentPartPr>
              <p14:xfrm>
                <a:off x="10960053" y="5387093"/>
                <a:ext cx="51840" cy="636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F06CA7-7760-8102-EF24-3BF0EC0D5A2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944933" y="5371973"/>
                  <a:ext cx="8244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0397F90-CBD3-F940-0B3C-BFB39356D996}"/>
                    </a:ext>
                  </a:extLst>
                </p14:cNvPr>
                <p14:cNvContentPartPr/>
                <p14:nvPr/>
              </p14:nvContentPartPr>
              <p14:xfrm>
                <a:off x="10896333" y="5635133"/>
                <a:ext cx="119520" cy="65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0397F90-CBD3-F940-0B3C-BFB39356D9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81213" y="5620013"/>
                  <a:ext cx="150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FE67D71-A55B-214C-51EE-9122FB5B2D98}"/>
                    </a:ext>
                  </a:extLst>
                </p14:cNvPr>
                <p14:cNvContentPartPr/>
                <p14:nvPr/>
              </p14:nvContentPartPr>
              <p14:xfrm>
                <a:off x="11065533" y="5662853"/>
                <a:ext cx="78840" cy="264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FE67D71-A55B-214C-51EE-9122FB5B2D9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50413" y="5647733"/>
                  <a:ext cx="109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200B05F-99E5-4534-1F52-79377B1D62FA}"/>
                    </a:ext>
                  </a:extLst>
                </p14:cNvPr>
                <p14:cNvContentPartPr/>
                <p14:nvPr/>
              </p14:nvContentPartPr>
              <p14:xfrm>
                <a:off x="11138973" y="5535053"/>
                <a:ext cx="3600" cy="15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200B05F-99E5-4534-1F52-79377B1D62F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123853" y="5519573"/>
                  <a:ext cx="34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ED3E567-E839-EEB8-FEF5-B1CA922FBDD1}"/>
                    </a:ext>
                  </a:extLst>
                </p14:cNvPr>
                <p14:cNvContentPartPr/>
                <p14:nvPr/>
              </p14:nvContentPartPr>
              <p14:xfrm>
                <a:off x="11199813" y="5698853"/>
                <a:ext cx="207360" cy="293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ED3E567-E839-EEB8-FEF5-B1CA922FBD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184693" y="5683733"/>
                  <a:ext cx="237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AC4B21-B582-E7AB-F9FF-7A0CDB949C68}"/>
                    </a:ext>
                  </a:extLst>
                </p14:cNvPr>
                <p14:cNvContentPartPr/>
                <p14:nvPr/>
              </p14:nvContentPartPr>
              <p14:xfrm>
                <a:off x="11444613" y="5751773"/>
                <a:ext cx="192960" cy="241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AC4B21-B582-E7AB-F9FF-7A0CDB949C6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429133" y="5736653"/>
                  <a:ext cx="223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2327459-26D8-261C-28E3-CCFD00D9B5A8}"/>
                    </a:ext>
                  </a:extLst>
                </p14:cNvPr>
                <p14:cNvContentPartPr/>
                <p14:nvPr/>
              </p14:nvContentPartPr>
              <p14:xfrm>
                <a:off x="11692293" y="5767613"/>
                <a:ext cx="74880" cy="243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2327459-26D8-261C-28E3-CCFD00D9B5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677173" y="5752493"/>
                  <a:ext cx="105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AD3DAC6-247D-9AFB-3B01-C4EA4176AE5F}"/>
                    </a:ext>
                  </a:extLst>
                </p14:cNvPr>
                <p14:cNvContentPartPr/>
                <p14:nvPr/>
              </p14:nvContentPartPr>
              <p14:xfrm>
                <a:off x="11807853" y="5648453"/>
                <a:ext cx="255600" cy="401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AD3DAC6-247D-9AFB-3B01-C4EA4176AE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792373" y="5633333"/>
                  <a:ext cx="285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C6F4553-60F1-9829-CD05-C07DFEE46853}"/>
                    </a:ext>
                  </a:extLst>
                </p14:cNvPr>
                <p14:cNvContentPartPr/>
                <p14:nvPr/>
              </p14:nvContentPartPr>
              <p14:xfrm>
                <a:off x="10675293" y="6166493"/>
                <a:ext cx="1054080" cy="185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C6F4553-60F1-9829-CD05-C07DFEE4685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660173" y="6151373"/>
                  <a:ext cx="10846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B7FBFC0-83DF-DA3A-2F74-C3183A86498A}"/>
              </a:ext>
            </a:extLst>
          </p:cNvPr>
          <p:cNvGrpSpPr/>
          <p:nvPr/>
        </p:nvGrpSpPr>
        <p:grpSpPr>
          <a:xfrm>
            <a:off x="5441613" y="740213"/>
            <a:ext cx="867960" cy="334440"/>
            <a:chOff x="5441613" y="740213"/>
            <a:chExt cx="86796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EAE824-C4A0-A4DF-93BC-2366ECFC433C}"/>
                    </a:ext>
                  </a:extLst>
                </p14:cNvPr>
                <p14:cNvContentPartPr/>
                <p14:nvPr/>
              </p14:nvContentPartPr>
              <p14:xfrm>
                <a:off x="5441613" y="740213"/>
                <a:ext cx="866880" cy="214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EAE824-C4A0-A4DF-93BC-2366ECFC43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26133" y="725093"/>
                  <a:ext cx="897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A033213-C75C-C706-30BD-AC107B057385}"/>
                    </a:ext>
                  </a:extLst>
                </p14:cNvPr>
                <p14:cNvContentPartPr/>
                <p14:nvPr/>
              </p14:nvContentPartPr>
              <p14:xfrm>
                <a:off x="5583453" y="824813"/>
                <a:ext cx="726120" cy="249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A033213-C75C-C706-30BD-AC107B05738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67973" y="809693"/>
                  <a:ext cx="75636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5AA9C55-D1CD-C872-17F6-DACAAD65DFDD}"/>
                  </a:ext>
                </a:extLst>
              </p14:cNvPr>
              <p14:cNvContentPartPr/>
              <p14:nvPr/>
            </p14:nvContentPartPr>
            <p14:xfrm>
              <a:off x="8128653" y="2360213"/>
              <a:ext cx="410400" cy="4179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5AA9C55-D1CD-C872-17F6-DACAAD65DFD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13173" y="2345093"/>
                <a:ext cx="44100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90DFD94-0167-A179-601B-80656073E6C6}"/>
                  </a:ext>
                </a:extLst>
              </p14:cNvPr>
              <p14:cNvContentPartPr/>
              <p14:nvPr/>
            </p14:nvContentPartPr>
            <p14:xfrm>
              <a:off x="3494373" y="2203973"/>
              <a:ext cx="362520" cy="3985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90DFD94-0167-A179-601B-80656073E6C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479253" y="2188493"/>
                <a:ext cx="3931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5F99665-4350-8BF6-CD81-CF156AA8421B}"/>
                  </a:ext>
                </a:extLst>
              </p14:cNvPr>
              <p14:cNvContentPartPr/>
              <p14:nvPr/>
            </p14:nvContentPartPr>
            <p14:xfrm>
              <a:off x="3877053" y="3446693"/>
              <a:ext cx="321840" cy="2923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5F99665-4350-8BF6-CD81-CF156AA8421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861933" y="3431573"/>
                <a:ext cx="3520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3B19043-11E9-E602-199A-13407DA7A7D9}"/>
                  </a:ext>
                </a:extLst>
              </p14:cNvPr>
              <p14:cNvContentPartPr/>
              <p14:nvPr/>
            </p14:nvContentPartPr>
            <p14:xfrm>
              <a:off x="8708253" y="3585653"/>
              <a:ext cx="390960" cy="3150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3B19043-11E9-E602-199A-13407DA7A7D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693133" y="3570533"/>
                <a:ext cx="4215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8A112B7-80F1-5183-2221-44A7E3BC0099}"/>
                  </a:ext>
                </a:extLst>
              </p14:cNvPr>
              <p14:cNvContentPartPr/>
              <p14:nvPr/>
            </p14:nvContentPartPr>
            <p14:xfrm>
              <a:off x="1755573" y="5514533"/>
              <a:ext cx="145080" cy="2296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8A112B7-80F1-5183-2221-44A7E3BC009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740453" y="5499413"/>
                <a:ext cx="1756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9D4D51A-6E42-79EF-E660-C246114F736C}"/>
                  </a:ext>
                </a:extLst>
              </p14:cNvPr>
              <p14:cNvContentPartPr/>
              <p14:nvPr/>
            </p14:nvContentPartPr>
            <p14:xfrm>
              <a:off x="4943733" y="5216093"/>
              <a:ext cx="129960" cy="2041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9D4D51A-6E42-79EF-E660-C246114F736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928613" y="5200613"/>
                <a:ext cx="1605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624744A-03D7-A43A-EF81-7C33398DEECD}"/>
                  </a:ext>
                </a:extLst>
              </p14:cNvPr>
              <p14:cNvContentPartPr/>
              <p14:nvPr/>
            </p14:nvContentPartPr>
            <p14:xfrm>
              <a:off x="7046853" y="5148053"/>
              <a:ext cx="118080" cy="867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624744A-03D7-A43A-EF81-7C33398DEEC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031733" y="5132573"/>
                <a:ext cx="1486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E1A28E5-A88F-9C60-F1DE-4FE3409DA778}"/>
                  </a:ext>
                </a:extLst>
              </p14:cNvPr>
              <p14:cNvContentPartPr/>
              <p14:nvPr/>
            </p14:nvContentPartPr>
            <p14:xfrm>
              <a:off x="11241213" y="5206013"/>
              <a:ext cx="181440" cy="1972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E1A28E5-A88F-9C60-F1DE-4FE3409DA77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1226093" y="5190893"/>
                <a:ext cx="211680" cy="22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712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5A3125-E6B1-C0EA-03FA-F346EE4CDAC8}"/>
                  </a:ext>
                </a:extLst>
              </p14:cNvPr>
              <p14:cNvContentPartPr/>
              <p14:nvPr/>
            </p14:nvContentPartPr>
            <p14:xfrm>
              <a:off x="6804933" y="4157693"/>
              <a:ext cx="619200" cy="1198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5A3125-E6B1-C0EA-03FA-F346EE4CDA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89813" y="4142573"/>
                <a:ext cx="649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5F249C4-3551-884E-2132-B7A8786563DC}"/>
                  </a:ext>
                </a:extLst>
              </p14:cNvPr>
              <p14:cNvContentPartPr/>
              <p14:nvPr/>
            </p14:nvContentPartPr>
            <p14:xfrm>
              <a:off x="8219733" y="3862493"/>
              <a:ext cx="1630800" cy="1317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5F249C4-3551-884E-2132-B7A8786563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4613" y="3847373"/>
                <a:ext cx="166104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1CD5145-5514-0EE9-9E16-17B7B6860BEE}"/>
              </a:ext>
            </a:extLst>
          </p:cNvPr>
          <p:cNvGrpSpPr/>
          <p:nvPr/>
        </p:nvGrpSpPr>
        <p:grpSpPr>
          <a:xfrm>
            <a:off x="543453" y="1367693"/>
            <a:ext cx="11063880" cy="4299840"/>
            <a:chOff x="543453" y="1367693"/>
            <a:chExt cx="11063880" cy="429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CA08502-127D-AB6E-3726-2DD716A88B6A}"/>
                    </a:ext>
                  </a:extLst>
                </p14:cNvPr>
                <p14:cNvContentPartPr/>
                <p14:nvPr/>
              </p14:nvContentPartPr>
              <p14:xfrm>
                <a:off x="801933" y="2199293"/>
                <a:ext cx="12960" cy="164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CA08502-127D-AB6E-3726-2DD716A88B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6453" y="2184173"/>
                  <a:ext cx="43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71F9C7-6795-94C5-E0DB-BF557F763290}"/>
                    </a:ext>
                  </a:extLst>
                </p14:cNvPr>
                <p14:cNvContentPartPr/>
                <p14:nvPr/>
              </p14:nvContentPartPr>
              <p14:xfrm>
                <a:off x="543453" y="2053493"/>
                <a:ext cx="413280" cy="545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71F9C7-6795-94C5-E0DB-BF557F7632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7973" y="2038373"/>
                  <a:ext cx="4438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B4A974-43FB-AD56-D7D9-CCA670546D92}"/>
                    </a:ext>
                  </a:extLst>
                </p14:cNvPr>
                <p14:cNvContentPartPr/>
                <p14:nvPr/>
              </p14:nvContentPartPr>
              <p14:xfrm>
                <a:off x="1172733" y="2094173"/>
                <a:ext cx="301320" cy="60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B4A974-43FB-AD56-D7D9-CCA670546D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7253" y="2079053"/>
                  <a:ext cx="33156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7CCA4BA-04DB-61A9-95A3-8B8EEFE72761}"/>
                    </a:ext>
                  </a:extLst>
                </p14:cNvPr>
                <p14:cNvContentPartPr/>
                <p14:nvPr/>
              </p14:nvContentPartPr>
              <p14:xfrm>
                <a:off x="1564413" y="1954133"/>
                <a:ext cx="421200" cy="684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7CCA4BA-04DB-61A9-95A3-8B8EEFE727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9293" y="1938653"/>
                  <a:ext cx="45180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83D878-545C-5C72-2A12-14D3B7F9AF61}"/>
                    </a:ext>
                  </a:extLst>
                </p14:cNvPr>
                <p14:cNvContentPartPr/>
                <p14:nvPr/>
              </p14:nvContentPartPr>
              <p14:xfrm>
                <a:off x="1797333" y="2267333"/>
                <a:ext cx="259200" cy="18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83D878-545C-5C72-2A12-14D3B7F9AF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82213" y="2251853"/>
                  <a:ext cx="289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19A68E-53BA-C967-07A6-C8F7B62FC1E7}"/>
                    </a:ext>
                  </a:extLst>
                </p14:cNvPr>
                <p14:cNvContentPartPr/>
                <p14:nvPr/>
              </p14:nvContentPartPr>
              <p14:xfrm>
                <a:off x="2047893" y="2397653"/>
                <a:ext cx="273240" cy="220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19A68E-53BA-C967-07A6-C8F7B62FC1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2413" y="2382173"/>
                  <a:ext cx="303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A5E67F5-9650-2F6E-D974-816EFA4EF1BB}"/>
                    </a:ext>
                  </a:extLst>
                </p14:cNvPr>
                <p14:cNvContentPartPr/>
                <p14:nvPr/>
              </p14:nvContentPartPr>
              <p14:xfrm>
                <a:off x="689253" y="3205853"/>
                <a:ext cx="314280" cy="288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5E67F5-9650-2F6E-D974-816EFA4EF1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4133" y="3190373"/>
                  <a:ext cx="3448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8246F5-9EDE-8540-3CFE-E16D81D991DB}"/>
                    </a:ext>
                  </a:extLst>
                </p14:cNvPr>
                <p14:cNvContentPartPr/>
                <p14:nvPr/>
              </p14:nvContentPartPr>
              <p14:xfrm>
                <a:off x="549933" y="3057893"/>
                <a:ext cx="538560" cy="636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8246F5-9EDE-8540-3CFE-E16D81D991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4813" y="3042773"/>
                  <a:ext cx="56916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4CFE840-C033-4663-5239-894D271580D1}"/>
                    </a:ext>
                  </a:extLst>
                </p14:cNvPr>
                <p14:cNvContentPartPr/>
                <p14:nvPr/>
              </p14:nvContentPartPr>
              <p14:xfrm>
                <a:off x="1496733" y="3265973"/>
                <a:ext cx="282960" cy="696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4CFE840-C033-4663-5239-894D271580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81253" y="3250853"/>
                  <a:ext cx="31356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A6923A9-00C6-983E-7850-98F321CB9E01}"/>
                    </a:ext>
                  </a:extLst>
                </p14:cNvPr>
                <p14:cNvContentPartPr/>
                <p14:nvPr/>
              </p14:nvContentPartPr>
              <p14:xfrm>
                <a:off x="1810293" y="3251573"/>
                <a:ext cx="383760" cy="519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A6923A9-00C6-983E-7850-98F321CB9E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94813" y="3236093"/>
                  <a:ext cx="4140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9CC3288-C43D-96DB-BB2B-882AED0FFBBD}"/>
                    </a:ext>
                  </a:extLst>
                </p14:cNvPr>
                <p14:cNvContentPartPr/>
                <p14:nvPr/>
              </p14:nvContentPartPr>
              <p14:xfrm>
                <a:off x="1987053" y="3579533"/>
                <a:ext cx="456120" cy="203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9CC3288-C43D-96DB-BB2B-882AED0FFB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1573" y="3564413"/>
                  <a:ext cx="486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BBDE294-E767-BC49-9C1A-087EE05F5290}"/>
                    </a:ext>
                  </a:extLst>
                </p14:cNvPr>
                <p14:cNvContentPartPr/>
                <p14:nvPr/>
              </p14:nvContentPartPr>
              <p14:xfrm>
                <a:off x="1668813" y="3939533"/>
                <a:ext cx="748800" cy="238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BBDE294-E767-BC49-9C1A-087EE05F52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53333" y="3924413"/>
                  <a:ext cx="779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D1F2C8D-B4C0-5030-0698-1EC7044330CC}"/>
                    </a:ext>
                  </a:extLst>
                </p14:cNvPr>
                <p14:cNvContentPartPr/>
                <p14:nvPr/>
              </p14:nvContentPartPr>
              <p14:xfrm>
                <a:off x="817773" y="4706693"/>
                <a:ext cx="180000" cy="328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D1F2C8D-B4C0-5030-0698-1EC7044330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2653" y="4691573"/>
                  <a:ext cx="210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5BFB06-F150-F906-5BA9-F329C06B7D6B}"/>
                    </a:ext>
                  </a:extLst>
                </p14:cNvPr>
                <p14:cNvContentPartPr/>
                <p14:nvPr/>
              </p14:nvContentPartPr>
              <p14:xfrm>
                <a:off x="545253" y="4531013"/>
                <a:ext cx="647280" cy="763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5BFB06-F150-F906-5BA9-F329C06B7D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9773" y="4515893"/>
                  <a:ext cx="67752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37AD1F-5B8B-747F-9FED-39321B58C1F9}"/>
                    </a:ext>
                  </a:extLst>
                </p14:cNvPr>
                <p14:cNvContentPartPr/>
                <p14:nvPr/>
              </p14:nvContentPartPr>
              <p14:xfrm>
                <a:off x="1483773" y="4685093"/>
                <a:ext cx="264600" cy="401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37AD1F-5B8B-747F-9FED-39321B58C1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68653" y="4669613"/>
                  <a:ext cx="2952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D64C07-7DFC-2EDB-C074-B1FE85B728C1}"/>
                    </a:ext>
                  </a:extLst>
                </p14:cNvPr>
                <p14:cNvContentPartPr/>
                <p14:nvPr/>
              </p14:nvContentPartPr>
              <p14:xfrm>
                <a:off x="1929453" y="4903973"/>
                <a:ext cx="61560" cy="230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D64C07-7DFC-2EDB-C074-B1FE85B728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14333" y="4888853"/>
                  <a:ext cx="92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27D9E1A-3CA8-FC3C-3EE6-AA3F532F6BB0}"/>
                    </a:ext>
                  </a:extLst>
                </p14:cNvPr>
                <p14:cNvContentPartPr/>
                <p14:nvPr/>
              </p14:nvContentPartPr>
              <p14:xfrm>
                <a:off x="1924053" y="4735133"/>
                <a:ext cx="19440" cy="58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27D9E1A-3CA8-FC3C-3EE6-AA3F532F6B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08573" y="4720013"/>
                  <a:ext cx="49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9CEA603-9FD8-5DA5-6B80-902F43A68CD4}"/>
                    </a:ext>
                  </a:extLst>
                </p14:cNvPr>
                <p14:cNvContentPartPr/>
                <p14:nvPr/>
              </p14:nvContentPartPr>
              <p14:xfrm>
                <a:off x="2037093" y="4846733"/>
                <a:ext cx="642600" cy="286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9CEA603-9FD8-5DA5-6B80-902F43A68C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21973" y="4831613"/>
                  <a:ext cx="6732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22A3A9-DE88-1C7F-C2C8-1F93BAEB2E2A}"/>
                    </a:ext>
                  </a:extLst>
                </p14:cNvPr>
                <p14:cNvContentPartPr/>
                <p14:nvPr/>
              </p14:nvContentPartPr>
              <p14:xfrm>
                <a:off x="2952933" y="2182733"/>
                <a:ext cx="279360" cy="460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22A3A9-DE88-1C7F-C2C8-1F93BAEB2E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37453" y="2167613"/>
                  <a:ext cx="3099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4E8A11-54A6-3C52-95F3-AE4B5B2F6E48}"/>
                    </a:ext>
                  </a:extLst>
                </p14:cNvPr>
                <p14:cNvContentPartPr/>
                <p14:nvPr/>
              </p14:nvContentPartPr>
              <p14:xfrm>
                <a:off x="3202773" y="2366693"/>
                <a:ext cx="24372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4E8A11-54A6-3C52-95F3-AE4B5B2F6E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87653" y="2351213"/>
                  <a:ext cx="274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C83AAC-558D-7C2F-B6F5-46F88305BB82}"/>
                    </a:ext>
                  </a:extLst>
                </p14:cNvPr>
                <p14:cNvContentPartPr/>
                <p14:nvPr/>
              </p14:nvContentPartPr>
              <p14:xfrm>
                <a:off x="3574653" y="2134133"/>
                <a:ext cx="111960" cy="443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C83AAC-558D-7C2F-B6F5-46F88305BB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59173" y="2119013"/>
                  <a:ext cx="1425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24608E2-C311-EC5D-E508-B7FDC5794FA9}"/>
                    </a:ext>
                  </a:extLst>
                </p14:cNvPr>
                <p14:cNvContentPartPr/>
                <p14:nvPr/>
              </p14:nvContentPartPr>
              <p14:xfrm>
                <a:off x="3781653" y="2105693"/>
                <a:ext cx="55800" cy="419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24608E2-C311-EC5D-E508-B7FDC5794F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6533" y="2090573"/>
                  <a:ext cx="860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10488EB-7167-F778-CA70-8ED19B844AE0}"/>
                    </a:ext>
                  </a:extLst>
                </p14:cNvPr>
                <p14:cNvContentPartPr/>
                <p14:nvPr/>
              </p14:nvContentPartPr>
              <p14:xfrm>
                <a:off x="3928533" y="2320253"/>
                <a:ext cx="61920" cy="117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10488EB-7167-F778-CA70-8ED19B844A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13413" y="2305133"/>
                  <a:ext cx="92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4F694E8-45AB-FABC-E31F-CFB7E917F98C}"/>
                    </a:ext>
                  </a:extLst>
                </p14:cNvPr>
                <p14:cNvContentPartPr/>
                <p14:nvPr/>
              </p14:nvContentPartPr>
              <p14:xfrm>
                <a:off x="3877413" y="2313053"/>
                <a:ext cx="208080" cy="208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4F694E8-45AB-FABC-E31F-CFB7E917F9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62293" y="2297573"/>
                  <a:ext cx="238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B7E884-200E-4E61-64B1-430911B2D538}"/>
                    </a:ext>
                  </a:extLst>
                </p14:cNvPr>
                <p14:cNvContentPartPr/>
                <p14:nvPr/>
              </p14:nvContentPartPr>
              <p14:xfrm>
                <a:off x="4151373" y="2055293"/>
                <a:ext cx="333360" cy="608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B7E884-200E-4E61-64B1-430911B2D5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36253" y="2040173"/>
                  <a:ext cx="36396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A6B445-22C4-0D6A-788C-66ECA60985EC}"/>
                    </a:ext>
                  </a:extLst>
                </p14:cNvPr>
                <p14:cNvContentPartPr/>
                <p14:nvPr/>
              </p14:nvContentPartPr>
              <p14:xfrm>
                <a:off x="4345773" y="2261573"/>
                <a:ext cx="964080" cy="354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A6B445-22C4-0D6A-788C-66ECA60985E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30653" y="2246093"/>
                  <a:ext cx="9946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C2F6D32-0C98-2A3F-8A9B-B5E22EF05948}"/>
                    </a:ext>
                  </a:extLst>
                </p14:cNvPr>
                <p14:cNvContentPartPr/>
                <p14:nvPr/>
              </p14:nvContentPartPr>
              <p14:xfrm>
                <a:off x="5525493" y="2584853"/>
                <a:ext cx="19080" cy="10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C2F6D32-0C98-2A3F-8A9B-B5E22EF059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10373" y="2569373"/>
                  <a:ext cx="49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5E2079-8A27-1F6E-D6AE-D71B777555A7}"/>
                    </a:ext>
                  </a:extLst>
                </p14:cNvPr>
                <p14:cNvContentPartPr/>
                <p14:nvPr/>
              </p14:nvContentPartPr>
              <p14:xfrm>
                <a:off x="5730333" y="1985093"/>
                <a:ext cx="918360" cy="451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5E2079-8A27-1F6E-D6AE-D71B777555A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15213" y="1969613"/>
                  <a:ext cx="9489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08A0E4-8E42-A1A1-1203-D054F6C984B5}"/>
                    </a:ext>
                  </a:extLst>
                </p14:cNvPr>
                <p14:cNvContentPartPr/>
                <p14:nvPr/>
              </p14:nvContentPartPr>
              <p14:xfrm>
                <a:off x="6511893" y="1819133"/>
                <a:ext cx="269640" cy="229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08A0E4-8E42-A1A1-1203-D054F6C984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96773" y="1803653"/>
                  <a:ext cx="3002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C3D32E-F8C7-EC8B-F926-A8543492D5E9}"/>
                    </a:ext>
                  </a:extLst>
                </p14:cNvPr>
                <p14:cNvContentPartPr/>
                <p14:nvPr/>
              </p14:nvContentPartPr>
              <p14:xfrm>
                <a:off x="6894573" y="1753973"/>
                <a:ext cx="1223280" cy="575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C3D32E-F8C7-EC8B-F926-A8543492D5E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79093" y="1738493"/>
                  <a:ext cx="125388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8B9731-2EED-E417-ACBF-930E4D28C347}"/>
                    </a:ext>
                  </a:extLst>
                </p14:cNvPr>
                <p14:cNvContentPartPr/>
                <p14:nvPr/>
              </p14:nvContentPartPr>
              <p14:xfrm>
                <a:off x="8161053" y="1886813"/>
                <a:ext cx="53280" cy="156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8B9731-2EED-E417-ACBF-930E4D28C34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45933" y="1871693"/>
                  <a:ext cx="83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019EC73-8310-3C0D-CCEA-8D29B7A11D22}"/>
                    </a:ext>
                  </a:extLst>
                </p14:cNvPr>
                <p14:cNvContentPartPr/>
                <p14:nvPr/>
              </p14:nvContentPartPr>
              <p14:xfrm>
                <a:off x="8171853" y="1736693"/>
                <a:ext cx="98280" cy="59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019EC73-8310-3C0D-CCEA-8D29B7A11D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56733" y="1721573"/>
                  <a:ext cx="128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A46440-CE4E-AB91-8BD6-4EE1E43907C8}"/>
                    </a:ext>
                  </a:extLst>
                </p14:cNvPr>
                <p14:cNvContentPartPr/>
                <p14:nvPr/>
              </p14:nvContentPartPr>
              <p14:xfrm>
                <a:off x="8390733" y="1739573"/>
                <a:ext cx="264600" cy="390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A46440-CE4E-AB91-8BD6-4EE1E43907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75613" y="1724093"/>
                  <a:ext cx="2952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CD73FC5-AC1C-8A07-D0C2-43B40CF3B359}"/>
                    </a:ext>
                  </a:extLst>
                </p14:cNvPr>
                <p14:cNvContentPartPr/>
                <p14:nvPr/>
              </p14:nvContentPartPr>
              <p14:xfrm>
                <a:off x="8755413" y="1929293"/>
                <a:ext cx="70200" cy="49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CD73FC5-AC1C-8A07-D0C2-43B40CF3B3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40293" y="1913813"/>
                  <a:ext cx="100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735EA0-5C4F-E6FA-46D5-EDE0063823A9}"/>
                    </a:ext>
                  </a:extLst>
                </p14:cNvPr>
                <p14:cNvContentPartPr/>
                <p14:nvPr/>
              </p14:nvContentPartPr>
              <p14:xfrm>
                <a:off x="7104813" y="2270213"/>
                <a:ext cx="1435320" cy="71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735EA0-5C4F-E6FA-46D5-EDE0063823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89693" y="2254733"/>
                  <a:ext cx="1465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63AE2FD-983A-52DC-0129-9AF99A85934E}"/>
                    </a:ext>
                  </a:extLst>
                </p14:cNvPr>
                <p14:cNvContentPartPr/>
                <p14:nvPr/>
              </p14:nvContentPartPr>
              <p14:xfrm>
                <a:off x="8996253" y="1367693"/>
                <a:ext cx="105120" cy="1082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63AE2FD-983A-52DC-0129-9AF99A8593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81133" y="1352573"/>
                  <a:ext cx="1357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39D18-3C4E-3BEE-5CD7-BAD0B45B0F4F}"/>
                    </a:ext>
                  </a:extLst>
                </p14:cNvPr>
                <p14:cNvContentPartPr/>
                <p14:nvPr/>
              </p14:nvContentPartPr>
              <p14:xfrm>
                <a:off x="9225573" y="1561733"/>
                <a:ext cx="761760" cy="569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39D18-3C4E-3BEE-5CD7-BAD0B45B0F4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10093" y="1546253"/>
                  <a:ext cx="79236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5FEDC6-DA20-A4E1-2978-9A71FE066D2B}"/>
                    </a:ext>
                  </a:extLst>
                </p14:cNvPr>
                <p14:cNvContentPartPr/>
                <p14:nvPr/>
              </p14:nvContentPartPr>
              <p14:xfrm>
                <a:off x="9856653" y="1681973"/>
                <a:ext cx="148320" cy="152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5FEDC6-DA20-A4E1-2978-9A71FE066D2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41173" y="1666853"/>
                  <a:ext cx="178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DD9F61-2962-27C8-EC6D-2DC60C4B6F4F}"/>
                    </a:ext>
                  </a:extLst>
                </p14:cNvPr>
                <p14:cNvContentPartPr/>
                <p14:nvPr/>
              </p14:nvContentPartPr>
              <p14:xfrm>
                <a:off x="9944133" y="1428173"/>
                <a:ext cx="747720" cy="654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DD9F61-2962-27C8-EC6D-2DC60C4B6F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29013" y="1412693"/>
                  <a:ext cx="77832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FF37182-2F70-7CB3-0D35-0EB26FD35478}"/>
                    </a:ext>
                  </a:extLst>
                </p14:cNvPr>
                <p14:cNvContentPartPr/>
                <p14:nvPr/>
              </p14:nvContentPartPr>
              <p14:xfrm>
                <a:off x="10524093" y="1722653"/>
                <a:ext cx="207360" cy="26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FF37182-2F70-7CB3-0D35-0EB26FD3547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08613" y="1707533"/>
                  <a:ext cx="237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81454EE-8043-6246-8373-5AE6711628EF}"/>
                    </a:ext>
                  </a:extLst>
                </p14:cNvPr>
                <p14:cNvContentPartPr/>
                <p14:nvPr/>
              </p14:nvContentPartPr>
              <p14:xfrm>
                <a:off x="9436893" y="2342933"/>
                <a:ext cx="1270080" cy="63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81454EE-8043-6246-8373-5AE6711628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21413" y="2327453"/>
                  <a:ext cx="1300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ACB761D-E760-3A3D-CE1D-495727C2786B}"/>
                    </a:ext>
                  </a:extLst>
                </p14:cNvPr>
                <p14:cNvContentPartPr/>
                <p14:nvPr/>
              </p14:nvContentPartPr>
              <p14:xfrm>
                <a:off x="2889573" y="3701933"/>
                <a:ext cx="40680" cy="146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ACB761D-E760-3A3D-CE1D-495727C2786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74453" y="3686813"/>
                  <a:ext cx="71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C06D8AA-D675-B659-7CD1-6BBCDBC4688C}"/>
                    </a:ext>
                  </a:extLst>
                </p14:cNvPr>
                <p14:cNvContentPartPr/>
                <p14:nvPr/>
              </p14:nvContentPartPr>
              <p14:xfrm>
                <a:off x="3275493" y="3368933"/>
                <a:ext cx="223920" cy="494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C06D8AA-D675-B659-7CD1-6BBCDBC4688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60373" y="3353813"/>
                  <a:ext cx="2545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7D34EB2-CBCD-BA4B-B75B-81E059E3EFA6}"/>
                    </a:ext>
                  </a:extLst>
                </p14:cNvPr>
                <p14:cNvContentPartPr/>
                <p14:nvPr/>
              </p14:nvContentPartPr>
              <p14:xfrm>
                <a:off x="3609933" y="3242933"/>
                <a:ext cx="757080" cy="884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7D34EB2-CBCD-BA4B-B75B-81E059E3EFA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94813" y="3227453"/>
                  <a:ext cx="78768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DA0FD23-1BCF-48BA-5B67-2C6DC70DAA51}"/>
                    </a:ext>
                  </a:extLst>
                </p14:cNvPr>
                <p14:cNvContentPartPr/>
                <p14:nvPr/>
              </p14:nvContentPartPr>
              <p14:xfrm>
                <a:off x="4410213" y="3541733"/>
                <a:ext cx="211680" cy="235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DA0FD23-1BCF-48BA-5B67-2C6DC70DAA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4733" y="3526613"/>
                  <a:ext cx="241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D14653E-2C0E-ADD1-A7FA-CEB1AC5228F8}"/>
                    </a:ext>
                  </a:extLst>
                </p14:cNvPr>
                <p14:cNvContentPartPr/>
                <p14:nvPr/>
              </p14:nvContentPartPr>
              <p14:xfrm>
                <a:off x="4738893" y="3785453"/>
                <a:ext cx="30600" cy="194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D14653E-2C0E-ADD1-A7FA-CEB1AC5228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23773" y="3770333"/>
                  <a:ext cx="60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491D7EE-A6D9-DB8B-2DB7-8CB4258D71A2}"/>
                    </a:ext>
                  </a:extLst>
                </p14:cNvPr>
                <p14:cNvContentPartPr/>
                <p14:nvPr/>
              </p14:nvContentPartPr>
              <p14:xfrm>
                <a:off x="4944813" y="3467573"/>
                <a:ext cx="367920" cy="418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491D7EE-A6D9-DB8B-2DB7-8CB4258D71A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29693" y="3452453"/>
                  <a:ext cx="3985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03F638-C665-E5C8-7178-335AD603CBCA}"/>
                    </a:ext>
                  </a:extLst>
                </p14:cNvPr>
                <p14:cNvContentPartPr/>
                <p14:nvPr/>
              </p14:nvContentPartPr>
              <p14:xfrm>
                <a:off x="5275653" y="3460013"/>
                <a:ext cx="59040" cy="34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03F638-C665-E5C8-7178-335AD603CB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60533" y="3444893"/>
                  <a:ext cx="89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EC6D785-2845-BDD8-588C-C83323630385}"/>
                    </a:ext>
                  </a:extLst>
                </p14:cNvPr>
                <p14:cNvContentPartPr/>
                <p14:nvPr/>
              </p14:nvContentPartPr>
              <p14:xfrm>
                <a:off x="5452773" y="3526253"/>
                <a:ext cx="300600" cy="409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EC6D785-2845-BDD8-588C-C8332363038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37653" y="3511133"/>
                  <a:ext cx="3312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893BA93-E77C-8F74-B6B6-B97ED04F5538}"/>
                    </a:ext>
                  </a:extLst>
                </p14:cNvPr>
                <p14:cNvContentPartPr/>
                <p14:nvPr/>
              </p14:nvContentPartPr>
              <p14:xfrm>
                <a:off x="5743653" y="3546413"/>
                <a:ext cx="139320" cy="201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893BA93-E77C-8F74-B6B6-B97ED04F55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28173" y="3531293"/>
                  <a:ext cx="169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5F09D48-31C7-FE2D-3D7B-41AE95DB460E}"/>
                    </a:ext>
                  </a:extLst>
                </p14:cNvPr>
                <p14:cNvContentPartPr/>
                <p14:nvPr/>
              </p14:nvContentPartPr>
              <p14:xfrm>
                <a:off x="5463573" y="3393413"/>
                <a:ext cx="52920" cy="208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5F09D48-31C7-FE2D-3D7B-41AE95DB46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48453" y="3378293"/>
                  <a:ext cx="83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79F3384-05F1-F9E0-41B8-CF89676F6380}"/>
                    </a:ext>
                  </a:extLst>
                </p14:cNvPr>
                <p14:cNvContentPartPr/>
                <p14:nvPr/>
              </p14:nvContentPartPr>
              <p14:xfrm>
                <a:off x="6136053" y="3750173"/>
                <a:ext cx="60480" cy="176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79F3384-05F1-F9E0-41B8-CF89676F638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20573" y="3735053"/>
                  <a:ext cx="91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E54D98A-76C4-3D46-2357-42826FB8B89A}"/>
                    </a:ext>
                  </a:extLst>
                </p14:cNvPr>
                <p14:cNvContentPartPr/>
                <p14:nvPr/>
              </p14:nvContentPartPr>
              <p14:xfrm>
                <a:off x="3503013" y="3961853"/>
                <a:ext cx="877320" cy="147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E54D98A-76C4-3D46-2357-42826FB8B8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87893" y="3946373"/>
                  <a:ext cx="907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A475AC6-DCC8-CF6E-3C0D-4199C883B27B}"/>
                    </a:ext>
                  </a:extLst>
                </p14:cNvPr>
                <p14:cNvContentPartPr/>
                <p14:nvPr/>
              </p14:nvContentPartPr>
              <p14:xfrm>
                <a:off x="5092053" y="3937373"/>
                <a:ext cx="587880" cy="141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A475AC6-DCC8-CF6E-3C0D-4199C883B2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76933" y="3921893"/>
                  <a:ext cx="618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01E769-D881-3423-9C2A-E35848B59C27}"/>
                    </a:ext>
                  </a:extLst>
                </p14:cNvPr>
                <p14:cNvContentPartPr/>
                <p14:nvPr/>
              </p14:nvContentPartPr>
              <p14:xfrm>
                <a:off x="6568773" y="3136733"/>
                <a:ext cx="172080" cy="660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01E769-D881-3423-9C2A-E35848B59C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53653" y="3121613"/>
                  <a:ext cx="20268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F6E2AED-0152-4E5E-57A3-81D1AE76D773}"/>
                    </a:ext>
                  </a:extLst>
                </p14:cNvPr>
                <p14:cNvContentPartPr/>
                <p14:nvPr/>
              </p14:nvContentPartPr>
              <p14:xfrm>
                <a:off x="6587493" y="3449933"/>
                <a:ext cx="471960" cy="674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F6E2AED-0152-4E5E-57A3-81D1AE76D77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72013" y="3434813"/>
                  <a:ext cx="50220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BE63AE7-ECF7-8FC8-57AB-39F022512D6A}"/>
                    </a:ext>
                  </a:extLst>
                </p14:cNvPr>
                <p14:cNvContentPartPr/>
                <p14:nvPr/>
              </p14:nvContentPartPr>
              <p14:xfrm>
                <a:off x="7131453" y="3378293"/>
                <a:ext cx="210600" cy="636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BE63AE7-ECF7-8FC8-57AB-39F022512D6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16333" y="3363173"/>
                  <a:ext cx="24120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8BB88E3-D2C2-6D26-2586-DAD881D180AB}"/>
                    </a:ext>
                  </a:extLst>
                </p14:cNvPr>
                <p14:cNvContentPartPr/>
                <p14:nvPr/>
              </p14:nvContentPartPr>
              <p14:xfrm>
                <a:off x="7376613" y="3475853"/>
                <a:ext cx="119160" cy="257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8BB88E3-D2C2-6D26-2586-DAD881D180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61493" y="3460733"/>
                  <a:ext cx="149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144C8E9-72C7-FDB0-74A1-F60A7E9A4993}"/>
                    </a:ext>
                  </a:extLst>
                </p14:cNvPr>
                <p14:cNvContentPartPr/>
                <p14:nvPr/>
              </p14:nvContentPartPr>
              <p14:xfrm>
                <a:off x="7650573" y="3665573"/>
                <a:ext cx="76320" cy="249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144C8E9-72C7-FDB0-74A1-F60A7E9A49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35453" y="3650453"/>
                  <a:ext cx="106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867C768-D08B-34D2-1F7E-D4D8A9D55E58}"/>
                    </a:ext>
                  </a:extLst>
                </p14:cNvPr>
                <p14:cNvContentPartPr/>
                <p14:nvPr/>
              </p14:nvContentPartPr>
              <p14:xfrm>
                <a:off x="8004453" y="3245813"/>
                <a:ext cx="335160" cy="567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867C768-D08B-34D2-1F7E-D4D8A9D55E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89333" y="3230693"/>
                  <a:ext cx="36576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3571F8-DC19-C2C0-C705-9BA1548B19D1}"/>
                    </a:ext>
                  </a:extLst>
                </p14:cNvPr>
                <p14:cNvContentPartPr/>
                <p14:nvPr/>
              </p14:nvContentPartPr>
              <p14:xfrm>
                <a:off x="8352213" y="3691133"/>
                <a:ext cx="73440" cy="86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3571F8-DC19-C2C0-C705-9BA1548B19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37093" y="3675653"/>
                  <a:ext cx="104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AD7A905-903A-C744-F6B2-50C707ACC0FA}"/>
                    </a:ext>
                  </a:extLst>
                </p14:cNvPr>
                <p14:cNvContentPartPr/>
                <p14:nvPr/>
              </p14:nvContentPartPr>
              <p14:xfrm>
                <a:off x="8366253" y="3499973"/>
                <a:ext cx="952200" cy="295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D7A905-903A-C744-F6B2-50C707ACC0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50773" y="3484853"/>
                  <a:ext cx="9828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286152-BC69-97FC-4CD6-D822A3C38D19}"/>
                    </a:ext>
                  </a:extLst>
                </p14:cNvPr>
                <p14:cNvContentPartPr/>
                <p14:nvPr/>
              </p14:nvContentPartPr>
              <p14:xfrm>
                <a:off x="9289653" y="3539933"/>
                <a:ext cx="173520" cy="250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286152-BC69-97FC-4CD6-D822A3C38D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74533" y="3524813"/>
                  <a:ext cx="203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4D7F453-F5B5-407B-23C2-FCD9C8DB0A65}"/>
                    </a:ext>
                  </a:extLst>
                </p14:cNvPr>
                <p14:cNvContentPartPr/>
                <p14:nvPr/>
              </p14:nvContentPartPr>
              <p14:xfrm>
                <a:off x="9539493" y="3524453"/>
                <a:ext cx="86400" cy="226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4D7F453-F5B5-407B-23C2-FCD9C8DB0A6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24373" y="3509333"/>
                  <a:ext cx="117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94BF5F-A6E8-3890-0A42-DEC0F6A448EC}"/>
                    </a:ext>
                  </a:extLst>
                </p14:cNvPr>
                <p14:cNvContentPartPr/>
                <p14:nvPr/>
              </p14:nvContentPartPr>
              <p14:xfrm>
                <a:off x="9670173" y="3594653"/>
                <a:ext cx="363600" cy="170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94BF5F-A6E8-3890-0A42-DEC0F6A448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55053" y="3579533"/>
                  <a:ext cx="393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FEB53E0-DA24-9E9D-4813-03BD656E4991}"/>
                    </a:ext>
                  </a:extLst>
                </p14:cNvPr>
                <p14:cNvContentPartPr/>
                <p14:nvPr/>
              </p14:nvContentPartPr>
              <p14:xfrm>
                <a:off x="10139253" y="3736493"/>
                <a:ext cx="1080" cy="11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FEB53E0-DA24-9E9D-4813-03BD656E499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24133" y="3721373"/>
                  <a:ext cx="31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7DDECCE-8922-C7D7-8B77-216A498E9795}"/>
                    </a:ext>
                  </a:extLst>
                </p14:cNvPr>
                <p14:cNvContentPartPr/>
                <p14:nvPr/>
              </p14:nvContentPartPr>
              <p14:xfrm>
                <a:off x="10146453" y="3683933"/>
                <a:ext cx="100800" cy="257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7DDECCE-8922-C7D7-8B77-216A498E97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31333" y="3668813"/>
                  <a:ext cx="131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33A9563-24CB-9672-3076-BA8A0E602ED7}"/>
                    </a:ext>
                  </a:extLst>
                </p14:cNvPr>
                <p14:cNvContentPartPr/>
                <p14:nvPr/>
              </p14:nvContentPartPr>
              <p14:xfrm>
                <a:off x="10378293" y="3360653"/>
                <a:ext cx="164520" cy="407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33A9563-24CB-9672-3076-BA8A0E602ED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62813" y="3345533"/>
                  <a:ext cx="1951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829548-4178-B562-D3FC-0B76CB1F1FC2}"/>
                    </a:ext>
                  </a:extLst>
                </p14:cNvPr>
                <p14:cNvContentPartPr/>
                <p14:nvPr/>
              </p14:nvContentPartPr>
              <p14:xfrm>
                <a:off x="10778253" y="3322493"/>
                <a:ext cx="40320" cy="553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829548-4178-B562-D3FC-0B76CB1F1F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62773" y="3307373"/>
                  <a:ext cx="709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33FEA6-3930-19C0-0DA9-72A46AAAEA06}"/>
                    </a:ext>
                  </a:extLst>
                </p14:cNvPr>
                <p14:cNvContentPartPr/>
                <p14:nvPr/>
              </p14:nvContentPartPr>
              <p14:xfrm>
                <a:off x="10637853" y="3504653"/>
                <a:ext cx="238320" cy="125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33FEA6-3930-19C0-0DA9-72A46AAAEA0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22733" y="3489173"/>
                  <a:ext cx="268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8CC458D-8193-5E4D-F3FD-4234DACE9257}"/>
                    </a:ext>
                  </a:extLst>
                </p14:cNvPr>
                <p14:cNvContentPartPr/>
                <p14:nvPr/>
              </p14:nvContentPartPr>
              <p14:xfrm>
                <a:off x="10981653" y="3454253"/>
                <a:ext cx="144360" cy="264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8CC458D-8193-5E4D-F3FD-4234DACE92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966533" y="3439133"/>
                  <a:ext cx="174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6AC2A9-0808-A268-D29C-E8CB886BB127}"/>
                    </a:ext>
                  </a:extLst>
                </p14:cNvPr>
                <p14:cNvContentPartPr/>
                <p14:nvPr/>
              </p14:nvContentPartPr>
              <p14:xfrm>
                <a:off x="11207013" y="3656933"/>
                <a:ext cx="69480" cy="211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6AC2A9-0808-A268-D29C-E8CB886BB1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191893" y="3641453"/>
                  <a:ext cx="100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94EBBF1-D3B9-7727-306D-285A6C06F045}"/>
                    </a:ext>
                  </a:extLst>
                </p14:cNvPr>
                <p14:cNvContentPartPr/>
                <p14:nvPr/>
              </p14:nvContentPartPr>
              <p14:xfrm>
                <a:off x="10524093" y="3854213"/>
                <a:ext cx="464040" cy="137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94EBBF1-D3B9-7727-306D-285A6C06F0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08613" y="3838733"/>
                  <a:ext cx="494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BF42544-6F46-BC89-7D72-B4ACA5D9DA81}"/>
                    </a:ext>
                  </a:extLst>
                </p14:cNvPr>
                <p14:cNvContentPartPr/>
                <p14:nvPr/>
              </p14:nvContentPartPr>
              <p14:xfrm>
                <a:off x="2964453" y="2814173"/>
                <a:ext cx="8642880" cy="1565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BF42544-6F46-BC89-7D72-B4ACA5D9DA8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49333" y="2799053"/>
                  <a:ext cx="8673120" cy="15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D32BEF3-1776-F0FF-0E39-5C039A9DF883}"/>
                    </a:ext>
                  </a:extLst>
                </p14:cNvPr>
                <p14:cNvContentPartPr/>
                <p14:nvPr/>
              </p14:nvContentPartPr>
              <p14:xfrm>
                <a:off x="2763573" y="5014853"/>
                <a:ext cx="138600" cy="45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D32BEF3-1776-F0FF-0E39-5C039A9DF88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48453" y="4999733"/>
                  <a:ext cx="168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630F763-C9EA-67FA-6A12-1ACDDAE56991}"/>
                    </a:ext>
                  </a:extLst>
                </p14:cNvPr>
                <p14:cNvContentPartPr/>
                <p14:nvPr/>
              </p14:nvContentPartPr>
              <p14:xfrm>
                <a:off x="3279453" y="4735493"/>
                <a:ext cx="154800" cy="707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630F763-C9EA-67FA-6A12-1ACDDAE569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63973" y="4720013"/>
                  <a:ext cx="18504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0EC0B8D-FF42-AAAF-D0D5-4F2CA42A1CD8}"/>
                    </a:ext>
                  </a:extLst>
                </p14:cNvPr>
                <p14:cNvContentPartPr/>
                <p14:nvPr/>
              </p14:nvContentPartPr>
              <p14:xfrm>
                <a:off x="3220413" y="4709573"/>
                <a:ext cx="723240" cy="549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0EC0B8D-FF42-AAAF-D0D5-4F2CA42A1C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05293" y="4694453"/>
                  <a:ext cx="75384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E515D6-A3EE-AF65-C29E-CC63D4970829}"/>
                    </a:ext>
                  </a:extLst>
                </p14:cNvPr>
                <p14:cNvContentPartPr/>
                <p14:nvPr/>
              </p14:nvContentPartPr>
              <p14:xfrm>
                <a:off x="4440093" y="4801373"/>
                <a:ext cx="103680" cy="429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E515D6-A3EE-AF65-C29E-CC63D497082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24973" y="4785893"/>
                  <a:ext cx="1342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288D702-0EF8-BA24-7649-87912728AE2D}"/>
                    </a:ext>
                  </a:extLst>
                </p14:cNvPr>
                <p14:cNvContentPartPr/>
                <p14:nvPr/>
              </p14:nvContentPartPr>
              <p14:xfrm>
                <a:off x="4303293" y="4780853"/>
                <a:ext cx="819360" cy="376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288D702-0EF8-BA24-7649-87912728AE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87813" y="4765733"/>
                  <a:ext cx="8499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1E58DEF-E638-869D-96B1-99A99F3E8E88}"/>
                    </a:ext>
                  </a:extLst>
                </p14:cNvPr>
                <p14:cNvContentPartPr/>
                <p14:nvPr/>
              </p14:nvContentPartPr>
              <p14:xfrm>
                <a:off x="5457813" y="4687973"/>
                <a:ext cx="766440" cy="671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1E58DEF-E638-869D-96B1-99A99F3E8E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42333" y="4672493"/>
                  <a:ext cx="79704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5C86A1-B56A-B513-9324-C9E896A87360}"/>
                    </a:ext>
                  </a:extLst>
                </p14:cNvPr>
                <p14:cNvContentPartPr/>
                <p14:nvPr/>
              </p14:nvContentPartPr>
              <p14:xfrm>
                <a:off x="6015093" y="4962653"/>
                <a:ext cx="412200" cy="167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5C86A1-B56A-B513-9324-C9E896A873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99973" y="4947173"/>
                  <a:ext cx="442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353C645-3903-428B-6444-B6C08DB22F71}"/>
                    </a:ext>
                  </a:extLst>
                </p14:cNvPr>
                <p14:cNvContentPartPr/>
                <p14:nvPr/>
              </p14:nvContentPartPr>
              <p14:xfrm>
                <a:off x="6593613" y="5086493"/>
                <a:ext cx="20880" cy="12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353C645-3903-428B-6444-B6C08DB22F7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78493" y="5071013"/>
                  <a:ext cx="51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062A43F-C357-36A0-9DE1-C22AF673FD30}"/>
                    </a:ext>
                  </a:extLst>
                </p14:cNvPr>
                <p14:cNvContentPartPr/>
                <p14:nvPr/>
              </p14:nvContentPartPr>
              <p14:xfrm>
                <a:off x="3495813" y="5363693"/>
                <a:ext cx="2697120" cy="188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062A43F-C357-36A0-9DE1-C22AF673FD3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80693" y="5348213"/>
                  <a:ext cx="2727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8ADA679-9E74-71E4-35C3-D4518D2EAE18}"/>
                    </a:ext>
                  </a:extLst>
                </p14:cNvPr>
                <p14:cNvContentPartPr/>
                <p14:nvPr/>
              </p14:nvContentPartPr>
              <p14:xfrm>
                <a:off x="6614493" y="5182613"/>
                <a:ext cx="259920" cy="39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8ADA679-9E74-71E4-35C3-D4518D2EAE1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99373" y="5167493"/>
                  <a:ext cx="290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DFC67ED-51F3-BDD4-EB68-48AFAE31F65C}"/>
                    </a:ext>
                  </a:extLst>
                </p14:cNvPr>
                <p14:cNvContentPartPr/>
                <p14:nvPr/>
              </p14:nvContentPartPr>
              <p14:xfrm>
                <a:off x="6821133" y="5147333"/>
                <a:ext cx="148680" cy="151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DFC67ED-51F3-BDD4-EB68-48AFAE31F65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06013" y="5132213"/>
                  <a:ext cx="178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4892173-B308-6B75-7DA1-D3D3D032D103}"/>
                    </a:ext>
                  </a:extLst>
                </p14:cNvPr>
                <p14:cNvContentPartPr/>
                <p14:nvPr/>
              </p14:nvContentPartPr>
              <p14:xfrm>
                <a:off x="7447533" y="4881293"/>
                <a:ext cx="453240" cy="404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4892173-B308-6B75-7DA1-D3D3D032D10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32413" y="4866173"/>
                  <a:ext cx="4838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2BFFD2-2186-1191-8399-16174D3FEF95}"/>
                    </a:ext>
                  </a:extLst>
                </p14:cNvPr>
                <p14:cNvContentPartPr/>
                <p14:nvPr/>
              </p14:nvContentPartPr>
              <p14:xfrm>
                <a:off x="7941453" y="4760693"/>
                <a:ext cx="361080" cy="479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2BFFD2-2186-1191-8399-16174D3FEF9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25973" y="4745573"/>
                  <a:ext cx="3916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7FFE7DB-D465-0B38-37D0-F331B2699BA6}"/>
                    </a:ext>
                  </a:extLst>
                </p14:cNvPr>
                <p14:cNvContentPartPr/>
                <p14:nvPr/>
              </p14:nvContentPartPr>
              <p14:xfrm>
                <a:off x="8370933" y="5029613"/>
                <a:ext cx="97920" cy="169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7FFE7DB-D465-0B38-37D0-F331B2699B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5453" y="5014493"/>
                  <a:ext cx="128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915D512-A680-17E2-88E0-A9D5319AEB08}"/>
                    </a:ext>
                  </a:extLst>
                </p14:cNvPr>
                <p14:cNvContentPartPr/>
                <p14:nvPr/>
              </p14:nvContentPartPr>
              <p14:xfrm>
                <a:off x="8384253" y="4883453"/>
                <a:ext cx="32760" cy="60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915D512-A680-17E2-88E0-A9D5319AEB0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68773" y="4867973"/>
                  <a:ext cx="63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11B9572-D2B9-4065-3610-07CB0C3F0F91}"/>
                    </a:ext>
                  </a:extLst>
                </p14:cNvPr>
                <p14:cNvContentPartPr/>
                <p14:nvPr/>
              </p14:nvContentPartPr>
              <p14:xfrm>
                <a:off x="8512773" y="4962653"/>
                <a:ext cx="180720" cy="200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11B9572-D2B9-4065-3610-07CB0C3F0F9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97293" y="4947533"/>
                  <a:ext cx="210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87F9F1C-BF9A-91F9-B5B9-CBBA55DFEC0D}"/>
                    </a:ext>
                  </a:extLst>
                </p14:cNvPr>
                <p14:cNvContentPartPr/>
                <p14:nvPr/>
              </p14:nvContentPartPr>
              <p14:xfrm>
                <a:off x="8565333" y="4735493"/>
                <a:ext cx="110520" cy="615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87F9F1C-BF9A-91F9-B5B9-CBBA55DFEC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49853" y="4720013"/>
                  <a:ext cx="14076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7D6137C-F0F7-EA51-0025-5E2CA7ECD6FD}"/>
                    </a:ext>
                  </a:extLst>
                </p14:cNvPr>
                <p14:cNvContentPartPr/>
                <p14:nvPr/>
              </p14:nvContentPartPr>
              <p14:xfrm>
                <a:off x="8550213" y="5128253"/>
                <a:ext cx="198000" cy="66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7D6137C-F0F7-EA51-0025-5E2CA7ECD6F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34733" y="5112773"/>
                  <a:ext cx="228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E5A465A-F011-BA64-F4CB-B619C8F541D0}"/>
                    </a:ext>
                  </a:extLst>
                </p14:cNvPr>
                <p14:cNvContentPartPr/>
                <p14:nvPr/>
              </p14:nvContentPartPr>
              <p14:xfrm>
                <a:off x="8749293" y="4743413"/>
                <a:ext cx="498600" cy="574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E5A465A-F011-BA64-F4CB-B619C8F541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34173" y="4727933"/>
                  <a:ext cx="52920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F1F75D8-8A62-2430-190F-189014219104}"/>
                    </a:ext>
                  </a:extLst>
                </p14:cNvPr>
                <p14:cNvContentPartPr/>
                <p14:nvPr/>
              </p14:nvContentPartPr>
              <p14:xfrm>
                <a:off x="9049173" y="4964093"/>
                <a:ext cx="517680" cy="243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F1F75D8-8A62-2430-190F-18901421910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34053" y="4948973"/>
                  <a:ext cx="548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850977F-FC76-01CF-92C9-86F1DB1FDAC5}"/>
                    </a:ext>
                  </a:extLst>
                </p14:cNvPr>
                <p14:cNvContentPartPr/>
                <p14:nvPr/>
              </p14:nvContentPartPr>
              <p14:xfrm>
                <a:off x="9700413" y="5125013"/>
                <a:ext cx="25920" cy="15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850977F-FC76-01CF-92C9-86F1DB1FDAC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85293" y="5109893"/>
                  <a:ext cx="56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4CD5930-6298-EF92-BE02-8D54D16EDE04}"/>
                    </a:ext>
                  </a:extLst>
                </p14:cNvPr>
                <p14:cNvContentPartPr/>
                <p14:nvPr/>
              </p14:nvContentPartPr>
              <p14:xfrm>
                <a:off x="7283013" y="5414813"/>
                <a:ext cx="2158920" cy="51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4CD5930-6298-EF92-BE02-8D54D16EDE0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67893" y="5399333"/>
                  <a:ext cx="2189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2ADF75B-C161-1C0B-262B-0D7FE0920C81}"/>
                    </a:ext>
                  </a:extLst>
                </p14:cNvPr>
                <p14:cNvContentPartPr/>
                <p14:nvPr/>
              </p14:nvContentPartPr>
              <p14:xfrm>
                <a:off x="1282173" y="4365773"/>
                <a:ext cx="1644480" cy="1301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2ADF75B-C161-1C0B-262B-0D7FE0920C8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66693" y="4350293"/>
                  <a:ext cx="1675080" cy="13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64B8D76-761D-C59E-70AB-C3AF2904799C}"/>
              </a:ext>
            </a:extLst>
          </p:cNvPr>
          <p:cNvGrpSpPr/>
          <p:nvPr/>
        </p:nvGrpSpPr>
        <p:grpSpPr>
          <a:xfrm>
            <a:off x="10287213" y="4582853"/>
            <a:ext cx="1275480" cy="956520"/>
            <a:chOff x="10287213" y="4582853"/>
            <a:chExt cx="1275480" cy="9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96E64E-7C69-F9EC-B547-490792F973EC}"/>
                    </a:ext>
                  </a:extLst>
                </p14:cNvPr>
                <p14:cNvContentPartPr/>
                <p14:nvPr/>
              </p14:nvContentPartPr>
              <p14:xfrm>
                <a:off x="10529133" y="4945013"/>
                <a:ext cx="194040" cy="289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96E64E-7C69-F9EC-B547-490792F973E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14013" y="4929893"/>
                  <a:ext cx="2246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3BFDFA1-BB13-4586-5AD5-FC4E0A05CEC4}"/>
                    </a:ext>
                  </a:extLst>
                </p14:cNvPr>
                <p14:cNvContentPartPr/>
                <p14:nvPr/>
              </p14:nvContentPartPr>
              <p14:xfrm>
                <a:off x="10484133" y="4897853"/>
                <a:ext cx="257400" cy="130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3BFDFA1-BB13-4586-5AD5-FC4E0A05CEC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68653" y="4882733"/>
                  <a:ext cx="288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18DEC25-951D-340A-D899-5920DDD20C5E}"/>
                    </a:ext>
                  </a:extLst>
                </p14:cNvPr>
                <p14:cNvContentPartPr/>
                <p14:nvPr/>
              </p14:nvContentPartPr>
              <p14:xfrm>
                <a:off x="10837293" y="5206013"/>
                <a:ext cx="193680" cy="15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18DEC25-951D-340A-D899-5920DDD20C5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22173" y="5190893"/>
                  <a:ext cx="224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E61EA2A-276D-81E5-3D56-D40B1BC0CE54}"/>
                    </a:ext>
                  </a:extLst>
                </p14:cNvPr>
                <p14:cNvContentPartPr/>
                <p14:nvPr/>
              </p14:nvContentPartPr>
              <p14:xfrm>
                <a:off x="11148693" y="4908653"/>
                <a:ext cx="45720" cy="387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E61EA2A-276D-81E5-3D56-D40B1BC0CE5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133573" y="4893173"/>
                  <a:ext cx="763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D58BD08-B4AB-3A11-DD9E-D0F72A5AF277}"/>
                    </a:ext>
                  </a:extLst>
                </p14:cNvPr>
                <p14:cNvContentPartPr/>
                <p14:nvPr/>
              </p14:nvContentPartPr>
              <p14:xfrm>
                <a:off x="11279373" y="5085773"/>
                <a:ext cx="112680" cy="128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D58BD08-B4AB-3A11-DD9E-D0F72A5AF27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63893" y="5070653"/>
                  <a:ext cx="143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54520CA-2B86-F2B9-4396-2E06BB177E2E}"/>
                    </a:ext>
                  </a:extLst>
                </p14:cNvPr>
                <p14:cNvContentPartPr/>
                <p14:nvPr/>
              </p14:nvContentPartPr>
              <p14:xfrm>
                <a:off x="10287213" y="4582853"/>
                <a:ext cx="1275480" cy="9565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54520CA-2B86-F2B9-4396-2E06BB177E2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71733" y="4567373"/>
                  <a:ext cx="1306080" cy="9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CC64C21-BDC2-5A41-8361-FB1773634405}"/>
              </a:ext>
            </a:extLst>
          </p:cNvPr>
          <p:cNvGrpSpPr/>
          <p:nvPr/>
        </p:nvGrpSpPr>
        <p:grpSpPr>
          <a:xfrm>
            <a:off x="2991093" y="5694533"/>
            <a:ext cx="2338920" cy="831960"/>
            <a:chOff x="2991093" y="5694533"/>
            <a:chExt cx="2338920" cy="83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9C3B5CE-417F-BD35-3D52-970BE74D4B12}"/>
                    </a:ext>
                  </a:extLst>
                </p14:cNvPr>
                <p14:cNvContentPartPr/>
                <p14:nvPr/>
              </p14:nvContentPartPr>
              <p14:xfrm>
                <a:off x="2991093" y="5733773"/>
                <a:ext cx="257040" cy="388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9C3B5CE-417F-BD35-3D52-970BE74D4B1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75973" y="5718653"/>
                  <a:ext cx="2872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91698B1-518D-9C2A-2DB9-BB410C734FD1}"/>
                    </a:ext>
                  </a:extLst>
                </p14:cNvPr>
                <p14:cNvContentPartPr/>
                <p14:nvPr/>
              </p14:nvContentPartPr>
              <p14:xfrm>
                <a:off x="3164973" y="6214373"/>
                <a:ext cx="11880" cy="6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91698B1-518D-9C2A-2DB9-BB410C734FD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49853" y="6198893"/>
                  <a:ext cx="42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F0268E8-7592-A56B-36F4-1C13C7757A8D}"/>
                    </a:ext>
                  </a:extLst>
                </p14:cNvPr>
                <p14:cNvContentPartPr/>
                <p14:nvPr/>
              </p14:nvContentPartPr>
              <p14:xfrm>
                <a:off x="3475653" y="5753573"/>
                <a:ext cx="285120" cy="498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F0268E8-7592-A56B-36F4-1C13C7757A8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60533" y="5738453"/>
                  <a:ext cx="31572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63E6D4E-8DA0-783B-94EF-3C1E406D5EFE}"/>
                    </a:ext>
                  </a:extLst>
                </p14:cNvPr>
                <p14:cNvContentPartPr/>
                <p14:nvPr/>
              </p14:nvContentPartPr>
              <p14:xfrm>
                <a:off x="3797133" y="6092693"/>
                <a:ext cx="58680" cy="86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63E6D4E-8DA0-783B-94EF-3C1E406D5EF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82013" y="6077213"/>
                  <a:ext cx="89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62A0A81-9750-34A3-207D-EA5BBE570479}"/>
                    </a:ext>
                  </a:extLst>
                </p14:cNvPr>
                <p14:cNvContentPartPr/>
                <p14:nvPr/>
              </p14:nvContentPartPr>
              <p14:xfrm>
                <a:off x="3822693" y="5913773"/>
                <a:ext cx="33120" cy="43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62A0A81-9750-34A3-207D-EA5BBE57047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07573" y="5898293"/>
                  <a:ext cx="63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5A5C75D-3E6D-612E-609F-1ECD9927B8F8}"/>
                    </a:ext>
                  </a:extLst>
                </p14:cNvPr>
                <p14:cNvContentPartPr/>
                <p14:nvPr/>
              </p14:nvContentPartPr>
              <p14:xfrm>
                <a:off x="3884973" y="5694533"/>
                <a:ext cx="1122840" cy="534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5A5C75D-3E6D-612E-609F-1ECD9927B8F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69493" y="5679413"/>
                  <a:ext cx="115344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E4D550D-8D13-779E-1B9C-A66D6EAF3A77}"/>
                    </a:ext>
                  </a:extLst>
                </p14:cNvPr>
                <p14:cNvContentPartPr/>
                <p14:nvPr/>
              </p14:nvContentPartPr>
              <p14:xfrm>
                <a:off x="5108613" y="5997293"/>
                <a:ext cx="68040" cy="190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E4D550D-8D13-779E-1B9C-A66D6EAF3A7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93493" y="5981813"/>
                  <a:ext cx="98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B3FD5E7-4462-B1EF-A7F5-551234782016}"/>
                    </a:ext>
                  </a:extLst>
                </p14:cNvPr>
                <p14:cNvContentPartPr/>
                <p14:nvPr/>
              </p14:nvContentPartPr>
              <p14:xfrm>
                <a:off x="3136533" y="6389693"/>
                <a:ext cx="2193480" cy="136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B3FD5E7-4462-B1EF-A7F5-55123478201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121053" y="6374573"/>
                  <a:ext cx="22240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0E8E9CA-3250-1D9F-E45D-146AEE012DB3}"/>
              </a:ext>
            </a:extLst>
          </p:cNvPr>
          <p:cNvGrpSpPr/>
          <p:nvPr/>
        </p:nvGrpSpPr>
        <p:grpSpPr>
          <a:xfrm>
            <a:off x="494853" y="240533"/>
            <a:ext cx="11467440" cy="1300320"/>
            <a:chOff x="494853" y="240533"/>
            <a:chExt cx="11467440" cy="13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2A1F8E-B6DA-B37A-55C1-0575A2004EA8}"/>
                    </a:ext>
                  </a:extLst>
                </p14:cNvPr>
                <p14:cNvContentPartPr/>
                <p14:nvPr/>
              </p14:nvContentPartPr>
              <p14:xfrm>
                <a:off x="494853" y="392813"/>
                <a:ext cx="32040" cy="422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2A1F8E-B6DA-B37A-55C1-0575A2004E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9373" y="377693"/>
                  <a:ext cx="622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D084DE-0FDC-1097-3C63-96386ED68F60}"/>
                    </a:ext>
                  </a:extLst>
                </p14:cNvPr>
                <p14:cNvContentPartPr/>
                <p14:nvPr/>
              </p14:nvContentPartPr>
              <p14:xfrm>
                <a:off x="531573" y="299573"/>
                <a:ext cx="211680" cy="104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D084DE-0FDC-1097-3C63-96386ED68F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6093" y="284453"/>
                  <a:ext cx="241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7716FA-65F7-1A53-FCF1-90DECC53A03E}"/>
                    </a:ext>
                  </a:extLst>
                </p14:cNvPr>
                <p14:cNvContentPartPr/>
                <p14:nvPr/>
              </p14:nvContentPartPr>
              <p14:xfrm>
                <a:off x="547413" y="595493"/>
                <a:ext cx="190080" cy="109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7716FA-65F7-1A53-FCF1-90DECC53A03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2293" y="580373"/>
                  <a:ext cx="220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877AD4-298A-4E9C-4D39-EE2BAC45624C}"/>
                    </a:ext>
                  </a:extLst>
                </p14:cNvPr>
                <p14:cNvContentPartPr/>
                <p14:nvPr/>
              </p14:nvContentPartPr>
              <p14:xfrm>
                <a:off x="617973" y="806453"/>
                <a:ext cx="147240" cy="131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877AD4-298A-4E9C-4D39-EE2BAC45624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2853" y="791333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7C4809-467D-F5AA-0411-F1C69AE768BF}"/>
                    </a:ext>
                  </a:extLst>
                </p14:cNvPr>
                <p14:cNvContentPartPr/>
                <p14:nvPr/>
              </p14:nvContentPartPr>
              <p14:xfrm>
                <a:off x="868893" y="389213"/>
                <a:ext cx="286920" cy="717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7C4809-467D-F5AA-0411-F1C69AE768B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3773" y="374093"/>
                  <a:ext cx="31752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9982BC-4D4F-751B-8FD7-CB36B8A16D11}"/>
                    </a:ext>
                  </a:extLst>
                </p14:cNvPr>
                <p14:cNvContentPartPr/>
                <p14:nvPr/>
              </p14:nvContentPartPr>
              <p14:xfrm>
                <a:off x="1269933" y="356093"/>
                <a:ext cx="188280" cy="569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9982BC-4D4F-751B-8FD7-CB36B8A16D1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54813" y="340973"/>
                  <a:ext cx="21888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7927B7-3B74-3EFE-9EC8-10CE0BA2A45A}"/>
                    </a:ext>
                  </a:extLst>
                </p14:cNvPr>
                <p14:cNvContentPartPr/>
                <p14:nvPr/>
              </p14:nvContentPartPr>
              <p14:xfrm>
                <a:off x="1254813" y="641213"/>
                <a:ext cx="238680" cy="121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7927B7-3B74-3EFE-9EC8-10CE0BA2A45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39693" y="626093"/>
                  <a:ext cx="269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2B0CD60-FF10-7F1B-4415-67338481A1B7}"/>
                    </a:ext>
                  </a:extLst>
                </p14:cNvPr>
                <p14:cNvContentPartPr/>
                <p14:nvPr/>
              </p14:nvContentPartPr>
              <p14:xfrm>
                <a:off x="1677453" y="634733"/>
                <a:ext cx="18000" cy="14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2B0CD60-FF10-7F1B-4415-67338481A1B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62333" y="619253"/>
                  <a:ext cx="48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BDADA2-A641-DAEA-85AB-18EC761AC728}"/>
                    </a:ext>
                  </a:extLst>
                </p14:cNvPr>
                <p14:cNvContentPartPr/>
                <p14:nvPr/>
              </p14:nvContentPartPr>
              <p14:xfrm>
                <a:off x="531213" y="804653"/>
                <a:ext cx="89280" cy="105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BDADA2-A641-DAEA-85AB-18EC761AC72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5733" y="789533"/>
                  <a:ext cx="119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32B3E5-FEF6-8CE0-964D-62B6B5E3A98A}"/>
                    </a:ext>
                  </a:extLst>
                </p14:cNvPr>
                <p14:cNvContentPartPr/>
                <p14:nvPr/>
              </p14:nvContentPartPr>
              <p14:xfrm>
                <a:off x="647493" y="1252493"/>
                <a:ext cx="706320" cy="61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32B3E5-FEF6-8CE0-964D-62B6B5E3A98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2373" y="1237013"/>
                  <a:ext cx="736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4338EA-98C8-80C5-F00D-78DBAD2F3DD7}"/>
                    </a:ext>
                  </a:extLst>
                </p14:cNvPr>
                <p14:cNvContentPartPr/>
                <p14:nvPr/>
              </p14:nvContentPartPr>
              <p14:xfrm>
                <a:off x="804813" y="1361933"/>
                <a:ext cx="460080" cy="137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4338EA-98C8-80C5-F00D-78DBAD2F3DD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9693" y="1346813"/>
                  <a:ext cx="490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F0AB6-30B6-260F-2824-7305AE7312BE}"/>
                    </a:ext>
                  </a:extLst>
                </p14:cNvPr>
                <p14:cNvContentPartPr/>
                <p14:nvPr/>
              </p14:nvContentPartPr>
              <p14:xfrm>
                <a:off x="1571613" y="1286333"/>
                <a:ext cx="720" cy="16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F0AB6-30B6-260F-2824-7305AE7312B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56493" y="1270853"/>
                  <a:ext cx="31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4292B6-0C69-7D58-0A36-F572E34DBD6D}"/>
                    </a:ext>
                  </a:extLst>
                </p14:cNvPr>
                <p14:cNvContentPartPr/>
                <p14:nvPr/>
              </p14:nvContentPartPr>
              <p14:xfrm>
                <a:off x="1518693" y="1468493"/>
                <a:ext cx="34200" cy="72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4292B6-0C69-7D58-0A36-F572E34DBD6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03213" y="1453373"/>
                  <a:ext cx="64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A4EE5D-AAB4-6502-BDDD-E92092E55FD3}"/>
                    </a:ext>
                  </a:extLst>
                </p14:cNvPr>
                <p14:cNvContentPartPr/>
                <p14:nvPr/>
              </p14:nvContentPartPr>
              <p14:xfrm>
                <a:off x="1636413" y="1371293"/>
                <a:ext cx="202320" cy="87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A4EE5D-AAB4-6502-BDDD-E92092E55FD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20933" y="1356173"/>
                  <a:ext cx="232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A3F611-1BB8-82AB-EF37-5F6D374B2AA2}"/>
                    </a:ext>
                  </a:extLst>
                </p14:cNvPr>
                <p14:cNvContentPartPr/>
                <p14:nvPr/>
              </p14:nvContentPartPr>
              <p14:xfrm>
                <a:off x="2090013" y="642653"/>
                <a:ext cx="199440" cy="366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A3F611-1BB8-82AB-EF37-5F6D374B2AA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74893" y="627173"/>
                  <a:ext cx="2300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7FD345-5BC8-3299-A082-335E70535B7E}"/>
                    </a:ext>
                  </a:extLst>
                </p14:cNvPr>
                <p14:cNvContentPartPr/>
                <p14:nvPr/>
              </p14:nvContentPartPr>
              <p14:xfrm>
                <a:off x="2187213" y="530333"/>
                <a:ext cx="127800" cy="91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7FD345-5BC8-3299-A082-335E70535B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71733" y="515213"/>
                  <a:ext cx="158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9C1A92-51BA-E7F1-86DF-153C76BF7197}"/>
                    </a:ext>
                  </a:extLst>
                </p14:cNvPr>
                <p14:cNvContentPartPr/>
                <p14:nvPr/>
              </p14:nvContentPartPr>
              <p14:xfrm>
                <a:off x="2160573" y="769013"/>
                <a:ext cx="148680" cy="74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9C1A92-51BA-E7F1-86DF-153C76BF719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45093" y="753893"/>
                  <a:ext cx="179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B2BF69-A9CB-35EC-401E-3A099CD0C8E9}"/>
                    </a:ext>
                  </a:extLst>
                </p14:cNvPr>
                <p14:cNvContentPartPr/>
                <p14:nvPr/>
              </p14:nvContentPartPr>
              <p14:xfrm>
                <a:off x="2421933" y="670733"/>
                <a:ext cx="464760" cy="440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B2BF69-A9CB-35EC-401E-3A099CD0C8E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06453" y="655253"/>
                  <a:ext cx="4953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9E119A-E9B6-560E-1E7F-58962FA0EEC7}"/>
                    </a:ext>
                  </a:extLst>
                </p14:cNvPr>
                <p14:cNvContentPartPr/>
                <p14:nvPr/>
              </p14:nvContentPartPr>
              <p14:xfrm>
                <a:off x="2984253" y="652373"/>
                <a:ext cx="47520" cy="337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9E119A-E9B6-560E-1E7F-58962FA0EEC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69133" y="637253"/>
                  <a:ext cx="777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C758C70-E22E-685B-E391-2BB8FEB34263}"/>
                    </a:ext>
                  </a:extLst>
                </p14:cNvPr>
                <p14:cNvContentPartPr/>
                <p14:nvPr/>
              </p14:nvContentPartPr>
              <p14:xfrm>
                <a:off x="3072813" y="839213"/>
                <a:ext cx="108720" cy="135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C758C70-E22E-685B-E391-2BB8FEB3426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57693" y="824093"/>
                  <a:ext cx="138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447FD49-B88A-69ED-6A2C-235AE299B83A}"/>
                    </a:ext>
                  </a:extLst>
                </p14:cNvPr>
                <p14:cNvContentPartPr/>
                <p14:nvPr/>
              </p14:nvContentPartPr>
              <p14:xfrm>
                <a:off x="3261453" y="753173"/>
                <a:ext cx="119520" cy="254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447FD49-B88A-69ED-6A2C-235AE299B83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46333" y="737693"/>
                  <a:ext cx="150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36BD7BE-239D-5171-D992-8E90F73EC069}"/>
                    </a:ext>
                  </a:extLst>
                </p14:cNvPr>
                <p14:cNvContentPartPr/>
                <p14:nvPr/>
              </p14:nvContentPartPr>
              <p14:xfrm>
                <a:off x="3384573" y="401453"/>
                <a:ext cx="432360" cy="631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36BD7BE-239D-5171-D992-8E90F73EC06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69093" y="386333"/>
                  <a:ext cx="46296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EDAF68-14CB-DCA2-EF62-9C0EBEE7855B}"/>
                    </a:ext>
                  </a:extLst>
                </p14:cNvPr>
                <p14:cNvContentPartPr/>
                <p14:nvPr/>
              </p14:nvContentPartPr>
              <p14:xfrm>
                <a:off x="3670773" y="691253"/>
                <a:ext cx="997920" cy="74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EDAF68-14CB-DCA2-EF62-9C0EBEE7855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55293" y="676133"/>
                  <a:ext cx="10285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EEB79C-C673-27A9-7DD0-97FE19CD50D7}"/>
                    </a:ext>
                  </a:extLst>
                </p14:cNvPr>
                <p14:cNvContentPartPr/>
                <p14:nvPr/>
              </p14:nvContentPartPr>
              <p14:xfrm>
                <a:off x="5207613" y="386333"/>
                <a:ext cx="804240" cy="659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EEB79C-C673-27A9-7DD0-97FE19CD50D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92493" y="371213"/>
                  <a:ext cx="83484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D06F70-A387-2DAB-3F16-BAD7EFCE7790}"/>
                    </a:ext>
                  </a:extLst>
                </p14:cNvPr>
                <p14:cNvContentPartPr/>
                <p14:nvPr/>
              </p14:nvContentPartPr>
              <p14:xfrm>
                <a:off x="5773893" y="676493"/>
                <a:ext cx="505800" cy="240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D06F70-A387-2DAB-3F16-BAD7EFCE77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58773" y="661013"/>
                  <a:ext cx="536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D7CACCE-3CFD-55BC-8D16-1B2BB5F900EB}"/>
                    </a:ext>
                  </a:extLst>
                </p14:cNvPr>
                <p14:cNvContentPartPr/>
                <p14:nvPr/>
              </p14:nvContentPartPr>
              <p14:xfrm>
                <a:off x="6824733" y="398213"/>
                <a:ext cx="1469880" cy="758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D7CACCE-3CFD-55BC-8D16-1B2BB5F900E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09613" y="382733"/>
                  <a:ext cx="150048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40AE99-958E-E114-C4D1-7C707889493D}"/>
                    </a:ext>
                  </a:extLst>
                </p14:cNvPr>
                <p14:cNvContentPartPr/>
                <p14:nvPr/>
              </p14:nvContentPartPr>
              <p14:xfrm>
                <a:off x="8375973" y="668573"/>
                <a:ext cx="327960" cy="445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40AE99-958E-E114-C4D1-7C707889493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60493" y="653453"/>
                  <a:ext cx="35856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EE24F05-61C0-DA6A-3192-0F395F89F07C}"/>
                    </a:ext>
                  </a:extLst>
                </p14:cNvPr>
                <p14:cNvContentPartPr/>
                <p14:nvPr/>
              </p14:nvContentPartPr>
              <p14:xfrm>
                <a:off x="8786733" y="674693"/>
                <a:ext cx="185040" cy="430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EE24F05-61C0-DA6A-3192-0F395F89F07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71613" y="659213"/>
                  <a:ext cx="215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FA0C937-6CCE-6E27-4223-B82422913E56}"/>
                    </a:ext>
                  </a:extLst>
                </p14:cNvPr>
                <p14:cNvContentPartPr/>
                <p14:nvPr/>
              </p14:nvContentPartPr>
              <p14:xfrm>
                <a:off x="2779053" y="1178693"/>
                <a:ext cx="5801400" cy="306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FA0C937-6CCE-6E27-4223-B82422913E5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763933" y="1163573"/>
                  <a:ext cx="58320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B15EE82-64B8-2E03-CA0A-95A22DF5008B}"/>
                    </a:ext>
                  </a:extLst>
                </p14:cNvPr>
                <p14:cNvContentPartPr/>
                <p14:nvPr/>
              </p14:nvContentPartPr>
              <p14:xfrm>
                <a:off x="9364893" y="514133"/>
                <a:ext cx="68760" cy="292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B15EE82-64B8-2E03-CA0A-95A22DF5008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349773" y="499013"/>
                  <a:ext cx="99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5889A11-6C3B-860D-C5E3-BCF9EF1E2B9D}"/>
                    </a:ext>
                  </a:extLst>
                </p14:cNvPr>
                <p14:cNvContentPartPr/>
                <p14:nvPr/>
              </p14:nvContentPartPr>
              <p14:xfrm>
                <a:off x="9250053" y="633293"/>
                <a:ext cx="225000" cy="21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5889A11-6C3B-860D-C5E3-BCF9EF1E2B9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34933" y="617813"/>
                  <a:ext cx="255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4E127C6-9BDA-CE48-420E-8EC54A788730}"/>
                    </a:ext>
                  </a:extLst>
                </p14:cNvPr>
                <p14:cNvContentPartPr/>
                <p14:nvPr/>
              </p14:nvContentPartPr>
              <p14:xfrm>
                <a:off x="9740733" y="398213"/>
                <a:ext cx="270000" cy="409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4E127C6-9BDA-CE48-420E-8EC54A78873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25253" y="383093"/>
                  <a:ext cx="3002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57BA2C1-2FFA-74BA-896F-E34E043CA122}"/>
                    </a:ext>
                  </a:extLst>
                </p14:cNvPr>
                <p14:cNvContentPartPr/>
                <p14:nvPr/>
              </p14:nvContentPartPr>
              <p14:xfrm>
                <a:off x="10143213" y="353213"/>
                <a:ext cx="284760" cy="447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57BA2C1-2FFA-74BA-896F-E34E043CA12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127733" y="338093"/>
                  <a:ext cx="3153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21B338C-09E7-45E9-D978-955C277E8118}"/>
                    </a:ext>
                  </a:extLst>
                </p14:cNvPr>
                <p14:cNvContentPartPr/>
                <p14:nvPr/>
              </p14:nvContentPartPr>
              <p14:xfrm>
                <a:off x="10316013" y="618533"/>
                <a:ext cx="338400" cy="221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21B338C-09E7-45E9-D978-955C277E811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300893" y="603413"/>
                  <a:ext cx="369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AB4F225-329A-33EB-96B5-B69A1EC19626}"/>
                    </a:ext>
                  </a:extLst>
                </p14:cNvPr>
                <p14:cNvContentPartPr/>
                <p14:nvPr/>
              </p14:nvContentPartPr>
              <p14:xfrm>
                <a:off x="10721013" y="551573"/>
                <a:ext cx="267480" cy="289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AB4F225-329A-33EB-96B5-B69A1EC1962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705893" y="536453"/>
                  <a:ext cx="297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71C5AEA-90BE-532E-F2DC-8D4F453B46D1}"/>
                    </a:ext>
                  </a:extLst>
                </p14:cNvPr>
                <p14:cNvContentPartPr/>
                <p14:nvPr/>
              </p14:nvContentPartPr>
              <p14:xfrm>
                <a:off x="10994253" y="568493"/>
                <a:ext cx="136080" cy="314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71C5AEA-90BE-532E-F2DC-8D4F453B46D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979133" y="553373"/>
                  <a:ext cx="1666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1519C3B-67BD-3715-8394-B5200D3CC6E3}"/>
                    </a:ext>
                  </a:extLst>
                </p14:cNvPr>
                <p14:cNvContentPartPr/>
                <p14:nvPr/>
              </p14:nvContentPartPr>
              <p14:xfrm>
                <a:off x="11190453" y="634013"/>
                <a:ext cx="340560" cy="625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1519C3B-67BD-3715-8394-B5200D3CC6E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174973" y="618893"/>
                  <a:ext cx="370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68C726F-2882-4DE4-4B12-3E60B2BF4B82}"/>
                    </a:ext>
                  </a:extLst>
                </p14:cNvPr>
                <p14:cNvContentPartPr/>
                <p14:nvPr/>
              </p14:nvContentPartPr>
              <p14:xfrm>
                <a:off x="11567733" y="438173"/>
                <a:ext cx="132840" cy="514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68C726F-2882-4DE4-4B12-3E60B2BF4B8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552613" y="423053"/>
                  <a:ext cx="16344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96EBF06-8B1F-A108-BE44-100CE86D7F2F}"/>
                    </a:ext>
                  </a:extLst>
                </p14:cNvPr>
                <p14:cNvContentPartPr/>
                <p14:nvPr/>
              </p14:nvContentPartPr>
              <p14:xfrm>
                <a:off x="11709213" y="665333"/>
                <a:ext cx="30600" cy="766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96EBF06-8B1F-A108-BE44-100CE86D7F2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694093" y="650213"/>
                  <a:ext cx="60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25F2098-7FC5-FCEC-3F84-38B975CBD500}"/>
                    </a:ext>
                  </a:extLst>
                </p14:cNvPr>
                <p14:cNvContentPartPr/>
                <p14:nvPr/>
              </p14:nvContentPartPr>
              <p14:xfrm>
                <a:off x="11670333" y="614573"/>
                <a:ext cx="237960" cy="547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25F2098-7FC5-FCEC-3F84-38B975CBD50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655213" y="599453"/>
                  <a:ext cx="2685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F0CA8AE-9AF5-7F62-BBA5-80C3DC94B8BC}"/>
                    </a:ext>
                  </a:extLst>
                </p14:cNvPr>
                <p14:cNvContentPartPr/>
                <p14:nvPr/>
              </p14:nvContentPartPr>
              <p14:xfrm>
                <a:off x="11927373" y="751733"/>
                <a:ext cx="34920" cy="14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F0CA8AE-9AF5-7F62-BBA5-80C3DC94B8B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911893" y="736253"/>
                  <a:ext cx="65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84FAEC1-87CC-9460-8A85-9B9EA0DA0817}"/>
                    </a:ext>
                  </a:extLst>
                </p14:cNvPr>
                <p14:cNvContentPartPr/>
                <p14:nvPr/>
              </p14:nvContentPartPr>
              <p14:xfrm>
                <a:off x="9990213" y="970973"/>
                <a:ext cx="1266120" cy="134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84FAEC1-87CC-9460-8A85-9B9EA0DA081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975093" y="955853"/>
                  <a:ext cx="1296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05ABD02-BE03-2DAC-2BA2-98F85C1C82D0}"/>
                    </a:ext>
                  </a:extLst>
                </p14:cNvPr>
                <p14:cNvContentPartPr/>
                <p14:nvPr/>
              </p14:nvContentPartPr>
              <p14:xfrm>
                <a:off x="8533293" y="240533"/>
                <a:ext cx="1415160" cy="290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05ABD02-BE03-2DAC-2BA2-98F85C1C82D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517813" y="225413"/>
                  <a:ext cx="1445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0BFAD6F-FF06-E989-0166-99D45161F7F5}"/>
                    </a:ext>
                  </a:extLst>
                </p14:cNvPr>
                <p14:cNvContentPartPr/>
                <p14:nvPr/>
              </p14:nvContentPartPr>
              <p14:xfrm>
                <a:off x="9860613" y="297413"/>
                <a:ext cx="198720" cy="153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0BFAD6F-FF06-E989-0166-99D45161F7F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845493" y="281933"/>
                  <a:ext cx="229320" cy="18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689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08FAC9-6504-CAD9-40CF-FCC95B573698}"/>
              </a:ext>
            </a:extLst>
          </p:cNvPr>
          <p:cNvGrpSpPr/>
          <p:nvPr/>
        </p:nvGrpSpPr>
        <p:grpSpPr>
          <a:xfrm>
            <a:off x="317013" y="271493"/>
            <a:ext cx="473760" cy="602280"/>
            <a:chOff x="317013" y="271493"/>
            <a:chExt cx="47376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27AAC6C-BACC-3872-DE74-485E6D9910DD}"/>
                    </a:ext>
                  </a:extLst>
                </p14:cNvPr>
                <p14:cNvContentPartPr/>
                <p14:nvPr/>
              </p14:nvContentPartPr>
              <p14:xfrm>
                <a:off x="452733" y="431693"/>
                <a:ext cx="207720" cy="177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27AAC6C-BACC-3872-DE74-485E6D9910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613" y="416573"/>
                  <a:ext cx="238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AD48780-DBFB-3E6B-9A20-BC815A31FB2E}"/>
                    </a:ext>
                  </a:extLst>
                </p14:cNvPr>
                <p14:cNvContentPartPr/>
                <p14:nvPr/>
              </p14:nvContentPartPr>
              <p14:xfrm>
                <a:off x="317013" y="271493"/>
                <a:ext cx="473760" cy="602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AD48780-DBFB-3E6B-9A20-BC815A31FB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1893" y="256373"/>
                  <a:ext cx="504360" cy="63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A97884-1F0E-3824-2F08-258605647292}"/>
              </a:ext>
            </a:extLst>
          </p:cNvPr>
          <p:cNvGrpSpPr/>
          <p:nvPr/>
        </p:nvGrpSpPr>
        <p:grpSpPr>
          <a:xfrm>
            <a:off x="1207653" y="319373"/>
            <a:ext cx="1412280" cy="501120"/>
            <a:chOff x="1207653" y="319373"/>
            <a:chExt cx="141228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031925-5FD3-7A93-D869-2B74EA93E68F}"/>
                    </a:ext>
                  </a:extLst>
                </p14:cNvPr>
                <p14:cNvContentPartPr/>
                <p14:nvPr/>
              </p14:nvContentPartPr>
              <p14:xfrm>
                <a:off x="1207653" y="319373"/>
                <a:ext cx="216000" cy="501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031925-5FD3-7A93-D869-2B74EA93E6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2173" y="304253"/>
                  <a:ext cx="24660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7397F5-B0F1-C2F0-BE93-0C31FA6D0D6D}"/>
                    </a:ext>
                  </a:extLst>
                </p14:cNvPr>
                <p14:cNvContentPartPr/>
                <p14:nvPr/>
              </p14:nvContentPartPr>
              <p14:xfrm>
                <a:off x="1586733" y="467693"/>
                <a:ext cx="259560" cy="261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7397F5-B0F1-C2F0-BE93-0C31FA6D0D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1613" y="452573"/>
                  <a:ext cx="290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4B57CE3-F689-0116-3CD2-B590614EA4BC}"/>
                    </a:ext>
                  </a:extLst>
                </p14:cNvPr>
                <p14:cNvContentPartPr/>
                <p14:nvPr/>
              </p14:nvContentPartPr>
              <p14:xfrm>
                <a:off x="1899933" y="536453"/>
                <a:ext cx="306000" cy="225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4B57CE3-F689-0116-3CD2-B590614EA4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4453" y="521333"/>
                  <a:ext cx="336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F28816E-E34E-E141-5F63-8CF8ADEDCCA7}"/>
                    </a:ext>
                  </a:extLst>
                </p14:cNvPr>
                <p14:cNvContentPartPr/>
                <p14:nvPr/>
              </p14:nvContentPartPr>
              <p14:xfrm>
                <a:off x="2249493" y="552293"/>
                <a:ext cx="370440" cy="214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F28816E-E34E-E141-5F63-8CF8ADEDCC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4373" y="536813"/>
                  <a:ext cx="4010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4D6891-74A1-2910-20CA-29A5A4B1F155}"/>
              </a:ext>
            </a:extLst>
          </p:cNvPr>
          <p:cNvGrpSpPr/>
          <p:nvPr/>
        </p:nvGrpSpPr>
        <p:grpSpPr>
          <a:xfrm>
            <a:off x="2704533" y="413693"/>
            <a:ext cx="1818360" cy="696240"/>
            <a:chOff x="2704533" y="413693"/>
            <a:chExt cx="1818360" cy="69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3B0DD0F-410D-B54F-07DD-1EF26F66FFE1}"/>
                    </a:ext>
                  </a:extLst>
                </p14:cNvPr>
                <p14:cNvContentPartPr/>
                <p14:nvPr/>
              </p14:nvContentPartPr>
              <p14:xfrm>
                <a:off x="2704533" y="413693"/>
                <a:ext cx="588960" cy="351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3B0DD0F-410D-B54F-07DD-1EF26F66FF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89053" y="398573"/>
                  <a:ext cx="6195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B19F62-BC2D-A449-EA71-EC1E295FFF72}"/>
                    </a:ext>
                  </a:extLst>
                </p14:cNvPr>
                <p14:cNvContentPartPr/>
                <p14:nvPr/>
              </p14:nvContentPartPr>
              <p14:xfrm>
                <a:off x="3216813" y="458333"/>
                <a:ext cx="37080" cy="13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B19F62-BC2D-A449-EA71-EC1E295FFF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01693" y="442853"/>
                  <a:ext cx="67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D69412-4E96-12B2-A1C8-DD5B3B780AAF}"/>
                    </a:ext>
                  </a:extLst>
                </p14:cNvPr>
                <p14:cNvContentPartPr/>
                <p14:nvPr/>
              </p14:nvContentPartPr>
              <p14:xfrm>
                <a:off x="3361893" y="531413"/>
                <a:ext cx="229320" cy="578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D69412-4E96-12B2-A1C8-DD5B3B780A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46413" y="516293"/>
                  <a:ext cx="25992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8E23F6-A08F-3A41-C441-61E6CF45FED1}"/>
                    </a:ext>
                  </a:extLst>
                </p14:cNvPr>
                <p14:cNvContentPartPr/>
                <p14:nvPr/>
              </p14:nvContentPartPr>
              <p14:xfrm>
                <a:off x="3616413" y="649133"/>
                <a:ext cx="238320" cy="169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8E23F6-A08F-3A41-C441-61E6CF45FE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01293" y="633653"/>
                  <a:ext cx="268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9FF68F-9D15-6E58-8C11-9E99BED0CC52}"/>
                    </a:ext>
                  </a:extLst>
                </p14:cNvPr>
                <p14:cNvContentPartPr/>
                <p14:nvPr/>
              </p14:nvContentPartPr>
              <p14:xfrm>
                <a:off x="4127613" y="760733"/>
                <a:ext cx="307080" cy="38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9FF68F-9D15-6E58-8C11-9E99BED0CC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12133" y="745253"/>
                  <a:ext cx="337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EA545A-4F9E-B2D1-73D9-041BB536F5A7}"/>
                    </a:ext>
                  </a:extLst>
                </p14:cNvPr>
                <p14:cNvContentPartPr/>
                <p14:nvPr/>
              </p14:nvContentPartPr>
              <p14:xfrm>
                <a:off x="4373853" y="705293"/>
                <a:ext cx="149040" cy="155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EA545A-4F9E-B2D1-73D9-041BB536F5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58373" y="689813"/>
                  <a:ext cx="1796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39BC9A-9737-628B-D6BE-9E9449DB286A}"/>
              </a:ext>
            </a:extLst>
          </p:cNvPr>
          <p:cNvGrpSpPr/>
          <p:nvPr/>
        </p:nvGrpSpPr>
        <p:grpSpPr>
          <a:xfrm>
            <a:off x="7096533" y="270053"/>
            <a:ext cx="1711080" cy="883800"/>
            <a:chOff x="7096533" y="270053"/>
            <a:chExt cx="1711080" cy="88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0138F48-7F7A-6136-DB89-1D43EEF87ED0}"/>
                    </a:ext>
                  </a:extLst>
                </p14:cNvPr>
                <p14:cNvContentPartPr/>
                <p14:nvPr/>
              </p14:nvContentPartPr>
              <p14:xfrm>
                <a:off x="7225413" y="446093"/>
                <a:ext cx="109440" cy="309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0138F48-7F7A-6136-DB89-1D43EEF87E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10293" y="430613"/>
                  <a:ext cx="1400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DD0A21-3189-EE37-AE84-3E78AB5A53EA}"/>
                    </a:ext>
                  </a:extLst>
                </p14:cNvPr>
                <p14:cNvContentPartPr/>
                <p14:nvPr/>
              </p14:nvContentPartPr>
              <p14:xfrm>
                <a:off x="7454733" y="479213"/>
                <a:ext cx="1091520" cy="674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DD0A21-3189-EE37-AE84-3E78AB5A53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39253" y="464093"/>
                  <a:ext cx="112176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B182313-D68A-FA6A-98CA-8A40A39692AB}"/>
                    </a:ext>
                  </a:extLst>
                </p14:cNvPr>
                <p14:cNvContentPartPr/>
                <p14:nvPr/>
              </p14:nvContentPartPr>
              <p14:xfrm>
                <a:off x="8583333" y="379133"/>
                <a:ext cx="224280" cy="380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B182313-D68A-FA6A-98CA-8A40A39692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67853" y="364013"/>
                  <a:ext cx="2548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2B14F9-F4B9-6AF4-7D1D-E825CF2F2A22}"/>
                    </a:ext>
                  </a:extLst>
                </p14:cNvPr>
                <p14:cNvContentPartPr/>
                <p14:nvPr/>
              </p14:nvContentPartPr>
              <p14:xfrm>
                <a:off x="7096533" y="270053"/>
                <a:ext cx="139680" cy="593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2B14F9-F4B9-6AF4-7D1D-E825CF2F2A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81053" y="254933"/>
                  <a:ext cx="169920" cy="62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145D5B-2303-8D0F-4767-2EC6128AF4CB}"/>
              </a:ext>
            </a:extLst>
          </p:cNvPr>
          <p:cNvGrpSpPr/>
          <p:nvPr/>
        </p:nvGrpSpPr>
        <p:grpSpPr>
          <a:xfrm>
            <a:off x="4829973" y="328733"/>
            <a:ext cx="1941840" cy="815400"/>
            <a:chOff x="4829973" y="328733"/>
            <a:chExt cx="1941840" cy="81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7EFC4B-844C-6786-581F-C7B88BD1F031}"/>
                    </a:ext>
                  </a:extLst>
                </p14:cNvPr>
                <p14:cNvContentPartPr/>
                <p14:nvPr/>
              </p14:nvContentPartPr>
              <p14:xfrm>
                <a:off x="5033733" y="441773"/>
                <a:ext cx="246600" cy="480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7EFC4B-844C-6786-581F-C7B88BD1F0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18253" y="426653"/>
                  <a:ext cx="27720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A4F176-C4E2-D61A-81AE-B88FE2736770}"/>
                    </a:ext>
                  </a:extLst>
                </p14:cNvPr>
                <p14:cNvContentPartPr/>
                <p14:nvPr/>
              </p14:nvContentPartPr>
              <p14:xfrm>
                <a:off x="5343333" y="398213"/>
                <a:ext cx="88200" cy="378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A4F176-C4E2-D61A-81AE-B88FE27367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28213" y="383093"/>
                  <a:ext cx="1188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37F408-111C-040B-AE10-98749981FF76}"/>
                    </a:ext>
                  </a:extLst>
                </p14:cNvPr>
                <p14:cNvContentPartPr/>
                <p14:nvPr/>
              </p14:nvContentPartPr>
              <p14:xfrm>
                <a:off x="5511453" y="630413"/>
                <a:ext cx="76680" cy="167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37F408-111C-040B-AE10-98749981FF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96333" y="614933"/>
                  <a:ext cx="107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DA2887-EADE-6DD4-A006-8439621838FC}"/>
                    </a:ext>
                  </a:extLst>
                </p14:cNvPr>
                <p14:cNvContentPartPr/>
                <p14:nvPr/>
              </p14:nvContentPartPr>
              <p14:xfrm>
                <a:off x="5482293" y="439253"/>
                <a:ext cx="41400" cy="48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DA2887-EADE-6DD4-A006-8439621838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66813" y="424133"/>
                  <a:ext cx="71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89F7FA-1731-3E60-489B-B911DA5076F3}"/>
                    </a:ext>
                  </a:extLst>
                </p14:cNvPr>
                <p14:cNvContentPartPr/>
                <p14:nvPr/>
              </p14:nvContentPartPr>
              <p14:xfrm>
                <a:off x="5641773" y="493613"/>
                <a:ext cx="575640" cy="569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D89F7FA-1731-3E60-489B-B911DA5076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26653" y="478133"/>
                  <a:ext cx="6062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417ABD-6DF0-9E6A-2741-F9362E4FE143}"/>
                    </a:ext>
                  </a:extLst>
                </p14:cNvPr>
                <p14:cNvContentPartPr/>
                <p14:nvPr/>
              </p14:nvContentPartPr>
              <p14:xfrm>
                <a:off x="6287973" y="575693"/>
                <a:ext cx="87480" cy="251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417ABD-6DF0-9E6A-2741-F9362E4FE1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2853" y="560573"/>
                  <a:ext cx="1177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F79190-7B7A-B701-786B-4CA82233BB0D}"/>
                    </a:ext>
                  </a:extLst>
                </p14:cNvPr>
                <p14:cNvContentPartPr/>
                <p14:nvPr/>
              </p14:nvContentPartPr>
              <p14:xfrm>
                <a:off x="6443853" y="616733"/>
                <a:ext cx="129960" cy="165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F79190-7B7A-B701-786B-4CA82233BB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28373" y="601613"/>
                  <a:ext cx="160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9DD195-FF66-0513-9413-9928D8676E6E}"/>
                    </a:ext>
                  </a:extLst>
                </p14:cNvPr>
                <p14:cNvContentPartPr/>
                <p14:nvPr/>
              </p14:nvContentPartPr>
              <p14:xfrm>
                <a:off x="6710253" y="787373"/>
                <a:ext cx="61560" cy="153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9DD195-FF66-0513-9413-9928D8676E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95133" y="772253"/>
                  <a:ext cx="92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603A3C1-9C93-D3E3-7B55-E602C8DE99F2}"/>
                    </a:ext>
                  </a:extLst>
                </p14:cNvPr>
                <p14:cNvContentPartPr/>
                <p14:nvPr/>
              </p14:nvContentPartPr>
              <p14:xfrm>
                <a:off x="6453933" y="380573"/>
                <a:ext cx="180000" cy="563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603A3C1-9C93-D3E3-7B55-E602C8DE99F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8453" y="365093"/>
                  <a:ext cx="21060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E3FDAF-E3B9-55B5-7B33-3547132C948D}"/>
                    </a:ext>
                  </a:extLst>
                </p14:cNvPr>
                <p14:cNvContentPartPr/>
                <p14:nvPr/>
              </p14:nvContentPartPr>
              <p14:xfrm>
                <a:off x="4829973" y="328733"/>
                <a:ext cx="348120" cy="815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E3FDAF-E3B9-55B5-7B33-3547132C948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14853" y="313613"/>
                  <a:ext cx="378720" cy="84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BDE818-C84B-5655-0F14-014C68C4B753}"/>
              </a:ext>
            </a:extLst>
          </p:cNvPr>
          <p:cNvGrpSpPr/>
          <p:nvPr/>
        </p:nvGrpSpPr>
        <p:grpSpPr>
          <a:xfrm>
            <a:off x="290733" y="1056653"/>
            <a:ext cx="566280" cy="690120"/>
            <a:chOff x="290733" y="1056653"/>
            <a:chExt cx="566280" cy="69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A9C5E5-09C1-A1E4-FAE6-A743FD35EE5E}"/>
                    </a:ext>
                  </a:extLst>
                </p14:cNvPr>
                <p14:cNvContentPartPr/>
                <p14:nvPr/>
              </p14:nvContentPartPr>
              <p14:xfrm>
                <a:off x="490533" y="1309733"/>
                <a:ext cx="97920" cy="307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A9C5E5-09C1-A1E4-FAE6-A743FD35EE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5413" y="1294613"/>
                  <a:ext cx="1285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1755FD-96C9-DDB4-7B2D-BD1D6F07BC39}"/>
                    </a:ext>
                  </a:extLst>
                </p14:cNvPr>
                <p14:cNvContentPartPr/>
                <p14:nvPr/>
              </p14:nvContentPartPr>
              <p14:xfrm>
                <a:off x="456333" y="1329533"/>
                <a:ext cx="161280" cy="27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1755FD-96C9-DDB4-7B2D-BD1D6F07BC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1213" y="1314053"/>
                  <a:ext cx="191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024BE31-8B83-1E9D-F11F-E2A06F46262F}"/>
                    </a:ext>
                  </a:extLst>
                </p14:cNvPr>
                <p14:cNvContentPartPr/>
                <p14:nvPr/>
              </p14:nvContentPartPr>
              <p14:xfrm>
                <a:off x="290733" y="1056653"/>
                <a:ext cx="566280" cy="690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024BE31-8B83-1E9D-F11F-E2A06F4626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5253" y="1041173"/>
                  <a:ext cx="596880" cy="72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1D7996C-356A-F989-9637-662AB7061176}"/>
              </a:ext>
            </a:extLst>
          </p:cNvPr>
          <p:cNvGrpSpPr/>
          <p:nvPr/>
        </p:nvGrpSpPr>
        <p:grpSpPr>
          <a:xfrm>
            <a:off x="1173813" y="1093733"/>
            <a:ext cx="1445760" cy="865080"/>
            <a:chOff x="1173813" y="1093733"/>
            <a:chExt cx="1445760" cy="86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F2677B-0EE0-A0B6-F4AD-98F90677F94C}"/>
                    </a:ext>
                  </a:extLst>
                </p14:cNvPr>
                <p14:cNvContentPartPr/>
                <p14:nvPr/>
              </p14:nvContentPartPr>
              <p14:xfrm>
                <a:off x="1227093" y="1363733"/>
                <a:ext cx="42120" cy="275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F2677B-0EE0-A0B6-F4AD-98F90677F9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11973" y="1348613"/>
                  <a:ext cx="72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9232CE4-7C00-9F60-52EB-5E318DFDC797}"/>
                    </a:ext>
                  </a:extLst>
                </p14:cNvPr>
                <p14:cNvContentPartPr/>
                <p14:nvPr/>
              </p14:nvContentPartPr>
              <p14:xfrm>
                <a:off x="1173813" y="1260053"/>
                <a:ext cx="153360" cy="47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9232CE4-7C00-9F60-52EB-5E318DFDC7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58333" y="1244573"/>
                  <a:ext cx="183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0D3E2FA-7B5E-056D-10EE-03B55E527B72}"/>
                    </a:ext>
                  </a:extLst>
                </p14:cNvPr>
                <p14:cNvContentPartPr/>
                <p14:nvPr/>
              </p14:nvContentPartPr>
              <p14:xfrm>
                <a:off x="1252293" y="1464893"/>
                <a:ext cx="119880" cy="15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0D3E2FA-7B5E-056D-10EE-03B55E527B7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37173" y="1449413"/>
                  <a:ext cx="150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1B4D47D-4A29-2B45-7DA7-AC4EAB731942}"/>
                    </a:ext>
                  </a:extLst>
                </p14:cNvPr>
                <p14:cNvContentPartPr/>
                <p14:nvPr/>
              </p14:nvContentPartPr>
              <p14:xfrm>
                <a:off x="1475853" y="1440053"/>
                <a:ext cx="44640" cy="100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1B4D47D-4A29-2B45-7DA7-AC4EAB7319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60733" y="1424573"/>
                  <a:ext cx="74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5C71668-2994-42E3-3BE7-93A8C9AA94C0}"/>
                    </a:ext>
                  </a:extLst>
                </p14:cNvPr>
                <p14:cNvContentPartPr/>
                <p14:nvPr/>
              </p14:nvContentPartPr>
              <p14:xfrm>
                <a:off x="1445613" y="1328093"/>
                <a:ext cx="12240" cy="16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5C71668-2994-42E3-3BE7-93A8C9AA94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30493" y="1312973"/>
                  <a:ext cx="42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FC8D2B0-2563-6D30-CC0A-9E526CD6645D}"/>
                    </a:ext>
                  </a:extLst>
                </p14:cNvPr>
                <p14:cNvContentPartPr/>
                <p14:nvPr/>
              </p14:nvContentPartPr>
              <p14:xfrm>
                <a:off x="1534533" y="1393253"/>
                <a:ext cx="263160" cy="133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FC8D2B0-2563-6D30-CC0A-9E526CD664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19413" y="1378133"/>
                  <a:ext cx="293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B4776C-EE31-EA6C-C41D-9006DA655AC2}"/>
                    </a:ext>
                  </a:extLst>
                </p14:cNvPr>
                <p14:cNvContentPartPr/>
                <p14:nvPr/>
              </p14:nvContentPartPr>
              <p14:xfrm>
                <a:off x="1833693" y="1093733"/>
                <a:ext cx="255240" cy="499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B4776C-EE31-EA6C-C41D-9006DA655A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18573" y="1078253"/>
                  <a:ext cx="2854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D5CBCB-D464-DE90-33F8-8D4754B9ED56}"/>
                    </a:ext>
                  </a:extLst>
                </p14:cNvPr>
                <p14:cNvContentPartPr/>
                <p14:nvPr/>
              </p14:nvContentPartPr>
              <p14:xfrm>
                <a:off x="2119533" y="1331693"/>
                <a:ext cx="55800" cy="123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D5CBCB-D464-DE90-33F8-8D4754B9ED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04413" y="1316573"/>
                  <a:ext cx="86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F278ED-6A1B-6688-B263-E32E7648AD22}"/>
                    </a:ext>
                  </a:extLst>
                </p14:cNvPr>
                <p14:cNvContentPartPr/>
                <p14:nvPr/>
              </p14:nvContentPartPr>
              <p14:xfrm>
                <a:off x="2253093" y="1312973"/>
                <a:ext cx="366480" cy="645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F278ED-6A1B-6688-B263-E32E7648AD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37973" y="1297853"/>
                  <a:ext cx="39672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4D4DA2-65B1-8ABA-6A76-E08E37618D8F}"/>
                    </a:ext>
                  </a:extLst>
                </p14:cNvPr>
                <p14:cNvContentPartPr/>
                <p14:nvPr/>
              </p14:nvContentPartPr>
              <p14:xfrm>
                <a:off x="2165613" y="1140533"/>
                <a:ext cx="8640" cy="75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4D4DA2-65B1-8ABA-6A76-E08E37618D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50493" y="1125413"/>
                  <a:ext cx="3888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E2ED542-D2B5-0B9C-0DA9-1AA022799ED9}"/>
              </a:ext>
            </a:extLst>
          </p:cNvPr>
          <p:cNvGrpSpPr/>
          <p:nvPr/>
        </p:nvGrpSpPr>
        <p:grpSpPr>
          <a:xfrm>
            <a:off x="3356853" y="1321253"/>
            <a:ext cx="2262600" cy="550800"/>
            <a:chOff x="3356853" y="1321253"/>
            <a:chExt cx="226260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4F775E-966D-0AB4-8C14-8C2CC8772803}"/>
                    </a:ext>
                  </a:extLst>
                </p14:cNvPr>
                <p14:cNvContentPartPr/>
                <p14:nvPr/>
              </p14:nvContentPartPr>
              <p14:xfrm>
                <a:off x="3356853" y="1321253"/>
                <a:ext cx="234000" cy="511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4F775E-966D-0AB4-8C14-8C2CC877280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41733" y="1306133"/>
                  <a:ext cx="2642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7126DFB-76DA-3741-8571-4C7C75F7BCBE}"/>
                    </a:ext>
                  </a:extLst>
                </p14:cNvPr>
                <p14:cNvContentPartPr/>
                <p14:nvPr/>
              </p14:nvContentPartPr>
              <p14:xfrm>
                <a:off x="3407253" y="1624013"/>
                <a:ext cx="138600" cy="89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7126DFB-76DA-3741-8571-4C7C75F7BC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92133" y="1608893"/>
                  <a:ext cx="169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0264AC-3E65-A3AA-B5D4-0BA48F64C9F6}"/>
                    </a:ext>
                  </a:extLst>
                </p14:cNvPr>
                <p14:cNvContentPartPr/>
                <p14:nvPr/>
              </p14:nvContentPartPr>
              <p14:xfrm>
                <a:off x="3674733" y="1582253"/>
                <a:ext cx="222840" cy="189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0264AC-3E65-A3AA-B5D4-0BA48F64C9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59613" y="1566773"/>
                  <a:ext cx="253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BB2C7C-0F66-A0D1-3F8E-4F7F1D0D360E}"/>
                    </a:ext>
                  </a:extLst>
                </p14:cNvPr>
                <p14:cNvContentPartPr/>
                <p14:nvPr/>
              </p14:nvContentPartPr>
              <p14:xfrm>
                <a:off x="3901893" y="1589453"/>
                <a:ext cx="237600" cy="201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BB2C7C-0F66-A0D1-3F8E-4F7F1D0D360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86773" y="1574333"/>
                  <a:ext cx="268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BBB049-A62C-A713-A204-FCA6A8A6E1D0}"/>
                    </a:ext>
                  </a:extLst>
                </p14:cNvPr>
                <p14:cNvContentPartPr/>
                <p14:nvPr/>
              </p14:nvContentPartPr>
              <p14:xfrm>
                <a:off x="4186653" y="1568933"/>
                <a:ext cx="426600" cy="217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BBB049-A62C-A713-A204-FCA6A8A6E1D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71533" y="1553453"/>
                  <a:ext cx="457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3B2DF0-BB55-A77E-74B3-DAEC69826076}"/>
                    </a:ext>
                  </a:extLst>
                </p14:cNvPr>
                <p14:cNvContentPartPr/>
                <p14:nvPr/>
              </p14:nvContentPartPr>
              <p14:xfrm>
                <a:off x="4633053" y="1334933"/>
                <a:ext cx="523080" cy="462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3B2DF0-BB55-A77E-74B3-DAEC6982607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17933" y="1319813"/>
                  <a:ext cx="5536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015342-0A52-F249-7460-1FF67E330E0B}"/>
                    </a:ext>
                  </a:extLst>
                </p14:cNvPr>
                <p14:cNvContentPartPr/>
                <p14:nvPr/>
              </p14:nvContentPartPr>
              <p14:xfrm>
                <a:off x="5125173" y="1470653"/>
                <a:ext cx="11160" cy="28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015342-0A52-F249-7460-1FF67E330E0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09693" y="1455533"/>
                  <a:ext cx="41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89E71B-6EDA-03FE-CE96-FFEA15361903}"/>
                    </a:ext>
                  </a:extLst>
                </p14:cNvPr>
                <p14:cNvContentPartPr/>
                <p14:nvPr/>
              </p14:nvContentPartPr>
              <p14:xfrm>
                <a:off x="5227413" y="1545533"/>
                <a:ext cx="392040" cy="326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89E71B-6EDA-03FE-CE96-FFEA153619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12293" y="1530413"/>
                  <a:ext cx="42264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98CD89-D10A-C485-CFCE-61B4A6937DCA}"/>
              </a:ext>
            </a:extLst>
          </p:cNvPr>
          <p:cNvGrpSpPr/>
          <p:nvPr/>
        </p:nvGrpSpPr>
        <p:grpSpPr>
          <a:xfrm>
            <a:off x="6140013" y="1451213"/>
            <a:ext cx="382320" cy="350640"/>
            <a:chOff x="6140013" y="1451213"/>
            <a:chExt cx="38232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2724891-F025-E112-94F1-F3A47758FBF2}"/>
                    </a:ext>
                  </a:extLst>
                </p14:cNvPr>
                <p14:cNvContentPartPr/>
                <p14:nvPr/>
              </p14:nvContentPartPr>
              <p14:xfrm>
                <a:off x="6162333" y="1569293"/>
                <a:ext cx="53280" cy="171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2724891-F025-E112-94F1-F3A47758FBF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47213" y="1553813"/>
                  <a:ext cx="83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4BC92C9-B93E-F812-B3D7-BC1368AD0696}"/>
                    </a:ext>
                  </a:extLst>
                </p14:cNvPr>
                <p14:cNvContentPartPr/>
                <p14:nvPr/>
              </p14:nvContentPartPr>
              <p14:xfrm>
                <a:off x="6279333" y="1574693"/>
                <a:ext cx="243000" cy="227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4BC92C9-B93E-F812-B3D7-BC1368AD069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63853" y="1559573"/>
                  <a:ext cx="273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E6DA06C-7BF9-48BE-AEB9-5065F1616B9B}"/>
                    </a:ext>
                  </a:extLst>
                </p14:cNvPr>
                <p14:cNvContentPartPr/>
                <p14:nvPr/>
              </p14:nvContentPartPr>
              <p14:xfrm>
                <a:off x="6140013" y="1451213"/>
                <a:ext cx="2520" cy="1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E6DA06C-7BF9-48BE-AEB9-5065F1616B9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24893" y="1435733"/>
                  <a:ext cx="3312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2EF34D-CC32-069B-6E93-49DFCB065F2F}"/>
              </a:ext>
            </a:extLst>
          </p:cNvPr>
          <p:cNvGrpSpPr/>
          <p:nvPr/>
        </p:nvGrpSpPr>
        <p:grpSpPr>
          <a:xfrm>
            <a:off x="6977013" y="1290653"/>
            <a:ext cx="1575360" cy="568800"/>
            <a:chOff x="6977013" y="1290653"/>
            <a:chExt cx="1575360" cy="56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8D428EF-C015-F84D-8704-C2C3C8D6BAE6}"/>
                    </a:ext>
                  </a:extLst>
                </p14:cNvPr>
                <p14:cNvContentPartPr/>
                <p14:nvPr/>
              </p14:nvContentPartPr>
              <p14:xfrm>
                <a:off x="6977013" y="1290653"/>
                <a:ext cx="592560" cy="526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8D428EF-C015-F84D-8704-C2C3C8D6BAE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61893" y="1275173"/>
                  <a:ext cx="6231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D8CE71D-9B0B-C96A-B316-E5AB367842DA}"/>
                    </a:ext>
                  </a:extLst>
                </p14:cNvPr>
                <p14:cNvContentPartPr/>
                <p14:nvPr/>
              </p14:nvContentPartPr>
              <p14:xfrm>
                <a:off x="7445733" y="1494413"/>
                <a:ext cx="344160" cy="236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D8CE71D-9B0B-C96A-B316-E5AB367842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30253" y="1479293"/>
                  <a:ext cx="374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CCF328F-641D-C777-164E-81F11BEE4D59}"/>
                    </a:ext>
                  </a:extLst>
                </p14:cNvPr>
                <p14:cNvContentPartPr/>
                <p14:nvPr/>
              </p14:nvContentPartPr>
              <p14:xfrm>
                <a:off x="7812933" y="1558133"/>
                <a:ext cx="124200" cy="301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CCF328F-641D-C777-164E-81F11BEE4D5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97453" y="1542653"/>
                  <a:ext cx="154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AD7BFCA-F94F-2C65-88C3-C500486F715B}"/>
                    </a:ext>
                  </a:extLst>
                </p14:cNvPr>
                <p14:cNvContentPartPr/>
                <p14:nvPr/>
              </p14:nvContentPartPr>
              <p14:xfrm>
                <a:off x="7989693" y="1317653"/>
                <a:ext cx="369000" cy="490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AD7BFCA-F94F-2C65-88C3-C500486F71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74213" y="1302173"/>
                  <a:ext cx="3996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FA91084-CD03-4185-8520-1ADDB635EA92}"/>
                    </a:ext>
                  </a:extLst>
                </p14:cNvPr>
                <p14:cNvContentPartPr/>
                <p14:nvPr/>
              </p14:nvContentPartPr>
              <p14:xfrm>
                <a:off x="8209293" y="1559933"/>
                <a:ext cx="101880" cy="16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FA91084-CD03-4185-8520-1ADDB635EA9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94173" y="1544813"/>
                  <a:ext cx="132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B68311-AC81-17EC-B03A-B28D7E4C29CE}"/>
                    </a:ext>
                  </a:extLst>
                </p14:cNvPr>
                <p14:cNvContentPartPr/>
                <p14:nvPr/>
              </p14:nvContentPartPr>
              <p14:xfrm>
                <a:off x="8503413" y="1706813"/>
                <a:ext cx="48960" cy="33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B68311-AC81-17EC-B03A-B28D7E4C29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87933" y="1691333"/>
                  <a:ext cx="7956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06B01C5-E73E-753F-84FE-84FDCFD714E7}"/>
              </a:ext>
            </a:extLst>
          </p:cNvPr>
          <p:cNvGrpSpPr/>
          <p:nvPr/>
        </p:nvGrpSpPr>
        <p:grpSpPr>
          <a:xfrm>
            <a:off x="2733693" y="2067533"/>
            <a:ext cx="7197480" cy="2725200"/>
            <a:chOff x="2733693" y="2067533"/>
            <a:chExt cx="7197480" cy="27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E7CF6B4-4B44-8452-4DE8-74695363A7BA}"/>
                    </a:ext>
                  </a:extLst>
                </p14:cNvPr>
                <p14:cNvContentPartPr/>
                <p14:nvPr/>
              </p14:nvContentPartPr>
              <p14:xfrm>
                <a:off x="2911893" y="3160493"/>
                <a:ext cx="238680" cy="255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E7CF6B4-4B44-8452-4DE8-74695363A7B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96413" y="3145373"/>
                  <a:ext cx="269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B8AE2B3-2A1C-0429-1BBB-842296BF1414}"/>
                    </a:ext>
                  </a:extLst>
                </p14:cNvPr>
                <p14:cNvContentPartPr/>
                <p14:nvPr/>
              </p14:nvContentPartPr>
              <p14:xfrm>
                <a:off x="2740173" y="2976533"/>
                <a:ext cx="521280" cy="681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B8AE2B3-2A1C-0429-1BBB-842296BF14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25053" y="2961413"/>
                  <a:ext cx="55188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58585D-8000-7CBB-E198-8DA8DFA42EFC}"/>
                    </a:ext>
                  </a:extLst>
                </p14:cNvPr>
                <p14:cNvContentPartPr/>
                <p14:nvPr/>
              </p14:nvContentPartPr>
              <p14:xfrm>
                <a:off x="2911533" y="2336093"/>
                <a:ext cx="18720" cy="143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58585D-8000-7CBB-E198-8DA8DFA42EF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96053" y="2320973"/>
                  <a:ext cx="48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88032C-61A0-74D2-3FF2-1530D7F1E9BE}"/>
                    </a:ext>
                  </a:extLst>
                </p14:cNvPr>
                <p14:cNvContentPartPr/>
                <p14:nvPr/>
              </p14:nvContentPartPr>
              <p14:xfrm>
                <a:off x="2733693" y="2175173"/>
                <a:ext cx="371880" cy="448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88032C-61A0-74D2-3FF2-1530D7F1E9B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18213" y="2160053"/>
                  <a:ext cx="4024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EE1E427-44ED-9B37-755A-574EF857198A}"/>
                    </a:ext>
                  </a:extLst>
                </p14:cNvPr>
                <p14:cNvContentPartPr/>
                <p14:nvPr/>
              </p14:nvContentPartPr>
              <p14:xfrm>
                <a:off x="3372333" y="2176253"/>
                <a:ext cx="292320" cy="315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EE1E427-44ED-9B37-755A-574EF857198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57213" y="2161133"/>
                  <a:ext cx="3225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CB00DA3-483C-49E6-B639-BB63973A2355}"/>
                    </a:ext>
                  </a:extLst>
                </p14:cNvPr>
                <p14:cNvContentPartPr/>
                <p14:nvPr/>
              </p14:nvContentPartPr>
              <p14:xfrm>
                <a:off x="3755373" y="2336813"/>
                <a:ext cx="111240" cy="254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CB00DA3-483C-49E6-B639-BB63973A235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39893" y="2321333"/>
                  <a:ext cx="141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7BE3748-5DE2-69E7-A725-2E58BCBA9EA2}"/>
                    </a:ext>
                  </a:extLst>
                </p14:cNvPr>
                <p14:cNvContentPartPr/>
                <p14:nvPr/>
              </p14:nvContentPartPr>
              <p14:xfrm>
                <a:off x="3963453" y="2383253"/>
                <a:ext cx="164880" cy="186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7BE3748-5DE2-69E7-A725-2E58BCBA9E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48333" y="2368133"/>
                  <a:ext cx="195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5F56A6-69C9-BFF3-EA48-0D8B588D0888}"/>
                    </a:ext>
                  </a:extLst>
                </p14:cNvPr>
                <p14:cNvContentPartPr/>
                <p14:nvPr/>
              </p14:nvContentPartPr>
              <p14:xfrm>
                <a:off x="4203573" y="2183093"/>
                <a:ext cx="792000" cy="390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5F56A6-69C9-BFF3-EA48-0D8B588D088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88453" y="2167613"/>
                  <a:ext cx="8222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5479984-5273-1B94-2E9C-5BA34B6B35C2}"/>
                    </a:ext>
                  </a:extLst>
                </p14:cNvPr>
                <p14:cNvContentPartPr/>
                <p14:nvPr/>
              </p14:nvContentPartPr>
              <p14:xfrm>
                <a:off x="5022213" y="2325293"/>
                <a:ext cx="3960" cy="54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5479984-5273-1B94-2E9C-5BA34B6B35C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07093" y="2310173"/>
                  <a:ext cx="34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B15368-53D1-858B-2336-33A5604A3402}"/>
                    </a:ext>
                  </a:extLst>
                </p14:cNvPr>
                <p14:cNvContentPartPr/>
                <p14:nvPr/>
              </p14:nvContentPartPr>
              <p14:xfrm>
                <a:off x="5130573" y="2369933"/>
                <a:ext cx="248400" cy="442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B15368-53D1-858B-2336-33A5604A34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15453" y="2354813"/>
                  <a:ext cx="2790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C4E448B-9215-2B05-2800-ECA0DD235542}"/>
                    </a:ext>
                  </a:extLst>
                </p14:cNvPr>
                <p14:cNvContentPartPr/>
                <p14:nvPr/>
              </p14:nvContentPartPr>
              <p14:xfrm>
                <a:off x="5368893" y="2223413"/>
                <a:ext cx="357840" cy="425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C4E448B-9215-2B05-2800-ECA0DD23554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53413" y="2208293"/>
                  <a:ext cx="388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CA135EC-0E6E-29DB-896D-29CAD5E14A7B}"/>
                    </a:ext>
                  </a:extLst>
                </p14:cNvPr>
                <p14:cNvContentPartPr/>
                <p14:nvPr/>
              </p14:nvContentPartPr>
              <p14:xfrm>
                <a:off x="5565813" y="2347613"/>
                <a:ext cx="271080" cy="279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CA135EC-0E6E-29DB-896D-29CAD5E14A7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50693" y="2332133"/>
                  <a:ext cx="3013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5F28C83-6E34-C724-DFDD-9C08409FFF26}"/>
                    </a:ext>
                  </a:extLst>
                </p14:cNvPr>
                <p14:cNvContentPartPr/>
                <p14:nvPr/>
              </p14:nvContentPartPr>
              <p14:xfrm>
                <a:off x="5785053" y="2308733"/>
                <a:ext cx="51840" cy="22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5F28C83-6E34-C724-DFDD-9C08409FFF2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69933" y="2293253"/>
                  <a:ext cx="82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BEFB699-4FD8-CCC0-9213-62E294DF1079}"/>
                    </a:ext>
                  </a:extLst>
                </p14:cNvPr>
                <p14:cNvContentPartPr/>
                <p14:nvPr/>
              </p14:nvContentPartPr>
              <p14:xfrm>
                <a:off x="5943093" y="2374613"/>
                <a:ext cx="449640" cy="226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BEFB699-4FD8-CCC0-9213-62E294DF107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27613" y="2359493"/>
                  <a:ext cx="479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9030CB-9090-5063-224C-50A9C7234A5D}"/>
                    </a:ext>
                  </a:extLst>
                </p14:cNvPr>
                <p14:cNvContentPartPr/>
                <p14:nvPr/>
              </p14:nvContentPartPr>
              <p14:xfrm>
                <a:off x="6451053" y="2553893"/>
                <a:ext cx="31680" cy="43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9030CB-9090-5063-224C-50A9C7234A5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35933" y="2538413"/>
                  <a:ext cx="61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073DD2-F1C8-AD6C-E428-F9D2DA751CAE}"/>
                    </a:ext>
                  </a:extLst>
                </p14:cNvPr>
                <p14:cNvContentPartPr/>
                <p14:nvPr/>
              </p14:nvContentPartPr>
              <p14:xfrm>
                <a:off x="6677493" y="2551013"/>
                <a:ext cx="923040" cy="136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073DD2-F1C8-AD6C-E428-F9D2DA751CA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62373" y="2535533"/>
                  <a:ext cx="953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675C129-0DAE-8FDC-4707-E6A74956595D}"/>
                    </a:ext>
                  </a:extLst>
                </p14:cNvPr>
                <p14:cNvContentPartPr/>
                <p14:nvPr/>
              </p14:nvContentPartPr>
              <p14:xfrm>
                <a:off x="7411533" y="2480453"/>
                <a:ext cx="206640" cy="213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675C129-0DAE-8FDC-4707-E6A74956595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96413" y="2464973"/>
                  <a:ext cx="237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30EB07F-4511-A4F5-E789-02C5AE7EA90A}"/>
                    </a:ext>
                  </a:extLst>
                </p14:cNvPr>
                <p14:cNvContentPartPr/>
                <p14:nvPr/>
              </p14:nvContentPartPr>
              <p14:xfrm>
                <a:off x="7994733" y="2260133"/>
                <a:ext cx="97920" cy="465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30EB07F-4511-A4F5-E789-02C5AE7EA90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79613" y="2244653"/>
                  <a:ext cx="1281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264AF3E-01A3-F279-91DD-EB6EEEF65E60}"/>
                    </a:ext>
                  </a:extLst>
                </p14:cNvPr>
                <p14:cNvContentPartPr/>
                <p14:nvPr/>
              </p14:nvContentPartPr>
              <p14:xfrm>
                <a:off x="7893213" y="2288213"/>
                <a:ext cx="542520" cy="460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264AF3E-01A3-F279-91DD-EB6EEEF65E6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77733" y="2273093"/>
                  <a:ext cx="5727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1721F7E-A982-D5D6-C6F2-05EEA570A078}"/>
                    </a:ext>
                  </a:extLst>
                </p14:cNvPr>
                <p14:cNvContentPartPr/>
                <p14:nvPr/>
              </p14:nvContentPartPr>
              <p14:xfrm>
                <a:off x="6532773" y="2067533"/>
                <a:ext cx="1363320" cy="325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1721F7E-A982-D5D6-C6F2-05EEA570A07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7653" y="2052413"/>
                  <a:ext cx="13939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66A3A72-62A9-9D16-C213-8663121F0413}"/>
                    </a:ext>
                  </a:extLst>
                </p14:cNvPr>
                <p14:cNvContentPartPr/>
                <p14:nvPr/>
              </p14:nvContentPartPr>
              <p14:xfrm>
                <a:off x="6479133" y="2135933"/>
                <a:ext cx="227880" cy="239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66A3A72-62A9-9D16-C213-8663121F04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64013" y="2120453"/>
                  <a:ext cx="258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C5D4B14-332D-5333-BCFD-921EF3E3C375}"/>
                    </a:ext>
                  </a:extLst>
                </p14:cNvPr>
                <p14:cNvContentPartPr/>
                <p14:nvPr/>
              </p14:nvContentPartPr>
              <p14:xfrm>
                <a:off x="3585453" y="3195053"/>
                <a:ext cx="188280" cy="231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C5D4B14-332D-5333-BCFD-921EF3E3C37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70333" y="3179573"/>
                  <a:ext cx="218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3A25BAE-E119-71A0-2B4C-4C980604F709}"/>
                    </a:ext>
                  </a:extLst>
                </p14:cNvPr>
                <p14:cNvContentPartPr/>
                <p14:nvPr/>
              </p14:nvContentPartPr>
              <p14:xfrm>
                <a:off x="3787053" y="3151853"/>
                <a:ext cx="194040" cy="289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3A25BAE-E119-71A0-2B4C-4C980604F70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71933" y="3136733"/>
                  <a:ext cx="224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6851863-38EB-4655-7C8E-F407D209C9D9}"/>
                    </a:ext>
                  </a:extLst>
                </p14:cNvPr>
                <p14:cNvContentPartPr/>
                <p14:nvPr/>
              </p14:nvContentPartPr>
              <p14:xfrm>
                <a:off x="4081893" y="3295853"/>
                <a:ext cx="47520" cy="160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6851863-38EB-4655-7C8E-F407D209C9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66773" y="3280733"/>
                  <a:ext cx="78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CC0EFB9-D06E-8F02-CC49-83C4A3F9CDFC}"/>
                    </a:ext>
                  </a:extLst>
                </p14:cNvPr>
                <p14:cNvContentPartPr/>
                <p14:nvPr/>
              </p14:nvContentPartPr>
              <p14:xfrm>
                <a:off x="4089093" y="3209453"/>
                <a:ext cx="11520" cy="25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CC0EFB9-D06E-8F02-CC49-83C4A3F9CDF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73973" y="3193973"/>
                  <a:ext cx="42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F691E3-8860-B268-C390-EC83E77CF49F}"/>
                    </a:ext>
                  </a:extLst>
                </p14:cNvPr>
                <p14:cNvContentPartPr/>
                <p14:nvPr/>
              </p14:nvContentPartPr>
              <p14:xfrm>
                <a:off x="4239573" y="3241133"/>
                <a:ext cx="116280" cy="277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F691E3-8860-B268-C390-EC83E77CF49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24453" y="3226013"/>
                  <a:ext cx="146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2D8AE3F-51C7-5F67-01CD-F075F82262F9}"/>
                    </a:ext>
                  </a:extLst>
                </p14:cNvPr>
                <p14:cNvContentPartPr/>
                <p14:nvPr/>
              </p14:nvContentPartPr>
              <p14:xfrm>
                <a:off x="4379253" y="3229613"/>
                <a:ext cx="159840" cy="330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2D8AE3F-51C7-5F67-01CD-F075F82262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63773" y="3214493"/>
                  <a:ext cx="1900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DDA5826-2E38-3429-01AD-0E2BC9CFBCB9}"/>
                    </a:ext>
                  </a:extLst>
                </p14:cNvPr>
                <p14:cNvContentPartPr/>
                <p14:nvPr/>
              </p14:nvContentPartPr>
              <p14:xfrm>
                <a:off x="4657173" y="3314933"/>
                <a:ext cx="50400" cy="185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DDA5826-2E38-3429-01AD-0E2BC9CFBC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42053" y="3299453"/>
                  <a:ext cx="81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36843B-BD59-DF8F-D98C-4951FAF78269}"/>
                    </a:ext>
                  </a:extLst>
                </p14:cNvPr>
                <p14:cNvContentPartPr/>
                <p14:nvPr/>
              </p14:nvContentPartPr>
              <p14:xfrm>
                <a:off x="4665813" y="3178853"/>
                <a:ext cx="43200" cy="42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36843B-BD59-DF8F-D98C-4951FAF7826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650693" y="3163733"/>
                  <a:ext cx="73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03A22DC-AF5F-203A-AE22-7065E28B6DEF}"/>
                    </a:ext>
                  </a:extLst>
                </p14:cNvPr>
                <p14:cNvContentPartPr/>
                <p14:nvPr/>
              </p14:nvContentPartPr>
              <p14:xfrm>
                <a:off x="4747893" y="3193973"/>
                <a:ext cx="423360" cy="639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03A22DC-AF5F-203A-AE22-7065E28B6DE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32773" y="3178853"/>
                  <a:ext cx="45396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6D40980-DA7C-DBA1-01DE-690ED6891ECC}"/>
                    </a:ext>
                  </a:extLst>
                </p14:cNvPr>
                <p14:cNvContentPartPr/>
                <p14:nvPr/>
              </p14:nvContentPartPr>
              <p14:xfrm>
                <a:off x="5632053" y="3327173"/>
                <a:ext cx="187920" cy="260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6D40980-DA7C-DBA1-01DE-690ED6891E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16933" y="3311693"/>
                  <a:ext cx="218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18D644F-84A3-0D39-8D63-7EB4423D415E}"/>
                    </a:ext>
                  </a:extLst>
                </p14:cNvPr>
                <p14:cNvContentPartPr/>
                <p14:nvPr/>
              </p14:nvContentPartPr>
              <p14:xfrm>
                <a:off x="5906013" y="3095333"/>
                <a:ext cx="1006920" cy="507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18D644F-84A3-0D39-8D63-7EB4423D415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90893" y="3080213"/>
                  <a:ext cx="103716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3200909-E2B5-C147-C3EC-F2286CDB4C27}"/>
                    </a:ext>
                  </a:extLst>
                </p14:cNvPr>
                <p14:cNvContentPartPr/>
                <p14:nvPr/>
              </p14:nvContentPartPr>
              <p14:xfrm>
                <a:off x="7277613" y="3037373"/>
                <a:ext cx="119880" cy="1070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3200909-E2B5-C147-C3EC-F2286CDB4C2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62133" y="3022253"/>
                  <a:ext cx="15048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DEE2AFB-243B-D923-1B98-7D1E85D98DB7}"/>
                    </a:ext>
                  </a:extLst>
                </p14:cNvPr>
                <p14:cNvContentPartPr/>
                <p14:nvPr/>
              </p14:nvContentPartPr>
              <p14:xfrm>
                <a:off x="7506573" y="3460013"/>
                <a:ext cx="329760" cy="248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DEE2AFB-243B-D923-1B98-7D1E85D98D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91453" y="3444893"/>
                  <a:ext cx="360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66BCFF-F808-E8E2-4E68-7CC4DAAB545D}"/>
                    </a:ext>
                  </a:extLst>
                </p14:cNvPr>
                <p14:cNvContentPartPr/>
                <p14:nvPr/>
              </p14:nvContentPartPr>
              <p14:xfrm>
                <a:off x="7901493" y="3198653"/>
                <a:ext cx="527400" cy="470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66BCFF-F808-E8E2-4E68-7CC4DAAB545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86373" y="3183173"/>
                  <a:ext cx="5580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D66F269-6FEC-6410-8270-B07D7B66B08D}"/>
                    </a:ext>
                  </a:extLst>
                </p14:cNvPr>
                <p14:cNvContentPartPr/>
                <p14:nvPr/>
              </p14:nvContentPartPr>
              <p14:xfrm>
                <a:off x="8706813" y="3078413"/>
                <a:ext cx="82080" cy="1001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D66F269-6FEC-6410-8270-B07D7B66B08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91693" y="3062933"/>
                  <a:ext cx="11232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F701B6-B26B-AA82-93F0-1F6AA70F8D75}"/>
                    </a:ext>
                  </a:extLst>
                </p14:cNvPr>
                <p14:cNvContentPartPr/>
                <p14:nvPr/>
              </p14:nvContentPartPr>
              <p14:xfrm>
                <a:off x="8944773" y="3293693"/>
                <a:ext cx="375120" cy="395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F701B6-B26B-AA82-93F0-1F6AA70F8D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29653" y="3278573"/>
                  <a:ext cx="4057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B550C2D-0ECD-DC7F-D4EA-E1018572FA2F}"/>
                    </a:ext>
                  </a:extLst>
                </p14:cNvPr>
                <p14:cNvContentPartPr/>
                <p14:nvPr/>
              </p14:nvContentPartPr>
              <p14:xfrm>
                <a:off x="9436893" y="3357413"/>
                <a:ext cx="186120" cy="423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B550C2D-0ECD-DC7F-D4EA-E1018572FA2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21773" y="3341933"/>
                  <a:ext cx="2163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19E07EB-46B9-990B-394E-3164A7F07962}"/>
                    </a:ext>
                  </a:extLst>
                </p14:cNvPr>
                <p14:cNvContentPartPr/>
                <p14:nvPr/>
              </p14:nvContentPartPr>
              <p14:xfrm>
                <a:off x="9396933" y="3578813"/>
                <a:ext cx="304560" cy="87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19E07EB-46B9-990B-394E-3164A7F079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81813" y="3563693"/>
                  <a:ext cx="334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34386A8-5D1F-EBFE-2A67-C632B6422F88}"/>
                    </a:ext>
                  </a:extLst>
                </p14:cNvPr>
                <p14:cNvContentPartPr/>
                <p14:nvPr/>
              </p14:nvContentPartPr>
              <p14:xfrm>
                <a:off x="9700773" y="3298733"/>
                <a:ext cx="230400" cy="403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34386A8-5D1F-EBFE-2A67-C632B6422F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85653" y="3283613"/>
                  <a:ext cx="2610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3675A51-7303-29E6-2D4A-E94B5044F526}"/>
                    </a:ext>
                  </a:extLst>
                </p14:cNvPr>
                <p14:cNvContentPartPr/>
                <p14:nvPr/>
              </p14:nvContentPartPr>
              <p14:xfrm>
                <a:off x="3074253" y="4121333"/>
                <a:ext cx="251640" cy="417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3675A51-7303-29E6-2D4A-E94B5044F52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59133" y="4106213"/>
                  <a:ext cx="2818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EDAD9A4-1841-0FF1-15F8-90CF597BD8DC}"/>
                    </a:ext>
                  </a:extLst>
                </p14:cNvPr>
                <p14:cNvContentPartPr/>
                <p14:nvPr/>
              </p14:nvContentPartPr>
              <p14:xfrm>
                <a:off x="2904333" y="4008293"/>
                <a:ext cx="664560" cy="784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EDAD9A4-1841-0FF1-15F8-90CF597BD8D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88853" y="3992813"/>
                  <a:ext cx="69480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1B0ACD8-5349-D957-0DEE-01D50171323B}"/>
                    </a:ext>
                  </a:extLst>
                </p14:cNvPr>
                <p14:cNvContentPartPr/>
                <p14:nvPr/>
              </p14:nvContentPartPr>
              <p14:xfrm>
                <a:off x="3914133" y="4249493"/>
                <a:ext cx="315360" cy="391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1B0ACD8-5349-D957-0DEE-01D5017132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99013" y="4234013"/>
                  <a:ext cx="3459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9EDEA4C-1C68-F2A4-BF84-99C22E3D5165}"/>
                    </a:ext>
                  </a:extLst>
                </p14:cNvPr>
                <p14:cNvContentPartPr/>
                <p14:nvPr/>
              </p14:nvContentPartPr>
              <p14:xfrm>
                <a:off x="4257573" y="4156253"/>
                <a:ext cx="363600" cy="540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9EDEA4C-1C68-F2A4-BF84-99C22E3D51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42093" y="4141133"/>
                  <a:ext cx="3938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C03001F-A026-7F30-7000-D9B3B107538B}"/>
                    </a:ext>
                  </a:extLst>
                </p14:cNvPr>
                <p14:cNvContentPartPr/>
                <p14:nvPr/>
              </p14:nvContentPartPr>
              <p14:xfrm>
                <a:off x="4483653" y="4301693"/>
                <a:ext cx="205560" cy="84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C03001F-A026-7F30-7000-D9B3B107538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68533" y="4286573"/>
                  <a:ext cx="236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2F486EE-297A-8361-DE44-F67AEC241ECA}"/>
                    </a:ext>
                  </a:extLst>
                </p14:cNvPr>
                <p14:cNvContentPartPr/>
                <p14:nvPr/>
              </p14:nvContentPartPr>
              <p14:xfrm>
                <a:off x="4680933" y="4156253"/>
                <a:ext cx="296280" cy="471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2F486EE-297A-8361-DE44-F67AEC241EC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65813" y="4141133"/>
                  <a:ext cx="3268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6CC73FD-4B41-221E-093A-66B0E71CD6EE}"/>
                    </a:ext>
                  </a:extLst>
                </p14:cNvPr>
                <p14:cNvContentPartPr/>
                <p14:nvPr/>
              </p14:nvContentPartPr>
              <p14:xfrm>
                <a:off x="4959573" y="4342013"/>
                <a:ext cx="39600" cy="24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6CC73FD-4B41-221E-093A-66B0E71CD6E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44453" y="4326893"/>
                  <a:ext cx="70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9536B72-9DFF-270A-3D7F-17809AAA3B62}"/>
                    </a:ext>
                  </a:extLst>
                </p14:cNvPr>
                <p14:cNvContentPartPr/>
                <p14:nvPr/>
              </p14:nvContentPartPr>
              <p14:xfrm>
                <a:off x="5030853" y="4341293"/>
                <a:ext cx="360000" cy="335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9536B72-9DFF-270A-3D7F-17809AAA3B6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15733" y="4326173"/>
                  <a:ext cx="3906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078C69B-7BB8-DC16-8F3B-00D73A19CAA9}"/>
                    </a:ext>
                  </a:extLst>
                </p14:cNvPr>
                <p14:cNvContentPartPr/>
                <p14:nvPr/>
              </p14:nvContentPartPr>
              <p14:xfrm>
                <a:off x="5420733" y="4400333"/>
                <a:ext cx="133920" cy="282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078C69B-7BB8-DC16-8F3B-00D73A19CAA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05253" y="4385213"/>
                  <a:ext cx="16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6C24984-CBA3-3005-7C2D-0717037D7027}"/>
                    </a:ext>
                  </a:extLst>
                </p14:cNvPr>
                <p14:cNvContentPartPr/>
                <p14:nvPr/>
              </p14:nvContentPartPr>
              <p14:xfrm>
                <a:off x="5756973" y="4439573"/>
                <a:ext cx="235800" cy="198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6C24984-CBA3-3005-7C2D-0717037D702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41853" y="4424093"/>
                  <a:ext cx="266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3571479-F1BD-CC75-B47F-A48AEC5F7383}"/>
                    </a:ext>
                  </a:extLst>
                </p14:cNvPr>
                <p14:cNvContentPartPr/>
                <p14:nvPr/>
              </p14:nvContentPartPr>
              <p14:xfrm>
                <a:off x="7847133" y="3105053"/>
                <a:ext cx="117720" cy="83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3571479-F1BD-CC75-B47F-A48AEC5F738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31653" y="3089573"/>
                  <a:ext cx="148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D300D05-2652-44FD-05EE-7883698154A9}"/>
                    </a:ext>
                  </a:extLst>
                </p14:cNvPr>
                <p14:cNvContentPartPr/>
                <p14:nvPr/>
              </p14:nvContentPartPr>
              <p14:xfrm>
                <a:off x="6267453" y="2086253"/>
                <a:ext cx="78480" cy="86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D300D05-2652-44FD-05EE-7883698154A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51973" y="2071133"/>
                  <a:ext cx="10872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12578F3-6D40-D266-522C-6E94CD6FF980}"/>
              </a:ext>
            </a:extLst>
          </p:cNvPr>
          <p:cNvGrpSpPr/>
          <p:nvPr/>
        </p:nvGrpSpPr>
        <p:grpSpPr>
          <a:xfrm>
            <a:off x="2283333" y="2417813"/>
            <a:ext cx="300240" cy="191160"/>
            <a:chOff x="2283333" y="2417813"/>
            <a:chExt cx="30024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1B3C265-EDC7-BB99-9732-E851FC9575BC}"/>
                    </a:ext>
                  </a:extLst>
                </p14:cNvPr>
                <p14:cNvContentPartPr/>
                <p14:nvPr/>
              </p14:nvContentPartPr>
              <p14:xfrm>
                <a:off x="2283333" y="2484773"/>
                <a:ext cx="247320" cy="62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1B3C265-EDC7-BB99-9732-E851FC9575B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52733" y="2454173"/>
                  <a:ext cx="308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3600FD-F6F1-F61A-4FBD-BC2A1802A864}"/>
                    </a:ext>
                  </a:extLst>
                </p14:cNvPr>
                <p14:cNvContentPartPr/>
                <p14:nvPr/>
              </p14:nvContentPartPr>
              <p14:xfrm>
                <a:off x="2462613" y="2417813"/>
                <a:ext cx="120960" cy="191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3600FD-F6F1-F61A-4FBD-BC2A1802A86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32013" y="2387213"/>
                  <a:ext cx="1825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CED04D-8B25-B381-DCEE-4B0BB5A58C94}"/>
              </a:ext>
            </a:extLst>
          </p:cNvPr>
          <p:cNvGrpSpPr/>
          <p:nvPr/>
        </p:nvGrpSpPr>
        <p:grpSpPr>
          <a:xfrm>
            <a:off x="2399613" y="3197573"/>
            <a:ext cx="241200" cy="165600"/>
            <a:chOff x="2399613" y="3197573"/>
            <a:chExt cx="241200" cy="1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5AD9CE1-6FF9-B092-C5C8-E11C3659E17E}"/>
                    </a:ext>
                  </a:extLst>
                </p14:cNvPr>
                <p14:cNvContentPartPr/>
                <p14:nvPr/>
              </p14:nvContentPartPr>
              <p14:xfrm>
                <a:off x="2399613" y="3228173"/>
                <a:ext cx="220320" cy="44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5AD9CE1-6FF9-B092-C5C8-E11C3659E1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69013" y="3197573"/>
                  <a:ext cx="281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6C2941B-21ED-FF57-9260-65719A487672}"/>
                    </a:ext>
                  </a:extLst>
                </p14:cNvPr>
                <p14:cNvContentPartPr/>
                <p14:nvPr/>
              </p14:nvContentPartPr>
              <p14:xfrm>
                <a:off x="2504013" y="3197573"/>
                <a:ext cx="136800" cy="165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6C2941B-21ED-FF57-9260-65719A4876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73413" y="3166973"/>
                  <a:ext cx="1980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242D003-7E02-76E3-7BE8-51C9DE0B70D9}"/>
              </a:ext>
            </a:extLst>
          </p:cNvPr>
          <p:cNvGrpSpPr/>
          <p:nvPr/>
        </p:nvGrpSpPr>
        <p:grpSpPr>
          <a:xfrm>
            <a:off x="2542173" y="4411853"/>
            <a:ext cx="315000" cy="300960"/>
            <a:chOff x="2542173" y="4411853"/>
            <a:chExt cx="31500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F9D05FC-A3E6-9E8D-FB93-0322A56C8995}"/>
                    </a:ext>
                  </a:extLst>
                </p14:cNvPr>
                <p14:cNvContentPartPr/>
                <p14:nvPr/>
              </p14:nvContentPartPr>
              <p14:xfrm>
                <a:off x="2542173" y="4519493"/>
                <a:ext cx="246240" cy="54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F9D05FC-A3E6-9E8D-FB93-0322A56C899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11213" y="4488533"/>
                  <a:ext cx="307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E38209D-B9D2-7E99-AEC1-338CA14F4809}"/>
                    </a:ext>
                  </a:extLst>
                </p14:cNvPr>
                <p14:cNvContentPartPr/>
                <p14:nvPr/>
              </p14:nvContentPartPr>
              <p14:xfrm>
                <a:off x="2662773" y="4411853"/>
                <a:ext cx="194400" cy="300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38209D-B9D2-7E99-AEC1-338CA14F480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31813" y="4381253"/>
                  <a:ext cx="255600" cy="36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21A97E5-7939-15C0-C843-B2E4EB2FAEDC}"/>
              </a:ext>
            </a:extLst>
          </p:cNvPr>
          <p:cNvGrpSpPr/>
          <p:nvPr/>
        </p:nvGrpSpPr>
        <p:grpSpPr>
          <a:xfrm>
            <a:off x="3421653" y="5014133"/>
            <a:ext cx="518400" cy="724680"/>
            <a:chOff x="3421653" y="5014133"/>
            <a:chExt cx="518400" cy="72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7966801-AB5E-B5F8-EB2D-661AD7FDED01}"/>
                    </a:ext>
                  </a:extLst>
                </p14:cNvPr>
                <p14:cNvContentPartPr/>
                <p14:nvPr/>
              </p14:nvContentPartPr>
              <p14:xfrm>
                <a:off x="3486813" y="5112773"/>
                <a:ext cx="254160" cy="458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7966801-AB5E-B5F8-EB2D-661AD7FDED0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71693" y="5097293"/>
                  <a:ext cx="284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306B920-E480-3EBE-BA3F-AE2D0B754EC8}"/>
                    </a:ext>
                  </a:extLst>
                </p14:cNvPr>
                <p14:cNvContentPartPr/>
                <p14:nvPr/>
              </p14:nvContentPartPr>
              <p14:xfrm>
                <a:off x="3421653" y="5014133"/>
                <a:ext cx="518400" cy="724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306B920-E480-3EBE-BA3F-AE2D0B754EC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06533" y="4999013"/>
                  <a:ext cx="549000" cy="75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A93C57-ADD0-0E95-FBD9-79EA9CCEEB03}"/>
              </a:ext>
            </a:extLst>
          </p:cNvPr>
          <p:cNvGrpSpPr/>
          <p:nvPr/>
        </p:nvGrpSpPr>
        <p:grpSpPr>
          <a:xfrm>
            <a:off x="4512093" y="5041493"/>
            <a:ext cx="3060720" cy="639000"/>
            <a:chOff x="4512093" y="5041493"/>
            <a:chExt cx="3060720" cy="63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F18072-98C2-4BF9-253E-1C770BE268D7}"/>
                    </a:ext>
                  </a:extLst>
                </p14:cNvPr>
                <p14:cNvContentPartPr/>
                <p14:nvPr/>
              </p14:nvContentPartPr>
              <p14:xfrm>
                <a:off x="4512093" y="5110613"/>
                <a:ext cx="228960" cy="569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F18072-98C2-4BF9-253E-1C770BE268D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96613" y="5095133"/>
                  <a:ext cx="2595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57796B4-BF89-405F-33D9-F81FF2F2F9B3}"/>
                    </a:ext>
                  </a:extLst>
                </p14:cNvPr>
                <p14:cNvContentPartPr/>
                <p14:nvPr/>
              </p14:nvContentPartPr>
              <p14:xfrm>
                <a:off x="4798653" y="5084333"/>
                <a:ext cx="642960" cy="577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57796B4-BF89-405F-33D9-F81FF2F2F9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83533" y="5068853"/>
                  <a:ext cx="67356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37850AD-783E-7039-15FA-B56C4C22A43A}"/>
                    </a:ext>
                  </a:extLst>
                </p14:cNvPr>
                <p14:cNvContentPartPr/>
                <p14:nvPr/>
              </p14:nvContentPartPr>
              <p14:xfrm>
                <a:off x="5198253" y="5243813"/>
                <a:ext cx="169560" cy="145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37850AD-783E-7039-15FA-B56C4C22A43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83133" y="5228333"/>
                  <a:ext cx="199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A6A7248-3F02-4619-3B09-59BD9BFA038F}"/>
                    </a:ext>
                  </a:extLst>
                </p14:cNvPr>
                <p14:cNvContentPartPr/>
                <p14:nvPr/>
              </p14:nvContentPartPr>
              <p14:xfrm>
                <a:off x="5511093" y="5239133"/>
                <a:ext cx="671400" cy="360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A6A7248-3F02-4619-3B09-59BD9BFA038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95973" y="5224013"/>
                  <a:ext cx="7020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CA3E0AB-F5FD-D96F-4391-956ACB60A0CC}"/>
                    </a:ext>
                  </a:extLst>
                </p14:cNvPr>
                <p14:cNvContentPartPr/>
                <p14:nvPr/>
              </p14:nvContentPartPr>
              <p14:xfrm>
                <a:off x="6479853" y="5098373"/>
                <a:ext cx="870480" cy="450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CA3E0AB-F5FD-D96F-4391-956ACB60A0C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64733" y="5083253"/>
                  <a:ext cx="9010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3C85A5C-DDD1-9910-C3AD-8BEF7A04EA8D}"/>
                    </a:ext>
                  </a:extLst>
                </p14:cNvPr>
                <p14:cNvContentPartPr/>
                <p14:nvPr/>
              </p14:nvContentPartPr>
              <p14:xfrm>
                <a:off x="7306413" y="5041493"/>
                <a:ext cx="266400" cy="221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3C85A5C-DDD1-9910-C3AD-8BEF7A04EA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90933" y="5026373"/>
                  <a:ext cx="29700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954946E-B8B9-D775-65AD-EE5468E639AE}"/>
                  </a:ext>
                </a:extLst>
              </p14:cNvPr>
              <p14:cNvContentPartPr/>
              <p14:nvPr/>
            </p14:nvContentPartPr>
            <p14:xfrm>
              <a:off x="8430693" y="5069213"/>
              <a:ext cx="2033280" cy="8874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954946E-B8B9-D775-65AD-EE5468E639A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415213" y="5054093"/>
                <a:ext cx="206388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F0C88AB-0857-4742-AA71-FBEA506FDD50}"/>
                  </a:ext>
                </a:extLst>
              </p14:cNvPr>
              <p14:cNvContentPartPr/>
              <p14:nvPr/>
            </p14:nvContentPartPr>
            <p14:xfrm>
              <a:off x="9326373" y="5068133"/>
              <a:ext cx="152280" cy="109980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F0C88AB-0857-4742-AA71-FBEA506FDD5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310893" y="5053013"/>
                <a:ext cx="182880" cy="11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EDEBE8E-BFFA-E3C5-B17D-36633C07E3E2}"/>
              </a:ext>
            </a:extLst>
          </p:cNvPr>
          <p:cNvGrpSpPr/>
          <p:nvPr/>
        </p:nvGrpSpPr>
        <p:grpSpPr>
          <a:xfrm>
            <a:off x="3425973" y="5886413"/>
            <a:ext cx="510840" cy="502200"/>
            <a:chOff x="3425973" y="5886413"/>
            <a:chExt cx="51084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5B58A5D-EE4C-DFB1-5BB7-08E386CF5CA7}"/>
                    </a:ext>
                  </a:extLst>
                </p14:cNvPr>
                <p14:cNvContentPartPr/>
                <p14:nvPr/>
              </p14:nvContentPartPr>
              <p14:xfrm>
                <a:off x="3608493" y="6008093"/>
                <a:ext cx="108360" cy="327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5B58A5D-EE4C-DFB1-5BB7-08E386CF5CA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93013" y="5992973"/>
                  <a:ext cx="1389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C59A8E2-8800-738D-1807-BCA588B8B3E8}"/>
                    </a:ext>
                  </a:extLst>
                </p14:cNvPr>
                <p14:cNvContentPartPr/>
                <p14:nvPr/>
              </p14:nvContentPartPr>
              <p14:xfrm>
                <a:off x="3425973" y="5886413"/>
                <a:ext cx="510840" cy="502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C59A8E2-8800-738D-1807-BCA588B8B3E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10493" y="5871293"/>
                  <a:ext cx="541440" cy="5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77CEDE4-6C2D-1A67-E3BE-9D6CCA20B454}"/>
              </a:ext>
            </a:extLst>
          </p:cNvPr>
          <p:cNvGrpSpPr/>
          <p:nvPr/>
        </p:nvGrpSpPr>
        <p:grpSpPr>
          <a:xfrm>
            <a:off x="4356573" y="4061933"/>
            <a:ext cx="7759440" cy="2727720"/>
            <a:chOff x="4356573" y="4061933"/>
            <a:chExt cx="7759440" cy="272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8BB5350-DDC3-91F8-92F0-3BD817B1C92A}"/>
                    </a:ext>
                  </a:extLst>
                </p14:cNvPr>
                <p14:cNvContentPartPr/>
                <p14:nvPr/>
              </p14:nvContentPartPr>
              <p14:xfrm>
                <a:off x="8420613" y="4412213"/>
                <a:ext cx="176760" cy="317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8BB5350-DDC3-91F8-92F0-3BD817B1C92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405133" y="4397093"/>
                  <a:ext cx="2073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E922BDD-C398-2700-D3B2-32943755E25C}"/>
                    </a:ext>
                  </a:extLst>
                </p14:cNvPr>
                <p14:cNvContentPartPr/>
                <p14:nvPr/>
              </p14:nvContentPartPr>
              <p14:xfrm>
                <a:off x="8683413" y="4549373"/>
                <a:ext cx="198360" cy="203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E922BDD-C398-2700-D3B2-32943755E25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68293" y="4533893"/>
                  <a:ext cx="228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7FFE9CC-1084-B114-EEC6-FFF4F956AEA5}"/>
                    </a:ext>
                  </a:extLst>
                </p14:cNvPr>
                <p14:cNvContentPartPr/>
                <p14:nvPr/>
              </p14:nvContentPartPr>
              <p14:xfrm>
                <a:off x="8855493" y="4500773"/>
                <a:ext cx="180000" cy="213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7FFE9CC-1084-B114-EEC6-FFF4F956AE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40373" y="4485653"/>
                  <a:ext cx="210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2FB9A20-62A7-2DFC-B643-C97F2E70A477}"/>
                    </a:ext>
                  </a:extLst>
                </p14:cNvPr>
                <p14:cNvContentPartPr/>
                <p14:nvPr/>
              </p14:nvContentPartPr>
              <p14:xfrm>
                <a:off x="9056733" y="4516613"/>
                <a:ext cx="157680" cy="245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2FB9A20-62A7-2DFC-B643-C97F2E70A47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41613" y="4501133"/>
                  <a:ext cx="188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7D7F255-D15D-6EF1-8774-265093BE338A}"/>
                    </a:ext>
                  </a:extLst>
                </p14:cNvPr>
                <p14:cNvContentPartPr/>
                <p14:nvPr/>
              </p14:nvContentPartPr>
              <p14:xfrm>
                <a:off x="9269853" y="4528133"/>
                <a:ext cx="367920" cy="257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7D7F255-D15D-6EF1-8774-265093BE338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54733" y="4512653"/>
                  <a:ext cx="398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ABA1DC7-2725-2BF4-5720-59A4F619EDB1}"/>
                    </a:ext>
                  </a:extLst>
                </p14:cNvPr>
                <p14:cNvContentPartPr/>
                <p14:nvPr/>
              </p14:nvContentPartPr>
              <p14:xfrm>
                <a:off x="9678453" y="4449653"/>
                <a:ext cx="366120" cy="507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ABA1DC7-2725-2BF4-5720-59A4F619EDB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62973" y="4434533"/>
                  <a:ext cx="396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4C7A085-C259-AE74-C6A7-338164648D5B}"/>
                    </a:ext>
                  </a:extLst>
                </p14:cNvPr>
                <p14:cNvContentPartPr/>
                <p14:nvPr/>
              </p14:nvContentPartPr>
              <p14:xfrm>
                <a:off x="10179213" y="4581413"/>
                <a:ext cx="12240" cy="10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4C7A085-C259-AE74-C6A7-338164648D5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63733" y="4565933"/>
                  <a:ext cx="42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5A605EE-C2E0-4832-F078-2A6EA2A124B0}"/>
                    </a:ext>
                  </a:extLst>
                </p14:cNvPr>
                <p14:cNvContentPartPr/>
                <p14:nvPr/>
              </p14:nvContentPartPr>
              <p14:xfrm>
                <a:off x="8652813" y="4903253"/>
                <a:ext cx="1253160" cy="39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5A605EE-C2E0-4832-F078-2A6EA2A124B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37333" y="4887773"/>
                  <a:ext cx="1283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B2824AA-A607-AAD3-AFD3-11D8BDC108D0}"/>
                    </a:ext>
                  </a:extLst>
                </p14:cNvPr>
                <p14:cNvContentPartPr/>
                <p14:nvPr/>
              </p14:nvContentPartPr>
              <p14:xfrm>
                <a:off x="10206213" y="4345973"/>
                <a:ext cx="150840" cy="421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B2824AA-A607-AAD3-AFD3-11D8BDC108D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91093" y="4330493"/>
                  <a:ext cx="1814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F627E67-168F-F822-66DD-B6964925A8AE}"/>
                    </a:ext>
                  </a:extLst>
                </p14:cNvPr>
                <p14:cNvContentPartPr/>
                <p14:nvPr/>
              </p14:nvContentPartPr>
              <p14:xfrm>
                <a:off x="10433013" y="4424093"/>
                <a:ext cx="227160" cy="397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F627E67-168F-F822-66DD-B6964925A8A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417893" y="4408973"/>
                  <a:ext cx="2574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7A07600-6F86-EFE5-F6C5-CA23EB71ED7D}"/>
                    </a:ext>
                  </a:extLst>
                </p14:cNvPr>
                <p14:cNvContentPartPr/>
                <p14:nvPr/>
              </p14:nvContentPartPr>
              <p14:xfrm>
                <a:off x="10676733" y="4595813"/>
                <a:ext cx="106920" cy="153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7A07600-6F86-EFE5-F6C5-CA23EB71ED7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661253" y="4580693"/>
                  <a:ext cx="137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DBB214F-27EA-CBC3-202F-542695CA595D}"/>
                    </a:ext>
                  </a:extLst>
                </p14:cNvPr>
                <p14:cNvContentPartPr/>
                <p14:nvPr/>
              </p14:nvContentPartPr>
              <p14:xfrm>
                <a:off x="10970853" y="4263173"/>
                <a:ext cx="195480" cy="1047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DBB214F-27EA-CBC3-202F-542695CA59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955733" y="4247693"/>
                  <a:ext cx="22608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8F31D49-3226-B48D-0415-5EC7DB64FE4F}"/>
                    </a:ext>
                  </a:extLst>
                </p14:cNvPr>
                <p14:cNvContentPartPr/>
                <p14:nvPr/>
              </p14:nvContentPartPr>
              <p14:xfrm>
                <a:off x="11136813" y="4061933"/>
                <a:ext cx="823320" cy="666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8F31D49-3226-B48D-0415-5EC7DB64FE4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121693" y="4046453"/>
                  <a:ext cx="8535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0CB6ADA-CA74-0A0D-C2C2-4947EB9EE8AC}"/>
                    </a:ext>
                  </a:extLst>
                </p14:cNvPr>
                <p14:cNvContentPartPr/>
                <p14:nvPr/>
              </p14:nvContentPartPr>
              <p14:xfrm>
                <a:off x="11861853" y="4223213"/>
                <a:ext cx="159120" cy="20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0CB6ADA-CA74-0A0D-C2C2-4947EB9EE8A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846733" y="4208093"/>
                  <a:ext cx="189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0959115-4CC7-593C-844F-0C6D963686B1}"/>
                    </a:ext>
                  </a:extLst>
                </p14:cNvPr>
                <p14:cNvContentPartPr/>
                <p14:nvPr/>
              </p14:nvContentPartPr>
              <p14:xfrm>
                <a:off x="11268933" y="4829093"/>
                <a:ext cx="654840" cy="28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0959115-4CC7-593C-844F-0C6D963686B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53453" y="4813973"/>
                  <a:ext cx="685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09D2C8C-6DDB-C4DA-4642-59F5CF7A5B59}"/>
                    </a:ext>
                  </a:extLst>
                </p14:cNvPr>
                <p14:cNvContentPartPr/>
                <p14:nvPr/>
              </p14:nvContentPartPr>
              <p14:xfrm>
                <a:off x="8630853" y="4929893"/>
                <a:ext cx="3313800" cy="58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09D2C8C-6DDB-C4DA-4642-59F5CF7A5B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15373" y="4914773"/>
                  <a:ext cx="3344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EEE4B1E-984A-D17B-D7B5-575D95020E95}"/>
                    </a:ext>
                  </a:extLst>
                </p14:cNvPr>
                <p14:cNvContentPartPr/>
                <p14:nvPr/>
              </p14:nvContentPartPr>
              <p14:xfrm>
                <a:off x="4507053" y="6095933"/>
                <a:ext cx="233280" cy="451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EEE4B1E-984A-D17B-D7B5-575D95020E9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91933" y="6080813"/>
                  <a:ext cx="26388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2E028E5-B9AE-9F16-DF1C-E785B7F9FFD0}"/>
                    </a:ext>
                  </a:extLst>
                </p14:cNvPr>
                <p14:cNvContentPartPr/>
                <p14:nvPr/>
              </p14:nvContentPartPr>
              <p14:xfrm>
                <a:off x="4853733" y="6224093"/>
                <a:ext cx="53640" cy="280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2E028E5-B9AE-9F16-DF1C-E785B7F9FFD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38613" y="6208613"/>
                  <a:ext cx="84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C8B6DB0-1AEA-EAF7-9C95-7D4923F79D49}"/>
                    </a:ext>
                  </a:extLst>
                </p14:cNvPr>
                <p14:cNvContentPartPr/>
                <p14:nvPr/>
              </p14:nvContentPartPr>
              <p14:xfrm>
                <a:off x="4806213" y="6323453"/>
                <a:ext cx="207720" cy="49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C8B6DB0-1AEA-EAF7-9C95-7D4923F79D4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91093" y="6307973"/>
                  <a:ext cx="238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B8DE09B-90D0-219F-B600-F6EE734F7255}"/>
                    </a:ext>
                  </a:extLst>
                </p14:cNvPr>
                <p14:cNvContentPartPr/>
                <p14:nvPr/>
              </p14:nvContentPartPr>
              <p14:xfrm>
                <a:off x="4617573" y="6631973"/>
                <a:ext cx="336240" cy="72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B8DE09B-90D0-219F-B600-F6EE734F725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02453" y="6616853"/>
                  <a:ext cx="366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090433B-25E2-EDEF-F5D9-93B42110DBA4}"/>
                    </a:ext>
                  </a:extLst>
                </p14:cNvPr>
                <p14:cNvContentPartPr/>
                <p14:nvPr/>
              </p14:nvContentPartPr>
              <p14:xfrm>
                <a:off x="8667573" y="5378813"/>
                <a:ext cx="40320" cy="282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090433B-25E2-EDEF-F5D9-93B42110DBA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652093" y="5363693"/>
                  <a:ext cx="70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6E02708-2927-8BBC-3059-F256316CB4C7}"/>
                    </a:ext>
                  </a:extLst>
                </p14:cNvPr>
                <p14:cNvContentPartPr/>
                <p14:nvPr/>
              </p14:nvContentPartPr>
              <p14:xfrm>
                <a:off x="8751453" y="5425613"/>
                <a:ext cx="159840" cy="362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6E02708-2927-8BBC-3059-F256316CB4C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735973" y="5410133"/>
                  <a:ext cx="1904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50DE97A-6270-9201-CECF-3795F372478B}"/>
                    </a:ext>
                  </a:extLst>
                </p14:cNvPr>
                <p14:cNvContentPartPr/>
                <p14:nvPr/>
              </p14:nvContentPartPr>
              <p14:xfrm>
                <a:off x="8706813" y="5405453"/>
                <a:ext cx="213120" cy="91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50DE97A-6270-9201-CECF-3795F372478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91693" y="5389973"/>
                  <a:ext cx="243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9032ADA-FD51-31E2-1367-F73249E25650}"/>
                    </a:ext>
                  </a:extLst>
                </p14:cNvPr>
                <p14:cNvContentPartPr/>
                <p14:nvPr/>
              </p14:nvContentPartPr>
              <p14:xfrm>
                <a:off x="8982933" y="5500133"/>
                <a:ext cx="116640" cy="249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9032ADA-FD51-31E2-1367-F73249E2565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67813" y="5485013"/>
                  <a:ext cx="146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DB8CFC0-C78A-D3EE-705F-3507DD6E5BA8}"/>
                    </a:ext>
                  </a:extLst>
                </p14:cNvPr>
                <p14:cNvContentPartPr/>
                <p14:nvPr/>
              </p14:nvContentPartPr>
              <p14:xfrm>
                <a:off x="9159333" y="5545493"/>
                <a:ext cx="156240" cy="221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DB8CFC0-C78A-D3EE-705F-3507DD6E5BA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144213" y="5530373"/>
                  <a:ext cx="18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745D834-CBC2-23EF-A130-F1D751D3C7D5}"/>
                    </a:ext>
                  </a:extLst>
                </p14:cNvPr>
                <p14:cNvContentPartPr/>
                <p14:nvPr/>
              </p14:nvContentPartPr>
              <p14:xfrm>
                <a:off x="9497013" y="5348933"/>
                <a:ext cx="120240" cy="399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745D834-CBC2-23EF-A130-F1D751D3C7D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481893" y="5333813"/>
                  <a:ext cx="1508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2AD724C-7A60-1B58-9F79-B06B6AD6551A}"/>
                    </a:ext>
                  </a:extLst>
                </p14:cNvPr>
                <p14:cNvContentPartPr/>
                <p14:nvPr/>
              </p14:nvContentPartPr>
              <p14:xfrm>
                <a:off x="9747213" y="5406533"/>
                <a:ext cx="33840" cy="344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2AD724C-7A60-1B58-9F79-B06B6AD6551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32093" y="5391413"/>
                  <a:ext cx="64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4559E85-7032-611D-ECEA-80C07D48BDD3}"/>
                    </a:ext>
                  </a:extLst>
                </p14:cNvPr>
                <p14:cNvContentPartPr/>
                <p14:nvPr/>
              </p14:nvContentPartPr>
              <p14:xfrm>
                <a:off x="9831093" y="5415893"/>
                <a:ext cx="175680" cy="2394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4559E85-7032-611D-ECEA-80C07D48BD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815973" y="5400413"/>
                  <a:ext cx="205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CF03720-1476-E474-38BE-3932A5BBD669}"/>
                    </a:ext>
                  </a:extLst>
                </p14:cNvPr>
                <p14:cNvContentPartPr/>
                <p14:nvPr/>
              </p14:nvContentPartPr>
              <p14:xfrm>
                <a:off x="10037733" y="5400413"/>
                <a:ext cx="180720" cy="396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CF03720-1476-E474-38BE-3932A5BBD66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022253" y="5385293"/>
                  <a:ext cx="211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51DF9DE-EB8E-1C64-C537-EDA872F0C2A8}"/>
                    </a:ext>
                  </a:extLst>
                </p14:cNvPr>
                <p14:cNvContentPartPr/>
                <p14:nvPr/>
              </p14:nvContentPartPr>
              <p14:xfrm>
                <a:off x="10375773" y="5653853"/>
                <a:ext cx="25920" cy="9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51DF9DE-EB8E-1C64-C537-EDA872F0C2A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360653" y="5638733"/>
                  <a:ext cx="56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EF1CCD3-537D-462D-FF63-6E7ADA2F3AC2}"/>
                    </a:ext>
                  </a:extLst>
                </p14:cNvPr>
                <p14:cNvContentPartPr/>
                <p14:nvPr/>
              </p14:nvContentPartPr>
              <p14:xfrm>
                <a:off x="8287773" y="5591213"/>
                <a:ext cx="212400" cy="43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EF1CCD3-537D-462D-FF63-6E7ADA2F3AC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72293" y="5576093"/>
                  <a:ext cx="243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AE7A4F3-EFA2-15CC-C50E-964EC7EF4109}"/>
                    </a:ext>
                  </a:extLst>
                </p14:cNvPr>
                <p14:cNvContentPartPr/>
                <p14:nvPr/>
              </p14:nvContentPartPr>
              <p14:xfrm>
                <a:off x="8222613" y="5559173"/>
                <a:ext cx="61560" cy="120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AE7A4F3-EFA2-15CC-C50E-964EC7EF410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07133" y="5543693"/>
                  <a:ext cx="91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B1FE4F7-14D7-2F12-CD2F-DF747579D146}"/>
                    </a:ext>
                  </a:extLst>
                </p14:cNvPr>
                <p14:cNvContentPartPr/>
                <p14:nvPr/>
              </p14:nvContentPartPr>
              <p14:xfrm>
                <a:off x="7406853" y="5559893"/>
                <a:ext cx="393480" cy="324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B1FE4F7-14D7-2F12-CD2F-DF747579D14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91373" y="5544773"/>
                  <a:ext cx="424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46B2DEF-B5B8-7720-1EFE-45D4876CA3A2}"/>
                    </a:ext>
                  </a:extLst>
                </p14:cNvPr>
                <p14:cNvContentPartPr/>
                <p14:nvPr/>
              </p14:nvContentPartPr>
              <p14:xfrm>
                <a:off x="7700253" y="5682653"/>
                <a:ext cx="151200" cy="30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46B2DEF-B5B8-7720-1EFE-45D4876CA3A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685133" y="5667173"/>
                  <a:ext cx="181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FA3BBE2-41BF-C026-1E99-DDD086B3F39E}"/>
                    </a:ext>
                  </a:extLst>
                </p14:cNvPr>
                <p14:cNvContentPartPr/>
                <p14:nvPr/>
              </p14:nvContentPartPr>
              <p14:xfrm>
                <a:off x="7890333" y="5639813"/>
                <a:ext cx="286560" cy="428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FA3BBE2-41BF-C026-1E99-DDD086B3F39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75213" y="5624693"/>
                  <a:ext cx="3171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9A4C8AE-C247-3CD0-8CBE-E649A7B57CCC}"/>
                    </a:ext>
                  </a:extLst>
                </p14:cNvPr>
                <p14:cNvContentPartPr/>
                <p14:nvPr/>
              </p14:nvContentPartPr>
              <p14:xfrm>
                <a:off x="8193453" y="5685533"/>
                <a:ext cx="73440" cy="77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9A4C8AE-C247-3CD0-8CBE-E649A7B57CC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78333" y="5670413"/>
                  <a:ext cx="103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0595648-D041-D714-67CD-75B5EC216C96}"/>
                    </a:ext>
                  </a:extLst>
                </p14:cNvPr>
                <p14:cNvContentPartPr/>
                <p14:nvPr/>
              </p14:nvContentPartPr>
              <p14:xfrm>
                <a:off x="7734453" y="5959853"/>
                <a:ext cx="385560" cy="70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0595648-D041-D714-67CD-75B5EC216C9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718973" y="5944373"/>
                  <a:ext cx="416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9A196D5-F6CC-5F22-3B58-98C6F5F72CDF}"/>
                    </a:ext>
                  </a:extLst>
                </p14:cNvPr>
                <p14:cNvContentPartPr/>
                <p14:nvPr/>
              </p14:nvContentPartPr>
              <p14:xfrm>
                <a:off x="5289333" y="6440453"/>
                <a:ext cx="34560" cy="151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9A196D5-F6CC-5F22-3B58-98C6F5F72CD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273853" y="6424973"/>
                  <a:ext cx="65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1A406BD-40D3-F94C-3BF7-394A60F111EF}"/>
                    </a:ext>
                  </a:extLst>
                </p14:cNvPr>
                <p14:cNvContentPartPr/>
                <p14:nvPr/>
              </p14:nvContentPartPr>
              <p14:xfrm>
                <a:off x="5540973" y="6208253"/>
                <a:ext cx="69480" cy="365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1A406BD-40D3-F94C-3BF7-394A60F111E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525493" y="6193133"/>
                  <a:ext cx="1000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30AEF61-2DEE-1155-9B13-3053163A5998}"/>
                    </a:ext>
                  </a:extLst>
                </p14:cNvPr>
                <p14:cNvContentPartPr/>
                <p14:nvPr/>
              </p14:nvContentPartPr>
              <p14:xfrm>
                <a:off x="5672733" y="6285293"/>
                <a:ext cx="87840" cy="188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30AEF61-2DEE-1155-9B13-3053163A599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57253" y="6270173"/>
                  <a:ext cx="118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D950F22-2C7C-4D4B-1003-03B39838D7C6}"/>
                    </a:ext>
                  </a:extLst>
                </p14:cNvPr>
                <p14:cNvContentPartPr/>
                <p14:nvPr/>
              </p14:nvContentPartPr>
              <p14:xfrm>
                <a:off x="5908533" y="6248573"/>
                <a:ext cx="28080" cy="313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D950F22-2C7C-4D4B-1003-03B39838D7C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93053" y="6233453"/>
                  <a:ext cx="583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6C841FE-4A57-158F-BC8C-1FD9CF309561}"/>
                    </a:ext>
                  </a:extLst>
                </p14:cNvPr>
                <p14:cNvContentPartPr/>
                <p14:nvPr/>
              </p14:nvContentPartPr>
              <p14:xfrm>
                <a:off x="5872893" y="6340733"/>
                <a:ext cx="133560" cy="29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6C841FE-4A57-158F-BC8C-1FD9CF30956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57773" y="6325613"/>
                  <a:ext cx="164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39841DA-927E-C3B9-9EE6-CCF856C7441D}"/>
                    </a:ext>
                  </a:extLst>
                </p14:cNvPr>
                <p14:cNvContentPartPr/>
                <p14:nvPr/>
              </p14:nvContentPartPr>
              <p14:xfrm>
                <a:off x="6038493" y="6541253"/>
                <a:ext cx="59040" cy="92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39841DA-927E-C3B9-9EE6-CCF856C7441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023013" y="6526133"/>
                  <a:ext cx="89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5CE4D7E-AC0E-C591-9E3D-676B842CEDF4}"/>
                    </a:ext>
                  </a:extLst>
                </p14:cNvPr>
                <p14:cNvContentPartPr/>
                <p14:nvPr/>
              </p14:nvContentPartPr>
              <p14:xfrm>
                <a:off x="6310653" y="6260093"/>
                <a:ext cx="52560" cy="381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5CE4D7E-AC0E-C591-9E3D-676B842CEDF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95533" y="6244613"/>
                  <a:ext cx="831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8800348-362F-2A9F-1D3F-D0D1ECBB451D}"/>
                    </a:ext>
                  </a:extLst>
                </p14:cNvPr>
                <p14:cNvContentPartPr/>
                <p14:nvPr/>
              </p14:nvContentPartPr>
              <p14:xfrm>
                <a:off x="6467613" y="6165413"/>
                <a:ext cx="133560" cy="445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8800348-362F-2A9F-1D3F-D0D1ECBB451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52493" y="6149933"/>
                  <a:ext cx="16416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386DB45-C95E-2750-D04D-463B19AAA176}"/>
                    </a:ext>
                  </a:extLst>
                </p14:cNvPr>
                <p14:cNvContentPartPr/>
                <p14:nvPr/>
              </p14:nvContentPartPr>
              <p14:xfrm>
                <a:off x="6718533" y="6391853"/>
                <a:ext cx="58320" cy="233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386DB45-C95E-2750-D04D-463B19AAA17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03053" y="6376733"/>
                  <a:ext cx="889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FAD8725-4005-E0EC-91C1-3BDC0100084E}"/>
                    </a:ext>
                  </a:extLst>
                </p14:cNvPr>
                <p14:cNvContentPartPr/>
                <p14:nvPr/>
              </p14:nvContentPartPr>
              <p14:xfrm>
                <a:off x="6698373" y="6460973"/>
                <a:ext cx="118440" cy="23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FAD8725-4005-E0EC-91C1-3BDC0100084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683253" y="6445853"/>
                  <a:ext cx="149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206CF77-D471-86F2-68EF-F2632DD7660C}"/>
                    </a:ext>
                  </a:extLst>
                </p14:cNvPr>
                <p14:cNvContentPartPr/>
                <p14:nvPr/>
              </p14:nvContentPartPr>
              <p14:xfrm>
                <a:off x="6888093" y="6547373"/>
                <a:ext cx="62640" cy="185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206CF77-D471-86F2-68EF-F2632DD7660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72973" y="6532253"/>
                  <a:ext cx="93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9C4E231-018A-2AA3-F4B1-79178A6A4F21}"/>
                    </a:ext>
                  </a:extLst>
                </p14:cNvPr>
                <p14:cNvContentPartPr/>
                <p14:nvPr/>
              </p14:nvContentPartPr>
              <p14:xfrm>
                <a:off x="7172493" y="6300773"/>
                <a:ext cx="353880" cy="2628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9C4E231-018A-2AA3-F4B1-79178A6A4F2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57373" y="6285653"/>
                  <a:ext cx="384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D9BFB2A-CD0E-E071-3AE4-3066BB416AB2}"/>
                    </a:ext>
                  </a:extLst>
                </p14:cNvPr>
                <p14:cNvContentPartPr/>
                <p14:nvPr/>
              </p14:nvContentPartPr>
              <p14:xfrm>
                <a:off x="7581453" y="6302933"/>
                <a:ext cx="456120" cy="4366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D9BFB2A-CD0E-E071-3AE4-3066BB416AB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566333" y="6287453"/>
                  <a:ext cx="4867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49CAF3B-576E-3CE0-8A29-F356F4721AD4}"/>
                    </a:ext>
                  </a:extLst>
                </p14:cNvPr>
                <p14:cNvContentPartPr/>
                <p14:nvPr/>
              </p14:nvContentPartPr>
              <p14:xfrm>
                <a:off x="8084733" y="6410933"/>
                <a:ext cx="392040" cy="1346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49CAF3B-576E-3CE0-8A29-F356F4721AD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69253" y="6395453"/>
                  <a:ext cx="422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B80A1CC-24C4-39E5-1C4B-F747384990B9}"/>
                    </a:ext>
                  </a:extLst>
                </p14:cNvPr>
                <p14:cNvContentPartPr/>
                <p14:nvPr/>
              </p14:nvContentPartPr>
              <p14:xfrm>
                <a:off x="8595573" y="6477893"/>
                <a:ext cx="17280" cy="50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B80A1CC-24C4-39E5-1C4B-F747384990B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80093" y="6462773"/>
                  <a:ext cx="47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CF17E3D-B31C-FFFF-C2B1-0A083E1FADF2}"/>
                    </a:ext>
                  </a:extLst>
                </p14:cNvPr>
                <p14:cNvContentPartPr/>
                <p14:nvPr/>
              </p14:nvContentPartPr>
              <p14:xfrm>
                <a:off x="5602173" y="6687773"/>
                <a:ext cx="334440" cy="37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CF17E3D-B31C-FFFF-C2B1-0A083E1FADF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86693" y="6672653"/>
                  <a:ext cx="365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5DA040B-3120-68EC-E783-4BC01DC963CC}"/>
                    </a:ext>
                  </a:extLst>
                </p14:cNvPr>
                <p14:cNvContentPartPr/>
                <p14:nvPr/>
              </p14:nvContentPartPr>
              <p14:xfrm>
                <a:off x="6329373" y="6723413"/>
                <a:ext cx="423000" cy="66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5DA040B-3120-68EC-E783-4BC01DC963C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14253" y="6708293"/>
                  <a:ext cx="453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40A24F0-CE0D-7437-5D27-3E2B6723A3A5}"/>
                    </a:ext>
                  </a:extLst>
                </p14:cNvPr>
                <p14:cNvContentPartPr/>
                <p14:nvPr/>
              </p14:nvContentPartPr>
              <p14:xfrm>
                <a:off x="7224333" y="6695693"/>
                <a:ext cx="1068120" cy="41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40A24F0-CE0D-7437-5D27-3E2B6723A3A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209213" y="6680573"/>
                  <a:ext cx="1098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EADFAB3-DBA5-6008-A10B-DA3B79B9BE4E}"/>
                    </a:ext>
                  </a:extLst>
                </p14:cNvPr>
                <p14:cNvContentPartPr/>
                <p14:nvPr/>
              </p14:nvContentPartPr>
              <p14:xfrm>
                <a:off x="4356573" y="5888573"/>
                <a:ext cx="434160" cy="759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EADFAB3-DBA5-6008-A10B-DA3B79B9BE4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41453" y="5873453"/>
                  <a:ext cx="46476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0F85754-309F-DEDE-7A64-6B2DA0B36980}"/>
                    </a:ext>
                  </a:extLst>
                </p14:cNvPr>
                <p14:cNvContentPartPr/>
                <p14:nvPr/>
              </p14:nvContentPartPr>
              <p14:xfrm>
                <a:off x="4801173" y="5832773"/>
                <a:ext cx="3923640" cy="914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0F85754-309F-DEDE-7A64-6B2DA0B3698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785693" y="5817653"/>
                  <a:ext cx="395424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0A810E1-007F-A7E8-A366-97367561F5E8}"/>
                    </a:ext>
                  </a:extLst>
                </p14:cNvPr>
                <p14:cNvContentPartPr/>
                <p14:nvPr/>
              </p14:nvContentPartPr>
              <p14:xfrm>
                <a:off x="9324933" y="5069573"/>
                <a:ext cx="202320" cy="1246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0A810E1-007F-A7E8-A366-97367561F5E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309813" y="5054093"/>
                  <a:ext cx="232920" cy="12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FC2F148-4029-8301-0AA7-BDBB0CAAFBEC}"/>
                    </a:ext>
                  </a:extLst>
                </p14:cNvPr>
                <p14:cNvContentPartPr/>
                <p14:nvPr/>
              </p14:nvContentPartPr>
              <p14:xfrm>
                <a:off x="9746853" y="6105293"/>
                <a:ext cx="622440" cy="158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FC2F148-4029-8301-0AA7-BDBB0CAAFBE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731733" y="6090173"/>
                  <a:ext cx="653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9B15FEF-095A-CDB2-1D92-8A5E04A39301}"/>
                    </a:ext>
                  </a:extLst>
                </p14:cNvPr>
                <p14:cNvContentPartPr/>
                <p14:nvPr/>
              </p14:nvContentPartPr>
              <p14:xfrm>
                <a:off x="10636773" y="6102053"/>
                <a:ext cx="202680" cy="3380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9B15FEF-095A-CDB2-1D92-8A5E04A3930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621653" y="6086933"/>
                  <a:ext cx="233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915B11D-6B3B-DF03-46BE-4A907754EF04}"/>
                    </a:ext>
                  </a:extLst>
                </p14:cNvPr>
                <p14:cNvContentPartPr/>
                <p14:nvPr/>
              </p14:nvContentPartPr>
              <p14:xfrm>
                <a:off x="10856373" y="6001613"/>
                <a:ext cx="299520" cy="409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915B11D-6B3B-DF03-46BE-4A907754EF0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840893" y="5986493"/>
                  <a:ext cx="33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83A99E8-1393-0CE5-DB8F-2CC1F07C4315}"/>
                    </a:ext>
                  </a:extLst>
                </p14:cNvPr>
                <p14:cNvContentPartPr/>
                <p14:nvPr/>
              </p14:nvContentPartPr>
              <p14:xfrm>
                <a:off x="11059773" y="6167213"/>
                <a:ext cx="142200" cy="115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83A99E8-1393-0CE5-DB8F-2CC1F07C431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044653" y="6152093"/>
                  <a:ext cx="172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48B6CB8-ADD7-A641-FEAE-77418345D629}"/>
                    </a:ext>
                  </a:extLst>
                </p14:cNvPr>
                <p14:cNvContentPartPr/>
                <p14:nvPr/>
              </p14:nvContentPartPr>
              <p14:xfrm>
                <a:off x="11219973" y="6167933"/>
                <a:ext cx="138600" cy="102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48B6CB8-ADD7-A641-FEAE-77418345D62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04853" y="6152453"/>
                  <a:ext cx="168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27263CC-D533-F0D7-1D0A-CCA6120AF4F1}"/>
                    </a:ext>
                  </a:extLst>
                </p14:cNvPr>
                <p14:cNvContentPartPr/>
                <p14:nvPr/>
              </p14:nvContentPartPr>
              <p14:xfrm>
                <a:off x="11249133" y="6169733"/>
                <a:ext cx="202320" cy="163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27263CC-D533-F0D7-1D0A-CCA6120AF4F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234013" y="6154613"/>
                  <a:ext cx="232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7343579-5E5A-93F9-45AD-69A2D8FB5609}"/>
                    </a:ext>
                  </a:extLst>
                </p14:cNvPr>
                <p14:cNvContentPartPr/>
                <p14:nvPr/>
              </p14:nvContentPartPr>
              <p14:xfrm>
                <a:off x="11479893" y="6152453"/>
                <a:ext cx="185760" cy="156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7343579-5E5A-93F9-45AD-69A2D8FB560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464773" y="6137333"/>
                  <a:ext cx="216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A639213-7D0D-694C-1381-4276D0F521A1}"/>
                    </a:ext>
                  </a:extLst>
                </p14:cNvPr>
                <p14:cNvContentPartPr/>
                <p14:nvPr/>
              </p14:nvContentPartPr>
              <p14:xfrm>
                <a:off x="11644053" y="6154253"/>
                <a:ext cx="124200" cy="1468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A639213-7D0D-694C-1381-4276D0F521A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628573" y="6139133"/>
                  <a:ext cx="154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0972B80-120A-357C-304D-040D1AFF07E9}"/>
                    </a:ext>
                  </a:extLst>
                </p14:cNvPr>
                <p14:cNvContentPartPr/>
                <p14:nvPr/>
              </p14:nvContentPartPr>
              <p14:xfrm>
                <a:off x="11735493" y="6223013"/>
                <a:ext cx="203760" cy="4788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0972B80-120A-357C-304D-040D1AFF07E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720013" y="6207893"/>
                  <a:ext cx="2343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F33EFE0-E6F3-AE79-1D33-57F4800CA4C0}"/>
                    </a:ext>
                  </a:extLst>
                </p14:cNvPr>
                <p14:cNvContentPartPr/>
                <p14:nvPr/>
              </p14:nvContentPartPr>
              <p14:xfrm>
                <a:off x="11916213" y="5975333"/>
                <a:ext cx="199800" cy="645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F33EFE0-E6F3-AE79-1D33-57F4800CA4C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900733" y="5960213"/>
                  <a:ext cx="230040" cy="67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657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7835458-AD03-5E01-A9A9-27139A31C1BB}"/>
              </a:ext>
            </a:extLst>
          </p:cNvPr>
          <p:cNvGrpSpPr/>
          <p:nvPr/>
        </p:nvGrpSpPr>
        <p:grpSpPr>
          <a:xfrm>
            <a:off x="395133" y="182573"/>
            <a:ext cx="2705400" cy="931680"/>
            <a:chOff x="395133" y="182573"/>
            <a:chExt cx="2705400" cy="93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E3A5A36-8D60-8FC3-D85B-AFF977E04E8A}"/>
                    </a:ext>
                  </a:extLst>
                </p14:cNvPr>
                <p14:cNvContentPartPr/>
                <p14:nvPr/>
              </p14:nvContentPartPr>
              <p14:xfrm>
                <a:off x="579093" y="291653"/>
                <a:ext cx="188280" cy="490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E3A5A36-8D60-8FC3-D85B-AFF977E04E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613" y="276533"/>
                  <a:ext cx="21852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32C7511-245E-1396-47F7-CFF17E2C104D}"/>
                    </a:ext>
                  </a:extLst>
                </p14:cNvPr>
                <p14:cNvContentPartPr/>
                <p14:nvPr/>
              </p14:nvContentPartPr>
              <p14:xfrm>
                <a:off x="395133" y="182573"/>
                <a:ext cx="610920" cy="778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32C7511-245E-1396-47F7-CFF17E2C10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9653" y="167093"/>
                  <a:ext cx="64152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E35F23E-9DFE-3844-199A-6B69C3841391}"/>
                    </a:ext>
                  </a:extLst>
                </p14:cNvPr>
                <p14:cNvContentPartPr/>
                <p14:nvPr/>
              </p14:nvContentPartPr>
              <p14:xfrm>
                <a:off x="1386933" y="343133"/>
                <a:ext cx="386280" cy="568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E35F23E-9DFE-3844-199A-6B69C38413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1453" y="328013"/>
                  <a:ext cx="41652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7B2431-1B6C-7300-5E0C-FE7E0FFAE5A6}"/>
                    </a:ext>
                  </a:extLst>
                </p14:cNvPr>
                <p14:cNvContentPartPr/>
                <p14:nvPr/>
              </p14:nvContentPartPr>
              <p14:xfrm>
                <a:off x="1826133" y="211373"/>
                <a:ext cx="884880" cy="586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7B2431-1B6C-7300-5E0C-FE7E0FFAE5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1013" y="195893"/>
                  <a:ext cx="91548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D83503-736E-50BE-E836-D7905B895336}"/>
                    </a:ext>
                  </a:extLst>
                </p14:cNvPr>
                <p14:cNvContentPartPr/>
                <p14:nvPr/>
              </p14:nvContentPartPr>
              <p14:xfrm>
                <a:off x="2660613" y="425933"/>
                <a:ext cx="118440" cy="118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D83503-736E-50BE-E836-D7905B8953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45493" y="410813"/>
                  <a:ext cx="148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6648244-C384-32E5-D8AB-9A3BE2019825}"/>
                    </a:ext>
                  </a:extLst>
                </p14:cNvPr>
                <p14:cNvContentPartPr/>
                <p14:nvPr/>
              </p14:nvContentPartPr>
              <p14:xfrm>
                <a:off x="2784813" y="489293"/>
                <a:ext cx="315720" cy="624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6648244-C384-32E5-D8AB-9A3BE20198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9693" y="473813"/>
                  <a:ext cx="346320" cy="65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947229-07AC-A1B4-A9E6-02716DF2A8C3}"/>
              </a:ext>
            </a:extLst>
          </p:cNvPr>
          <p:cNvGrpSpPr/>
          <p:nvPr/>
        </p:nvGrpSpPr>
        <p:grpSpPr>
          <a:xfrm>
            <a:off x="3670413" y="500453"/>
            <a:ext cx="1016640" cy="484200"/>
            <a:chOff x="3670413" y="500453"/>
            <a:chExt cx="101664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296733-CC90-E846-26CA-EBA59CCF1791}"/>
                    </a:ext>
                  </a:extLst>
                </p14:cNvPr>
                <p14:cNvContentPartPr/>
                <p14:nvPr/>
              </p14:nvContentPartPr>
              <p14:xfrm>
                <a:off x="3670413" y="648053"/>
                <a:ext cx="332280" cy="201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296733-CC90-E846-26CA-EBA59CCF17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55293" y="632933"/>
                  <a:ext cx="362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A7E146-A616-A6D1-9E83-D95FBBB8C3B5}"/>
                    </a:ext>
                  </a:extLst>
                </p14:cNvPr>
                <p14:cNvContentPartPr/>
                <p14:nvPr/>
              </p14:nvContentPartPr>
              <p14:xfrm>
                <a:off x="4081533" y="737333"/>
                <a:ext cx="70920" cy="115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A7E146-A616-A6D1-9E83-D95FBBB8C3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6413" y="722213"/>
                  <a:ext cx="101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978172-DC7B-D377-BBF3-B07EE9B979F3}"/>
                    </a:ext>
                  </a:extLst>
                </p14:cNvPr>
                <p14:cNvContentPartPr/>
                <p14:nvPr/>
              </p14:nvContentPartPr>
              <p14:xfrm>
                <a:off x="4065333" y="511973"/>
                <a:ext cx="106920" cy="45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978172-DC7B-D377-BBF3-B07EE9B979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9853" y="496493"/>
                  <a:ext cx="137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D72640-F41A-EDC3-9E8B-70A980D0735E}"/>
                    </a:ext>
                  </a:extLst>
                </p14:cNvPr>
                <p14:cNvContentPartPr/>
                <p14:nvPr/>
              </p14:nvContentPartPr>
              <p14:xfrm>
                <a:off x="4243173" y="500453"/>
                <a:ext cx="65160" cy="484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D72640-F41A-EDC3-9E8B-70A980D073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28053" y="484973"/>
                  <a:ext cx="957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082D4D-630C-0D39-23D7-953B829C69A2}"/>
                    </a:ext>
                  </a:extLst>
                </p14:cNvPr>
                <p14:cNvContentPartPr/>
                <p14:nvPr/>
              </p14:nvContentPartPr>
              <p14:xfrm>
                <a:off x="4139853" y="552293"/>
                <a:ext cx="547200" cy="421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082D4D-630C-0D39-23D7-953B829C69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24733" y="537173"/>
                  <a:ext cx="57744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8FE050-9A2F-808E-DCE7-6A71278CEA2E}"/>
              </a:ext>
            </a:extLst>
          </p:cNvPr>
          <p:cNvGrpSpPr/>
          <p:nvPr/>
        </p:nvGrpSpPr>
        <p:grpSpPr>
          <a:xfrm>
            <a:off x="5314533" y="333053"/>
            <a:ext cx="2769480" cy="758880"/>
            <a:chOff x="5314533" y="333053"/>
            <a:chExt cx="2769480" cy="75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436272-A3CF-94FB-D6D0-D502EDC63446}"/>
                    </a:ext>
                  </a:extLst>
                </p14:cNvPr>
                <p14:cNvContentPartPr/>
                <p14:nvPr/>
              </p14:nvContentPartPr>
              <p14:xfrm>
                <a:off x="5314533" y="642293"/>
                <a:ext cx="638280" cy="37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436272-A3CF-94FB-D6D0-D502EDC634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9053" y="626813"/>
                  <a:ext cx="6688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7AF654-0623-7398-512B-9F0461EA12CE}"/>
                    </a:ext>
                  </a:extLst>
                </p14:cNvPr>
                <p14:cNvContentPartPr/>
                <p14:nvPr/>
              </p14:nvContentPartPr>
              <p14:xfrm>
                <a:off x="6017973" y="765413"/>
                <a:ext cx="211680" cy="279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7AF654-0623-7398-512B-9F0461EA12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02853" y="750293"/>
                  <a:ext cx="242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945C0A-79A1-C37E-A98F-13480CA53DCF}"/>
                    </a:ext>
                  </a:extLst>
                </p14:cNvPr>
                <p14:cNvContentPartPr/>
                <p14:nvPr/>
              </p14:nvContentPartPr>
              <p14:xfrm>
                <a:off x="6343773" y="759653"/>
                <a:ext cx="384840" cy="199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945C0A-79A1-C37E-A98F-13480CA53D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28653" y="744533"/>
                  <a:ext cx="415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2C0F20-09D6-F468-B7E8-83071B1502D2}"/>
                    </a:ext>
                  </a:extLst>
                </p14:cNvPr>
                <p14:cNvContentPartPr/>
                <p14:nvPr/>
              </p14:nvContentPartPr>
              <p14:xfrm>
                <a:off x="6800973" y="333053"/>
                <a:ext cx="664920" cy="692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2C0F20-09D6-F468-B7E8-83071B1502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85493" y="317933"/>
                  <a:ext cx="69552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B06980-CE20-803F-A684-B76B2F56853A}"/>
                    </a:ext>
                  </a:extLst>
                </p14:cNvPr>
                <p14:cNvContentPartPr/>
                <p14:nvPr/>
              </p14:nvContentPartPr>
              <p14:xfrm>
                <a:off x="7460853" y="720413"/>
                <a:ext cx="144720" cy="146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B06980-CE20-803F-A684-B76B2F5685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45373" y="704933"/>
                  <a:ext cx="174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BB575B-FBAF-6A35-47A8-4268C9568559}"/>
                    </a:ext>
                  </a:extLst>
                </p14:cNvPr>
                <p14:cNvContentPartPr/>
                <p14:nvPr/>
              </p14:nvContentPartPr>
              <p14:xfrm>
                <a:off x="7610973" y="716453"/>
                <a:ext cx="345240" cy="375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BB575B-FBAF-6A35-47A8-4268C95685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95493" y="701333"/>
                  <a:ext cx="3758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8989C8-A4BA-2BEC-C1C3-3B7DF3BB8C45}"/>
                    </a:ext>
                  </a:extLst>
                </p14:cNvPr>
                <p14:cNvContentPartPr/>
                <p14:nvPr/>
              </p14:nvContentPartPr>
              <p14:xfrm>
                <a:off x="8064213" y="1039733"/>
                <a:ext cx="19800" cy="2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8989C8-A4BA-2BEC-C1C3-3B7DF3BB8C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49093" y="1024253"/>
                  <a:ext cx="5004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1D3E883-8CF0-D877-4CE1-7C548478FDB1}"/>
                  </a:ext>
                </a:extLst>
              </p14:cNvPr>
              <p14:cNvContentPartPr/>
              <p14:nvPr/>
            </p14:nvContentPartPr>
            <p14:xfrm>
              <a:off x="2612733" y="1927853"/>
              <a:ext cx="34200" cy="216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1D3E883-8CF0-D877-4CE1-7C548478FDB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97253" y="1912733"/>
                <a:ext cx="64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E71D12-B328-6CAC-3EFE-DB6273796175}"/>
                  </a:ext>
                </a:extLst>
              </p14:cNvPr>
              <p14:cNvContentPartPr/>
              <p14:nvPr/>
            </p14:nvContentPartPr>
            <p14:xfrm>
              <a:off x="2412213" y="1752533"/>
              <a:ext cx="493920" cy="655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E71D12-B328-6CAC-3EFE-DB627379617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97093" y="1737053"/>
                <a:ext cx="52452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257B20-76A7-4992-E56B-AD0055EB7AD9}"/>
                  </a:ext>
                </a:extLst>
              </p14:cNvPr>
              <p14:cNvContentPartPr/>
              <p14:nvPr/>
            </p14:nvContentPartPr>
            <p14:xfrm>
              <a:off x="3200613" y="1783493"/>
              <a:ext cx="317520" cy="407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257B20-76A7-4992-E56B-AD0055EB7AD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85133" y="1768013"/>
                <a:ext cx="3477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9991173-2DA6-BAFE-751C-ACA5F2BC50DC}"/>
                  </a:ext>
                </a:extLst>
              </p14:cNvPr>
              <p14:cNvContentPartPr/>
              <p14:nvPr/>
            </p14:nvContentPartPr>
            <p14:xfrm>
              <a:off x="3603453" y="1870973"/>
              <a:ext cx="152640" cy="263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9991173-2DA6-BAFE-751C-ACA5F2BC50D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88333" y="1855853"/>
                <a:ext cx="1832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CDE3E9E-5F3C-1466-970B-06C23F7F760B}"/>
                  </a:ext>
                </a:extLst>
              </p14:cNvPr>
              <p14:cNvContentPartPr/>
              <p14:nvPr/>
            </p14:nvContentPartPr>
            <p14:xfrm>
              <a:off x="3867333" y="1879613"/>
              <a:ext cx="99360" cy="291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CDE3E9E-5F3C-1466-970B-06C23F7F760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52213" y="1864493"/>
                <a:ext cx="129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DB8A3D-F732-1E89-5354-EC5F5172DA3B}"/>
                  </a:ext>
                </a:extLst>
              </p14:cNvPr>
              <p14:cNvContentPartPr/>
              <p14:nvPr/>
            </p14:nvContentPartPr>
            <p14:xfrm>
              <a:off x="4053093" y="1888253"/>
              <a:ext cx="397800" cy="248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DB8A3D-F732-1E89-5354-EC5F5172DA3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37613" y="1872773"/>
                <a:ext cx="4284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806E744-F5DC-4106-E2BE-C6ECA231DD70}"/>
                  </a:ext>
                </a:extLst>
              </p14:cNvPr>
              <p14:cNvContentPartPr/>
              <p14:nvPr/>
            </p14:nvContentPartPr>
            <p14:xfrm>
              <a:off x="4518933" y="1555253"/>
              <a:ext cx="536040" cy="570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806E744-F5DC-4106-E2BE-C6ECA231DD7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03813" y="1540133"/>
                <a:ext cx="56628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5787065-47E5-EFC7-67C7-45A187EF7F04}"/>
                  </a:ext>
                </a:extLst>
              </p14:cNvPr>
              <p14:cNvContentPartPr/>
              <p14:nvPr/>
            </p14:nvContentPartPr>
            <p14:xfrm>
              <a:off x="5006013" y="1757573"/>
              <a:ext cx="21960" cy="748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5787065-47E5-EFC7-67C7-45A187EF7F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90533" y="1742093"/>
                <a:ext cx="525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44285DA-BBED-A4B6-6671-F865F7E8FC25}"/>
                  </a:ext>
                </a:extLst>
              </p14:cNvPr>
              <p14:cNvContentPartPr/>
              <p14:nvPr/>
            </p14:nvContentPartPr>
            <p14:xfrm>
              <a:off x="5237133" y="1890413"/>
              <a:ext cx="312840" cy="578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44285DA-BBED-A4B6-6671-F865F7E8FC2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22013" y="1875293"/>
                <a:ext cx="34344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487A420-C7D1-8255-D0DC-FF7A14289CA2}"/>
                  </a:ext>
                </a:extLst>
              </p14:cNvPr>
              <p14:cNvContentPartPr/>
              <p14:nvPr/>
            </p14:nvContentPartPr>
            <p14:xfrm>
              <a:off x="5456373" y="1873493"/>
              <a:ext cx="248040" cy="279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487A420-C7D1-8255-D0DC-FF7A14289CA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40893" y="1858373"/>
                <a:ext cx="2786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11C5DAC-A613-D794-6D9B-CC007F8C8DDD}"/>
                  </a:ext>
                </a:extLst>
              </p14:cNvPr>
              <p14:cNvContentPartPr/>
              <p14:nvPr/>
            </p14:nvContentPartPr>
            <p14:xfrm>
              <a:off x="2425893" y="2659373"/>
              <a:ext cx="568440" cy="603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11C5DAC-A613-D794-6D9B-CC007F8C8DD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10773" y="2644253"/>
                <a:ext cx="598680" cy="63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5CE0E66-C770-FF93-D0DB-D85E4A4E7FC4}"/>
              </a:ext>
            </a:extLst>
          </p:cNvPr>
          <p:cNvGrpSpPr/>
          <p:nvPr/>
        </p:nvGrpSpPr>
        <p:grpSpPr>
          <a:xfrm>
            <a:off x="6348813" y="888893"/>
            <a:ext cx="3043800" cy="1447200"/>
            <a:chOff x="6348813" y="888893"/>
            <a:chExt cx="3043800" cy="14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6E49F2-7FFC-C643-7A8C-DE0C9FBC37DA}"/>
                    </a:ext>
                  </a:extLst>
                </p14:cNvPr>
                <p14:cNvContentPartPr/>
                <p14:nvPr/>
              </p14:nvContentPartPr>
              <p14:xfrm>
                <a:off x="6578133" y="1690253"/>
                <a:ext cx="47880" cy="645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6E49F2-7FFC-C643-7A8C-DE0C9FBC37D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62653" y="1675133"/>
                  <a:ext cx="7848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541475A-FB42-A081-91CA-823BEC67D99D}"/>
                    </a:ext>
                  </a:extLst>
                </p14:cNvPr>
                <p14:cNvContentPartPr/>
                <p14:nvPr/>
              </p14:nvContentPartPr>
              <p14:xfrm>
                <a:off x="6348813" y="1787093"/>
                <a:ext cx="821520" cy="433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541475A-FB42-A081-91CA-823BEC67D9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33333" y="1771973"/>
                  <a:ext cx="8521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2CB579-E4C7-42AC-2462-F91E47FBD100}"/>
                    </a:ext>
                  </a:extLst>
                </p14:cNvPr>
                <p14:cNvContentPartPr/>
                <p14:nvPr/>
              </p14:nvContentPartPr>
              <p14:xfrm>
                <a:off x="7462293" y="1526453"/>
                <a:ext cx="772920" cy="749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2CB579-E4C7-42AC-2462-F91E47FBD1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46813" y="1510973"/>
                  <a:ext cx="80352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D03BA48-913F-D888-F3D7-F21F54E724D2}"/>
                    </a:ext>
                  </a:extLst>
                </p14:cNvPr>
                <p14:cNvContentPartPr/>
                <p14:nvPr/>
              </p14:nvContentPartPr>
              <p14:xfrm>
                <a:off x="8097693" y="1880693"/>
                <a:ext cx="431640" cy="253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D03BA48-913F-D888-F3D7-F21F54E724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82213" y="1865213"/>
                  <a:ext cx="462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D102F2-A029-0E91-874E-BC9AABB11BCC}"/>
                    </a:ext>
                  </a:extLst>
                </p14:cNvPr>
                <p14:cNvContentPartPr/>
                <p14:nvPr/>
              </p14:nvContentPartPr>
              <p14:xfrm>
                <a:off x="8681973" y="2039813"/>
                <a:ext cx="16560" cy="3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AD102F2-A029-0E91-874E-BC9AABB11B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66493" y="2024693"/>
                  <a:ext cx="47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0865083-2DAE-D4B9-DDFB-A3729DBC9C03}"/>
                    </a:ext>
                  </a:extLst>
                </p14:cNvPr>
                <p14:cNvContentPartPr/>
                <p14:nvPr/>
              </p14:nvContentPartPr>
              <p14:xfrm>
                <a:off x="8672613" y="1007333"/>
                <a:ext cx="507240" cy="1138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0865083-2DAE-D4B9-DDFB-A3729DBC9C0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57493" y="991853"/>
                  <a:ext cx="537480" cy="11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DDA572-4C48-426B-61A0-9BB80FBBCDE2}"/>
                    </a:ext>
                  </a:extLst>
                </p14:cNvPr>
                <p14:cNvContentPartPr/>
                <p14:nvPr/>
              </p14:nvContentPartPr>
              <p14:xfrm>
                <a:off x="9108933" y="888893"/>
                <a:ext cx="95040" cy="76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DDA572-4C48-426B-61A0-9BB80FBBCDE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93453" y="873773"/>
                  <a:ext cx="125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AC72B53-634F-5461-0C4D-38F2C13B7EBB}"/>
                    </a:ext>
                  </a:extLst>
                </p14:cNvPr>
                <p14:cNvContentPartPr/>
                <p14:nvPr/>
              </p14:nvContentPartPr>
              <p14:xfrm>
                <a:off x="8914893" y="1473533"/>
                <a:ext cx="246240" cy="48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AC72B53-634F-5461-0C4D-38F2C13B7EB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99773" y="1458413"/>
                  <a:ext cx="276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EC51E2-E341-B92B-0A30-9DA70CD3FC29}"/>
                    </a:ext>
                  </a:extLst>
                </p14:cNvPr>
                <p14:cNvContentPartPr/>
                <p14:nvPr/>
              </p14:nvContentPartPr>
              <p14:xfrm>
                <a:off x="9111453" y="1408733"/>
                <a:ext cx="89280" cy="106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EC51E2-E341-B92B-0A30-9DA70CD3FC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96333" y="1393613"/>
                  <a:ext cx="119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53BDFA-4B76-63E3-56CD-F1D7F4009DD2}"/>
                    </a:ext>
                  </a:extLst>
                </p14:cNvPr>
                <p14:cNvContentPartPr/>
                <p14:nvPr/>
              </p14:nvContentPartPr>
              <p14:xfrm>
                <a:off x="8978973" y="1797533"/>
                <a:ext cx="322560" cy="59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C53BDFA-4B76-63E3-56CD-F1D7F4009D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63493" y="1782053"/>
                  <a:ext cx="352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A991231-A958-2FB1-B8D4-398EF914509B}"/>
                    </a:ext>
                  </a:extLst>
                </p14:cNvPr>
                <p14:cNvContentPartPr/>
                <p14:nvPr/>
              </p14:nvContentPartPr>
              <p14:xfrm>
                <a:off x="9235653" y="1743173"/>
                <a:ext cx="111960" cy="121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A991231-A958-2FB1-B8D4-398EF91450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20533" y="1728053"/>
                  <a:ext cx="142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AA5DBC-14EF-F454-E6FB-14D71AF73008}"/>
                    </a:ext>
                  </a:extLst>
                </p14:cNvPr>
                <p14:cNvContentPartPr/>
                <p14:nvPr/>
              </p14:nvContentPartPr>
              <p14:xfrm>
                <a:off x="8985813" y="2002733"/>
                <a:ext cx="350280" cy="307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AA5DBC-14EF-F454-E6FB-14D71AF730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70693" y="1987613"/>
                  <a:ext cx="3805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C42D410-0FFE-E4C0-2B8F-E40D14A0A1B5}"/>
                    </a:ext>
                  </a:extLst>
                </p14:cNvPr>
                <p14:cNvContentPartPr/>
                <p14:nvPr/>
              </p14:nvContentPartPr>
              <p14:xfrm>
                <a:off x="9272013" y="2222693"/>
                <a:ext cx="120600" cy="82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C42D410-0FFE-E4C0-2B8F-E40D14A0A1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56893" y="2207213"/>
                  <a:ext cx="15120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4C75A16-45FA-628F-C75C-188135412095}"/>
                  </a:ext>
                </a:extLst>
              </p14:cNvPr>
              <p14:cNvContentPartPr/>
              <p14:nvPr/>
            </p14:nvContentPartPr>
            <p14:xfrm>
              <a:off x="9581613" y="3116213"/>
              <a:ext cx="984240" cy="16790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4C75A16-45FA-628F-C75C-18813541209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566493" y="3100733"/>
                <a:ext cx="1014480" cy="170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1EFACD4-E6C9-86C6-C2DB-B9A1991B6526}"/>
              </a:ext>
            </a:extLst>
          </p:cNvPr>
          <p:cNvGrpSpPr/>
          <p:nvPr/>
        </p:nvGrpSpPr>
        <p:grpSpPr>
          <a:xfrm>
            <a:off x="2501133" y="2503853"/>
            <a:ext cx="7874640" cy="2890080"/>
            <a:chOff x="2501133" y="2503853"/>
            <a:chExt cx="7874640" cy="28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68D2BA-70A2-4CEB-F343-EFE133C8E2D2}"/>
                    </a:ext>
                  </a:extLst>
                </p14:cNvPr>
                <p14:cNvContentPartPr/>
                <p14:nvPr/>
              </p14:nvContentPartPr>
              <p14:xfrm>
                <a:off x="3468813" y="2706533"/>
                <a:ext cx="324000" cy="513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68D2BA-70A2-4CEB-F343-EFE133C8E2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53693" y="2691413"/>
                  <a:ext cx="35424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AC2D544-9EDC-CC0F-A944-CB04C7EF92B9}"/>
                    </a:ext>
                  </a:extLst>
                </p14:cNvPr>
                <p14:cNvContentPartPr/>
                <p14:nvPr/>
              </p14:nvContentPartPr>
              <p14:xfrm>
                <a:off x="3842133" y="2604293"/>
                <a:ext cx="580320" cy="600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AC2D544-9EDC-CC0F-A944-CB04C7EF92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27013" y="2589173"/>
                  <a:ext cx="61056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ABADF1-6C14-1C2F-679F-E762EFB46E2D}"/>
                    </a:ext>
                  </a:extLst>
                </p14:cNvPr>
                <p14:cNvContentPartPr/>
                <p14:nvPr/>
              </p14:nvContentPartPr>
              <p14:xfrm>
                <a:off x="5097813" y="2842613"/>
                <a:ext cx="352800" cy="257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ABADF1-6C14-1C2F-679F-E762EFB46E2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82693" y="2827133"/>
                  <a:ext cx="383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CB003EE-B040-F4EB-F1DD-6085D3F18797}"/>
                    </a:ext>
                  </a:extLst>
                </p14:cNvPr>
                <p14:cNvContentPartPr/>
                <p14:nvPr/>
              </p14:nvContentPartPr>
              <p14:xfrm>
                <a:off x="5579133" y="2945213"/>
                <a:ext cx="83880" cy="184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CB003EE-B040-F4EB-F1DD-6085D3F187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63653" y="2929733"/>
                  <a:ext cx="114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91D718-9785-C30F-27DE-68516FD00E29}"/>
                    </a:ext>
                  </a:extLst>
                </p14:cNvPr>
                <p14:cNvContentPartPr/>
                <p14:nvPr/>
              </p14:nvContentPartPr>
              <p14:xfrm>
                <a:off x="5574813" y="2817773"/>
                <a:ext cx="22320" cy="21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91D718-9785-C30F-27DE-68516FD00E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59333" y="2802293"/>
                  <a:ext cx="52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15559A9-DB85-7703-F36D-8FE92E6C690D}"/>
                    </a:ext>
                  </a:extLst>
                </p14:cNvPr>
                <p14:cNvContentPartPr/>
                <p14:nvPr/>
              </p14:nvContentPartPr>
              <p14:xfrm>
                <a:off x="5731413" y="2656493"/>
                <a:ext cx="289440" cy="377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15559A9-DB85-7703-F36D-8FE92E6C69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16293" y="2641373"/>
                  <a:ext cx="3200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B648F4-8A68-046C-3344-BC5533BB7725}"/>
                    </a:ext>
                  </a:extLst>
                </p14:cNvPr>
                <p14:cNvContentPartPr/>
                <p14:nvPr/>
              </p14:nvContentPartPr>
              <p14:xfrm>
                <a:off x="5705853" y="2805173"/>
                <a:ext cx="83160" cy="11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B648F4-8A68-046C-3344-BC5533BB772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90373" y="2789693"/>
                  <a:ext cx="113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629946B-E3B0-E365-F352-D644D2CC2CF0}"/>
                    </a:ext>
                  </a:extLst>
                </p14:cNvPr>
                <p14:cNvContentPartPr/>
                <p14:nvPr/>
              </p14:nvContentPartPr>
              <p14:xfrm>
                <a:off x="6034893" y="2826053"/>
                <a:ext cx="232920" cy="255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629946B-E3B0-E365-F352-D644D2CC2C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19773" y="2810573"/>
                  <a:ext cx="263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504F4A-6419-1406-1113-C6B960F5C3BA}"/>
                    </a:ext>
                  </a:extLst>
                </p14:cNvPr>
                <p14:cNvContentPartPr/>
                <p14:nvPr/>
              </p14:nvContentPartPr>
              <p14:xfrm>
                <a:off x="6804933" y="2862413"/>
                <a:ext cx="326160" cy="179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504F4A-6419-1406-1113-C6B960F5C3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89813" y="2847293"/>
                  <a:ext cx="356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6A1658-2B26-3FCA-158C-2B9DD38B8EB8}"/>
                    </a:ext>
                  </a:extLst>
                </p14:cNvPr>
                <p14:cNvContentPartPr/>
                <p14:nvPr/>
              </p14:nvContentPartPr>
              <p14:xfrm>
                <a:off x="7198053" y="2878613"/>
                <a:ext cx="238680" cy="219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6A1658-2B26-3FCA-158C-2B9DD38B8EB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82933" y="2863493"/>
                  <a:ext cx="269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439CC1-A532-ED6C-DB7B-D061BCD2D16B}"/>
                    </a:ext>
                  </a:extLst>
                </p14:cNvPr>
                <p14:cNvContentPartPr/>
                <p14:nvPr/>
              </p14:nvContentPartPr>
              <p14:xfrm>
                <a:off x="7387773" y="2791493"/>
                <a:ext cx="73080" cy="34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439CC1-A532-ED6C-DB7B-D061BCD2D16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72653" y="2776373"/>
                  <a:ext cx="103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577E5CE-2AA4-3A08-2BEC-6E6CE700F725}"/>
                    </a:ext>
                  </a:extLst>
                </p14:cNvPr>
                <p14:cNvContentPartPr/>
                <p14:nvPr/>
              </p14:nvContentPartPr>
              <p14:xfrm>
                <a:off x="7470933" y="2829293"/>
                <a:ext cx="187200" cy="310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577E5CE-2AA4-3A08-2BEC-6E6CE700F72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55813" y="2813813"/>
                  <a:ext cx="217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D07397-F8E8-0F7A-A6DB-F292E50D2A35}"/>
                    </a:ext>
                  </a:extLst>
                </p14:cNvPr>
                <p14:cNvContentPartPr/>
                <p14:nvPr/>
              </p14:nvContentPartPr>
              <p14:xfrm>
                <a:off x="7128573" y="2879333"/>
                <a:ext cx="51840" cy="85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D07397-F8E8-0F7A-A6DB-F292E50D2A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13453" y="2864213"/>
                  <a:ext cx="82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A2F2C59-E0F6-D902-468D-7F434E553CFF}"/>
                    </a:ext>
                  </a:extLst>
                </p14:cNvPr>
                <p14:cNvContentPartPr/>
                <p14:nvPr/>
              </p14:nvContentPartPr>
              <p14:xfrm>
                <a:off x="7744173" y="2823533"/>
                <a:ext cx="346320" cy="349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A2F2C59-E0F6-D902-468D-7F434E553C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28693" y="2808413"/>
                  <a:ext cx="376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0446A5-D45C-3B1E-4145-8735B9E34CB6}"/>
                    </a:ext>
                  </a:extLst>
                </p14:cNvPr>
                <p14:cNvContentPartPr/>
                <p14:nvPr/>
              </p14:nvContentPartPr>
              <p14:xfrm>
                <a:off x="8059173" y="2642093"/>
                <a:ext cx="53640" cy="33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0446A5-D45C-3B1E-4145-8735B9E34CB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44053" y="2626613"/>
                  <a:ext cx="84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B26CE23-D70D-9CF2-9463-C5715610D5AF}"/>
                    </a:ext>
                  </a:extLst>
                </p14:cNvPr>
                <p14:cNvContentPartPr/>
                <p14:nvPr/>
              </p14:nvContentPartPr>
              <p14:xfrm>
                <a:off x="8193093" y="2753693"/>
                <a:ext cx="303120" cy="635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B26CE23-D70D-9CF2-9463-C5715610D5A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77613" y="2738573"/>
                  <a:ext cx="33372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774A386-2DA6-FEB3-A3BB-1D81A09C47FE}"/>
                    </a:ext>
                  </a:extLst>
                </p14:cNvPr>
                <p14:cNvContentPartPr/>
                <p14:nvPr/>
              </p14:nvContentPartPr>
              <p14:xfrm>
                <a:off x="8748573" y="2796893"/>
                <a:ext cx="185400" cy="220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774A386-2DA6-FEB3-A3BB-1D81A09C47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3453" y="2781773"/>
                  <a:ext cx="215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8B769F2-4F6D-DC65-BB09-D3D9BE82764C}"/>
                    </a:ext>
                  </a:extLst>
                </p14:cNvPr>
                <p14:cNvContentPartPr/>
                <p14:nvPr/>
              </p14:nvContentPartPr>
              <p14:xfrm>
                <a:off x="9003813" y="2503853"/>
                <a:ext cx="1041480" cy="54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8B769F2-4F6D-DC65-BB09-D3D9BE82764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88693" y="2488373"/>
                  <a:ext cx="10720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5BEF214-2EC2-CB66-ACF4-22EF03EA976C}"/>
                    </a:ext>
                  </a:extLst>
                </p14:cNvPr>
                <p14:cNvContentPartPr/>
                <p14:nvPr/>
              </p14:nvContentPartPr>
              <p14:xfrm>
                <a:off x="10170933" y="2937653"/>
                <a:ext cx="9360" cy="7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5BEF214-2EC2-CB66-ACF4-22EF03EA97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55813" y="2922173"/>
                  <a:ext cx="39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5450755-59B8-5709-1470-92C5DCCB7758}"/>
                    </a:ext>
                  </a:extLst>
                </p14:cNvPr>
                <p14:cNvContentPartPr/>
                <p14:nvPr/>
              </p14:nvContentPartPr>
              <p14:xfrm>
                <a:off x="2649093" y="3566213"/>
                <a:ext cx="273960" cy="371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5450755-59B8-5709-1470-92C5DCCB77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33613" y="3551093"/>
                  <a:ext cx="3045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DB2748A-9A0C-FBF5-B62E-8D889C16DF06}"/>
                    </a:ext>
                  </a:extLst>
                </p14:cNvPr>
                <p14:cNvContentPartPr/>
                <p14:nvPr/>
              </p14:nvContentPartPr>
              <p14:xfrm>
                <a:off x="2501133" y="3383333"/>
                <a:ext cx="589680" cy="691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DB2748A-9A0C-FBF5-B62E-8D889C16DF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86013" y="3368213"/>
                  <a:ext cx="62028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9F1BB2-604C-3088-F24C-673A3E942E6C}"/>
                    </a:ext>
                  </a:extLst>
                </p14:cNvPr>
                <p14:cNvContentPartPr/>
                <p14:nvPr/>
              </p14:nvContentPartPr>
              <p14:xfrm>
                <a:off x="3626133" y="3501053"/>
                <a:ext cx="576360" cy="417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9F1BB2-604C-3088-F24C-673A3E942E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11013" y="3485573"/>
                  <a:ext cx="6069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AA58D65-3E58-EAA2-AE0E-E3E51AAD05F2}"/>
                    </a:ext>
                  </a:extLst>
                </p14:cNvPr>
                <p14:cNvContentPartPr/>
                <p14:nvPr/>
              </p14:nvContentPartPr>
              <p14:xfrm>
                <a:off x="4217613" y="3698693"/>
                <a:ext cx="599760" cy="226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AA58D65-3E58-EAA2-AE0E-E3E51AAD05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02133" y="3683573"/>
                  <a:ext cx="630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D7033A-74FC-A076-46AF-516F565B2ED8}"/>
                    </a:ext>
                  </a:extLst>
                </p14:cNvPr>
                <p14:cNvContentPartPr/>
                <p14:nvPr/>
              </p14:nvContentPartPr>
              <p14:xfrm>
                <a:off x="4881453" y="3745493"/>
                <a:ext cx="181440" cy="173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D7033A-74FC-A076-46AF-516F565B2ED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66333" y="3730373"/>
                  <a:ext cx="212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E047AD0-B184-A41C-B346-2C8CA30DF717}"/>
                    </a:ext>
                  </a:extLst>
                </p14:cNvPr>
                <p14:cNvContentPartPr/>
                <p14:nvPr/>
              </p14:nvContentPartPr>
              <p14:xfrm>
                <a:off x="5836533" y="3474053"/>
                <a:ext cx="700920" cy="510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E047AD0-B184-A41C-B346-2C8CA30DF7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21053" y="3458573"/>
                  <a:ext cx="7315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1CFF5F-842F-5406-79E4-E3D69DDC65C8}"/>
                    </a:ext>
                  </a:extLst>
                </p14:cNvPr>
                <p14:cNvContentPartPr/>
                <p14:nvPr/>
              </p14:nvContentPartPr>
              <p14:xfrm>
                <a:off x="6331173" y="3596093"/>
                <a:ext cx="282240" cy="79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1CFF5F-842F-5406-79E4-E3D69DDC65C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16053" y="3580973"/>
                  <a:ext cx="312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086397-EB8D-8920-F4FE-FF8D5BB2A651}"/>
                    </a:ext>
                  </a:extLst>
                </p14:cNvPr>
                <p14:cNvContentPartPr/>
                <p14:nvPr/>
              </p14:nvContentPartPr>
              <p14:xfrm>
                <a:off x="6664893" y="3501413"/>
                <a:ext cx="14508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086397-EB8D-8920-F4FE-FF8D5BB2A6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49773" y="3486293"/>
                  <a:ext cx="1756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7F12928-0D2D-B562-BF1E-ECB28BA748E9}"/>
                    </a:ext>
                  </a:extLst>
                </p14:cNvPr>
                <p14:cNvContentPartPr/>
                <p14:nvPr/>
              </p14:nvContentPartPr>
              <p14:xfrm>
                <a:off x="6843453" y="3765293"/>
                <a:ext cx="118800" cy="161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7F12928-0D2D-B562-BF1E-ECB28BA748E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8333" y="3750173"/>
                  <a:ext cx="149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4F0F43-D580-893A-40BF-DB9C18F890D9}"/>
                    </a:ext>
                  </a:extLst>
                </p14:cNvPr>
                <p14:cNvContentPartPr/>
                <p14:nvPr/>
              </p14:nvContentPartPr>
              <p14:xfrm>
                <a:off x="6915813" y="3641813"/>
                <a:ext cx="95400" cy="79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4F0F43-D580-893A-40BF-DB9C18F890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00333" y="3626333"/>
                  <a:ext cx="125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4DC4E0D-E53B-63C6-7DAD-4ACA68FE41C2}"/>
                    </a:ext>
                  </a:extLst>
                </p14:cNvPr>
                <p14:cNvContentPartPr/>
                <p14:nvPr/>
              </p14:nvContentPartPr>
              <p14:xfrm>
                <a:off x="7056213" y="3652253"/>
                <a:ext cx="415080" cy="379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4DC4E0D-E53B-63C6-7DAD-4ACA68FE41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41093" y="3636773"/>
                  <a:ext cx="4453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4F267B-D22C-966B-BF1F-4DE7470D03D1}"/>
                    </a:ext>
                  </a:extLst>
                </p14:cNvPr>
                <p14:cNvContentPartPr/>
                <p14:nvPr/>
              </p14:nvContentPartPr>
              <p14:xfrm>
                <a:off x="7500093" y="3953213"/>
                <a:ext cx="42840" cy="23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4F267B-D22C-966B-BF1F-4DE7470D03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84973" y="3938093"/>
                  <a:ext cx="73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C1BB173-4A8E-DF67-0994-13227980E9C3}"/>
                    </a:ext>
                  </a:extLst>
                </p14:cNvPr>
                <p14:cNvContentPartPr/>
                <p14:nvPr/>
              </p14:nvContentPartPr>
              <p14:xfrm>
                <a:off x="7442133" y="3766373"/>
                <a:ext cx="154800" cy="249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C1BB173-4A8E-DF67-0994-13227980E9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26653" y="3751253"/>
                  <a:ext cx="185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4B68C1A-765C-8E65-D110-28B305651AA6}"/>
                    </a:ext>
                  </a:extLst>
                </p14:cNvPr>
                <p14:cNvContentPartPr/>
                <p14:nvPr/>
              </p14:nvContentPartPr>
              <p14:xfrm>
                <a:off x="7708893" y="3892013"/>
                <a:ext cx="37080" cy="20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4B68C1A-765C-8E65-D110-28B305651AA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93773" y="3876893"/>
                  <a:ext cx="67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302B600-1447-4020-347C-AF552ED03604}"/>
                    </a:ext>
                  </a:extLst>
                </p14:cNvPr>
                <p14:cNvContentPartPr/>
                <p14:nvPr/>
              </p14:nvContentPartPr>
              <p14:xfrm>
                <a:off x="2966973" y="4509053"/>
                <a:ext cx="335880" cy="413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302B600-1447-4020-347C-AF552ED0360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51853" y="4493933"/>
                  <a:ext cx="3664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7AFD18B-F357-3355-17B7-D33137B4C8B4}"/>
                    </a:ext>
                  </a:extLst>
                </p14:cNvPr>
                <p14:cNvContentPartPr/>
                <p14:nvPr/>
              </p14:nvContentPartPr>
              <p14:xfrm>
                <a:off x="2913693" y="4444973"/>
                <a:ext cx="594720" cy="766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7AFD18B-F357-3355-17B7-D33137B4C8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98573" y="4429853"/>
                  <a:ext cx="62532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167D103-2FDF-C670-4C6B-B7151DF36358}"/>
                    </a:ext>
                  </a:extLst>
                </p14:cNvPr>
                <p14:cNvContentPartPr/>
                <p14:nvPr/>
              </p14:nvContentPartPr>
              <p14:xfrm>
                <a:off x="4136973" y="4306733"/>
                <a:ext cx="178200" cy="851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167D103-2FDF-C670-4C6B-B7151DF3635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21853" y="4291613"/>
                  <a:ext cx="20844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0695DE-B1B9-D53F-7508-9DB804A56DE5}"/>
                    </a:ext>
                  </a:extLst>
                </p14:cNvPr>
                <p14:cNvContentPartPr/>
                <p14:nvPr/>
              </p14:nvContentPartPr>
              <p14:xfrm>
                <a:off x="4085493" y="4566653"/>
                <a:ext cx="463680" cy="392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0695DE-B1B9-D53F-7508-9DB804A56DE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70373" y="4551533"/>
                  <a:ext cx="4942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D7D2CC4-D9AC-5E59-366B-CA4850C2A95D}"/>
                    </a:ext>
                  </a:extLst>
                </p14:cNvPr>
                <p14:cNvContentPartPr/>
                <p14:nvPr/>
              </p14:nvContentPartPr>
              <p14:xfrm>
                <a:off x="4445133" y="4503293"/>
                <a:ext cx="35280" cy="202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D7D2CC4-D9AC-5E59-366B-CA4850C2A9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29653" y="4488173"/>
                  <a:ext cx="65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1862FB8-1A5D-2B92-DD9C-3220136C071A}"/>
                    </a:ext>
                  </a:extLst>
                </p14:cNvPr>
                <p14:cNvContentPartPr/>
                <p14:nvPr/>
              </p14:nvContentPartPr>
              <p14:xfrm>
                <a:off x="4614333" y="4644413"/>
                <a:ext cx="223560" cy="317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1862FB8-1A5D-2B92-DD9C-3220136C07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98853" y="4628933"/>
                  <a:ext cx="2541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8FA8905-19D0-086D-D14E-AEA915D3C863}"/>
                    </a:ext>
                  </a:extLst>
                </p14:cNvPr>
                <p14:cNvContentPartPr/>
                <p14:nvPr/>
              </p14:nvContentPartPr>
              <p14:xfrm>
                <a:off x="5027253" y="4733333"/>
                <a:ext cx="84600" cy="201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8FA8905-19D0-086D-D14E-AEA915D3C86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11773" y="4718213"/>
                  <a:ext cx="115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F81C97A-8599-4CAD-E71F-8B5C79A0535C}"/>
                    </a:ext>
                  </a:extLst>
                </p14:cNvPr>
                <p14:cNvContentPartPr/>
                <p14:nvPr/>
              </p14:nvContentPartPr>
              <p14:xfrm>
                <a:off x="5227413" y="4617413"/>
                <a:ext cx="438480" cy="776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F81C97A-8599-4CAD-E71F-8B5C79A0535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12293" y="4601933"/>
                  <a:ext cx="46908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7BD43FD-5DDA-535F-A519-D0AF068B700E}"/>
                    </a:ext>
                  </a:extLst>
                </p14:cNvPr>
                <p14:cNvContentPartPr/>
                <p14:nvPr/>
              </p14:nvContentPartPr>
              <p14:xfrm>
                <a:off x="5089533" y="4522013"/>
                <a:ext cx="36360" cy="79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7BD43FD-5DDA-535F-A519-D0AF068B70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74413" y="4506893"/>
                  <a:ext cx="66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2732FBD-CC73-A9DF-88CD-7AEF5BCF4F35}"/>
                    </a:ext>
                  </a:extLst>
                </p14:cNvPr>
                <p14:cNvContentPartPr/>
                <p14:nvPr/>
              </p14:nvContentPartPr>
              <p14:xfrm>
                <a:off x="6281493" y="4470893"/>
                <a:ext cx="73800" cy="383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2732FBD-CC73-A9DF-88CD-7AEF5BCF4F3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66373" y="4455773"/>
                  <a:ext cx="104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C4CAB7-081A-8C39-9408-A6C9A7E28419}"/>
                    </a:ext>
                  </a:extLst>
                </p14:cNvPr>
                <p14:cNvContentPartPr/>
                <p14:nvPr/>
              </p14:nvContentPartPr>
              <p14:xfrm>
                <a:off x="6122373" y="4447853"/>
                <a:ext cx="764640" cy="424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C4CAB7-081A-8C39-9408-A6C9A7E2841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07253" y="4432733"/>
                  <a:ext cx="7948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805F62A-10F1-32A6-63CB-C3231B191761}"/>
                    </a:ext>
                  </a:extLst>
                </p14:cNvPr>
                <p14:cNvContentPartPr/>
                <p14:nvPr/>
              </p14:nvContentPartPr>
              <p14:xfrm>
                <a:off x="7553013" y="4563413"/>
                <a:ext cx="276120" cy="328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805F62A-10F1-32A6-63CB-C3231B1917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37893" y="4547933"/>
                  <a:ext cx="3067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AD18C6-E071-09BD-7D18-F9A0242926D6}"/>
                    </a:ext>
                  </a:extLst>
                </p14:cNvPr>
                <p14:cNvContentPartPr/>
                <p14:nvPr/>
              </p14:nvContentPartPr>
              <p14:xfrm>
                <a:off x="7929213" y="4387013"/>
                <a:ext cx="556560" cy="416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AD18C6-E071-09BD-7D18-F9A0242926D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13733" y="4371533"/>
                  <a:ext cx="5868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C70A721-E001-05A5-D6D4-9D9B7BDFE8B6}"/>
                    </a:ext>
                  </a:extLst>
                </p14:cNvPr>
                <p14:cNvContentPartPr/>
                <p14:nvPr/>
              </p14:nvContentPartPr>
              <p14:xfrm>
                <a:off x="8420973" y="4534253"/>
                <a:ext cx="70560" cy="100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C70A721-E001-05A5-D6D4-9D9B7BDFE8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05853" y="4519133"/>
                  <a:ext cx="100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AE3DC1-9A1D-533F-A889-18F32A18111E}"/>
                    </a:ext>
                  </a:extLst>
                </p14:cNvPr>
                <p14:cNvContentPartPr/>
                <p14:nvPr/>
              </p14:nvContentPartPr>
              <p14:xfrm>
                <a:off x="8584053" y="4199093"/>
                <a:ext cx="478800" cy="590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AE3DC1-9A1D-533F-A889-18F32A18111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68573" y="4183613"/>
                  <a:ext cx="5094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46A52DD-317D-8BFB-8526-F54F52B6C971}"/>
                    </a:ext>
                  </a:extLst>
                </p14:cNvPr>
                <p14:cNvContentPartPr/>
                <p14:nvPr/>
              </p14:nvContentPartPr>
              <p14:xfrm>
                <a:off x="9093093" y="4246613"/>
                <a:ext cx="333360" cy="623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46A52DD-317D-8BFB-8526-F54F52B6C97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77973" y="4231493"/>
                  <a:ext cx="36396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BC314DC-598E-EC62-2EAF-05AE93EB40D1}"/>
                    </a:ext>
                  </a:extLst>
                </p14:cNvPr>
                <p14:cNvContentPartPr/>
                <p14:nvPr/>
              </p14:nvContentPartPr>
              <p14:xfrm>
                <a:off x="9515373" y="4818653"/>
                <a:ext cx="43920" cy="30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BC314DC-598E-EC62-2EAF-05AE93EB40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00253" y="4803173"/>
                  <a:ext cx="7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6799E96-F113-4059-C314-D64EFA159EEE}"/>
                    </a:ext>
                  </a:extLst>
                </p14:cNvPr>
                <p14:cNvContentPartPr/>
                <p14:nvPr/>
              </p14:nvContentPartPr>
              <p14:xfrm>
                <a:off x="9588453" y="4571333"/>
                <a:ext cx="229680" cy="349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6799E96-F113-4059-C314-D64EFA159EE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73333" y="4556213"/>
                  <a:ext cx="2599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8B6033E-F3EA-16B4-186D-6475C0C1F3FE}"/>
                    </a:ext>
                  </a:extLst>
                </p14:cNvPr>
                <p14:cNvContentPartPr/>
                <p14:nvPr/>
              </p14:nvContentPartPr>
              <p14:xfrm>
                <a:off x="9645693" y="3169133"/>
                <a:ext cx="118800" cy="1045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8B6033E-F3EA-16B4-186D-6475C0C1F3F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30213" y="3154013"/>
                  <a:ext cx="14940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9ADD2BE-12CF-22FE-BEFB-4252A2ABC2FC}"/>
                    </a:ext>
                  </a:extLst>
                </p14:cNvPr>
                <p14:cNvContentPartPr/>
                <p14:nvPr/>
              </p14:nvContentPartPr>
              <p14:xfrm>
                <a:off x="9668733" y="3200093"/>
                <a:ext cx="393480" cy="306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9ADD2BE-12CF-22FE-BEFB-4252A2ABC2F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53253" y="3184973"/>
                  <a:ext cx="424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25CEFAC-F5F7-A795-241B-AE718412BF78}"/>
                    </a:ext>
                  </a:extLst>
                </p14:cNvPr>
                <p14:cNvContentPartPr/>
                <p14:nvPr/>
              </p14:nvContentPartPr>
              <p14:xfrm>
                <a:off x="10030533" y="3143933"/>
                <a:ext cx="113760" cy="140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25CEFAC-F5F7-A795-241B-AE718412BF7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15413" y="3128453"/>
                  <a:ext cx="144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4639E86-9122-E9ED-A4B6-49FC6E701DD6}"/>
                    </a:ext>
                  </a:extLst>
                </p14:cNvPr>
                <p14:cNvContentPartPr/>
                <p14:nvPr/>
              </p14:nvContentPartPr>
              <p14:xfrm>
                <a:off x="9686013" y="3577373"/>
                <a:ext cx="329400" cy="48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4639E86-9122-E9ED-A4B6-49FC6E701DD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70893" y="3562253"/>
                  <a:ext cx="359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4629B67-78A1-8B08-A960-6424AD91171B}"/>
                    </a:ext>
                  </a:extLst>
                </p14:cNvPr>
                <p14:cNvContentPartPr/>
                <p14:nvPr/>
              </p14:nvContentPartPr>
              <p14:xfrm>
                <a:off x="10024413" y="3544613"/>
                <a:ext cx="70920" cy="128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4629B67-78A1-8B08-A960-6424AD9117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008933" y="3529133"/>
                  <a:ext cx="101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D56D242-7F31-6FA2-E887-EB3476E5B299}"/>
                    </a:ext>
                  </a:extLst>
                </p14:cNvPr>
                <p14:cNvContentPartPr/>
                <p14:nvPr/>
              </p14:nvContentPartPr>
              <p14:xfrm>
                <a:off x="9758373" y="3875813"/>
                <a:ext cx="264240" cy="37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D56D242-7F31-6FA2-E887-EB3476E5B29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43253" y="3860333"/>
                  <a:ext cx="294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EDB230C-1558-5001-3021-0F149656B752}"/>
                    </a:ext>
                  </a:extLst>
                </p14:cNvPr>
                <p14:cNvContentPartPr/>
                <p14:nvPr/>
              </p14:nvContentPartPr>
              <p14:xfrm>
                <a:off x="10019013" y="3811373"/>
                <a:ext cx="53280" cy="97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EDB230C-1558-5001-3021-0F149656B75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03893" y="3796253"/>
                  <a:ext cx="83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0066023-0774-6C91-7401-A3F253F1CDEF}"/>
                    </a:ext>
                  </a:extLst>
                </p14:cNvPr>
                <p14:cNvContentPartPr/>
                <p14:nvPr/>
              </p14:nvContentPartPr>
              <p14:xfrm>
                <a:off x="9789333" y="4182173"/>
                <a:ext cx="322920" cy="57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0066023-0774-6C91-7401-A3F253F1CDE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74213" y="4166693"/>
                  <a:ext cx="353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630B956-9C66-7DDE-8016-EF855E7213D7}"/>
                    </a:ext>
                  </a:extLst>
                </p14:cNvPr>
                <p14:cNvContentPartPr/>
                <p14:nvPr/>
              </p14:nvContentPartPr>
              <p14:xfrm>
                <a:off x="10082373" y="4106933"/>
                <a:ext cx="119520" cy="132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630B956-9C66-7DDE-8016-EF855E7213D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67253" y="4091453"/>
                  <a:ext cx="150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EEF27BD-0F45-5A3B-154F-C003865EA62F}"/>
                    </a:ext>
                  </a:extLst>
                </p14:cNvPr>
                <p14:cNvContentPartPr/>
                <p14:nvPr/>
              </p14:nvContentPartPr>
              <p14:xfrm>
                <a:off x="9752973" y="4208453"/>
                <a:ext cx="403200" cy="212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EEF27BD-0F45-5A3B-154F-C003865EA6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37853" y="4192973"/>
                  <a:ext cx="433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1B9072A-3888-D597-F52E-69205B48289B}"/>
                    </a:ext>
                  </a:extLst>
                </p14:cNvPr>
                <p14:cNvContentPartPr/>
                <p14:nvPr/>
              </p14:nvContentPartPr>
              <p14:xfrm>
                <a:off x="10132053" y="4323293"/>
                <a:ext cx="77400" cy="93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1B9072A-3888-D597-F52E-69205B48289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116933" y="4308173"/>
                  <a:ext cx="108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7943DAD-199D-A13F-B381-A9E989DB88BC}"/>
                    </a:ext>
                  </a:extLst>
                </p14:cNvPr>
                <p14:cNvContentPartPr/>
                <p14:nvPr/>
              </p14:nvContentPartPr>
              <p14:xfrm>
                <a:off x="9926493" y="4456853"/>
                <a:ext cx="268920" cy="154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7943DAD-199D-A13F-B381-A9E989DB88B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11373" y="4441733"/>
                  <a:ext cx="299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6DFD23D-558C-23AA-5CDB-F3AE4EF8F784}"/>
                    </a:ext>
                  </a:extLst>
                </p14:cNvPr>
                <p14:cNvContentPartPr/>
                <p14:nvPr/>
              </p14:nvContentPartPr>
              <p14:xfrm>
                <a:off x="10191093" y="4532093"/>
                <a:ext cx="184680" cy="174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6DFD23D-558C-23AA-5CDB-F3AE4EF8F78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75973" y="4516613"/>
                  <a:ext cx="21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F5561D4-80B9-77DB-1B6E-6E4C80FB0842}"/>
                    </a:ext>
                  </a:extLst>
                </p14:cNvPr>
                <p14:cNvContentPartPr/>
                <p14:nvPr/>
              </p14:nvContentPartPr>
              <p14:xfrm>
                <a:off x="4486533" y="5144093"/>
                <a:ext cx="5153040" cy="226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F5561D4-80B9-77DB-1B6E-6E4C80FB08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71413" y="5128973"/>
                  <a:ext cx="5183640" cy="25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8365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7033704-2D41-63AE-3330-54E2466197D6}"/>
              </a:ext>
            </a:extLst>
          </p:cNvPr>
          <p:cNvGrpSpPr/>
          <p:nvPr/>
        </p:nvGrpSpPr>
        <p:grpSpPr>
          <a:xfrm>
            <a:off x="500253" y="406853"/>
            <a:ext cx="813240" cy="874800"/>
            <a:chOff x="500253" y="406853"/>
            <a:chExt cx="813240" cy="87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6B72866-9874-3D41-499D-306C4E727BA5}"/>
                    </a:ext>
                  </a:extLst>
                </p14:cNvPr>
                <p14:cNvContentPartPr/>
                <p14:nvPr/>
              </p14:nvContentPartPr>
              <p14:xfrm>
                <a:off x="709413" y="695213"/>
                <a:ext cx="258480" cy="425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6B72866-9874-3D41-499D-306C4E727BA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3933" y="680093"/>
                  <a:ext cx="2887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6FA603-CEB5-BCAC-849F-D717BEC47772}"/>
                    </a:ext>
                  </a:extLst>
                </p14:cNvPr>
                <p14:cNvContentPartPr/>
                <p14:nvPr/>
              </p14:nvContentPartPr>
              <p14:xfrm>
                <a:off x="500253" y="406853"/>
                <a:ext cx="813240" cy="874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6FA603-CEB5-BCAC-849F-D717BEC477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5133" y="391733"/>
                  <a:ext cx="843480" cy="90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3F2D02-993D-54A9-1071-764C09D8515C}"/>
                  </a:ext>
                </a:extLst>
              </p14:cNvPr>
              <p14:cNvContentPartPr/>
              <p14:nvPr/>
            </p14:nvContentPartPr>
            <p14:xfrm>
              <a:off x="1870053" y="569573"/>
              <a:ext cx="357120" cy="588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3F2D02-993D-54A9-1071-764C09D851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4933" y="554093"/>
                <a:ext cx="38736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06F498A-7225-4C3D-A49D-BDAD933F82E5}"/>
                  </a:ext>
                </a:extLst>
              </p14:cNvPr>
              <p14:cNvContentPartPr/>
              <p14:nvPr/>
            </p14:nvContentPartPr>
            <p14:xfrm>
              <a:off x="2313573" y="462293"/>
              <a:ext cx="495000" cy="691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06F498A-7225-4C3D-A49D-BDAD933F82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8453" y="446813"/>
                <a:ext cx="52560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ECE42A-DA7F-BBC1-43AA-34566E339D2B}"/>
                  </a:ext>
                </a:extLst>
              </p14:cNvPr>
              <p14:cNvContentPartPr/>
              <p14:nvPr/>
            </p14:nvContentPartPr>
            <p14:xfrm>
              <a:off x="2570973" y="817973"/>
              <a:ext cx="507240" cy="260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ECE42A-DA7F-BBC1-43AA-34566E339D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5853" y="802493"/>
                <a:ext cx="5374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DBB6E5-7791-35C3-6079-AEC6D44CDA32}"/>
                  </a:ext>
                </a:extLst>
              </p14:cNvPr>
              <p14:cNvContentPartPr/>
              <p14:nvPr/>
            </p14:nvContentPartPr>
            <p14:xfrm>
              <a:off x="3874173" y="573893"/>
              <a:ext cx="288000" cy="553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DBB6E5-7791-35C3-6079-AEC6D44CDA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59053" y="558773"/>
                <a:ext cx="31860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4D33B04-E16D-AD28-A096-0E63209B8C6D}"/>
                  </a:ext>
                </a:extLst>
              </p14:cNvPr>
              <p14:cNvContentPartPr/>
              <p14:nvPr/>
            </p14:nvContentPartPr>
            <p14:xfrm>
              <a:off x="4379973" y="866573"/>
              <a:ext cx="75240" cy="319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4D33B04-E16D-AD28-A096-0E63209B8C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64853" y="851093"/>
                <a:ext cx="1058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F2DC66-255F-ED88-60C3-5124A1BE9ABA}"/>
                  </a:ext>
                </a:extLst>
              </p14:cNvPr>
              <p14:cNvContentPartPr/>
              <p14:nvPr/>
            </p14:nvContentPartPr>
            <p14:xfrm>
              <a:off x="4423533" y="792053"/>
              <a:ext cx="241560" cy="404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F2DC66-255F-ED88-60C3-5124A1BE9A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8053" y="776573"/>
                <a:ext cx="27216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4C8AAF5-F789-0790-4347-5EBD4F8505BB}"/>
                  </a:ext>
                </a:extLst>
              </p14:cNvPr>
              <p14:cNvContentPartPr/>
              <p14:nvPr/>
            </p14:nvContentPartPr>
            <p14:xfrm>
              <a:off x="4781373" y="454013"/>
              <a:ext cx="721080" cy="717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4C8AAF5-F789-0790-4347-5EBD4F8505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66253" y="438533"/>
                <a:ext cx="751680" cy="7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CFB271A-6E38-8242-3C93-C0C9F7E7BECD}"/>
                  </a:ext>
                </a:extLst>
              </p14:cNvPr>
              <p14:cNvContentPartPr/>
              <p14:nvPr/>
            </p14:nvContentPartPr>
            <p14:xfrm>
              <a:off x="5704053" y="976373"/>
              <a:ext cx="41040" cy="183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CFB271A-6E38-8242-3C93-C0C9F7E7BE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88573" y="961253"/>
                <a:ext cx="716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297A38-294A-69F1-A9DD-6C2C63FB940F}"/>
                  </a:ext>
                </a:extLst>
              </p14:cNvPr>
              <p14:cNvContentPartPr/>
              <p14:nvPr/>
            </p14:nvContentPartPr>
            <p14:xfrm>
              <a:off x="5733213" y="747053"/>
              <a:ext cx="109080" cy="116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297A38-294A-69F1-A9DD-6C2C63FB94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18093" y="731573"/>
                <a:ext cx="1396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76D027-B995-D4DA-B663-CA0098A8DED6}"/>
                  </a:ext>
                </a:extLst>
              </p14:cNvPr>
              <p14:cNvContentPartPr/>
              <p14:nvPr/>
            </p14:nvContentPartPr>
            <p14:xfrm>
              <a:off x="5916093" y="832733"/>
              <a:ext cx="666720" cy="552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76D027-B995-D4DA-B663-CA0098A8DE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00973" y="817613"/>
                <a:ext cx="69732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EE918C8-F76D-B516-1225-0A075322AFC8}"/>
                  </a:ext>
                </a:extLst>
              </p14:cNvPr>
              <p14:cNvContentPartPr/>
              <p14:nvPr/>
            </p14:nvContentPartPr>
            <p14:xfrm>
              <a:off x="5888373" y="655253"/>
              <a:ext cx="241200" cy="195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EE918C8-F76D-B516-1225-0A075322AFC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73253" y="640133"/>
                <a:ext cx="2718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EDADA1-A6B5-0610-CB2D-63B7E1824389}"/>
                  </a:ext>
                </a:extLst>
              </p14:cNvPr>
              <p14:cNvContentPartPr/>
              <p14:nvPr/>
            </p14:nvContentPartPr>
            <p14:xfrm>
              <a:off x="6318213" y="569213"/>
              <a:ext cx="451080" cy="599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EDADA1-A6B5-0610-CB2D-63B7E18243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03093" y="554093"/>
                <a:ext cx="48168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F267B17-52BD-6A8B-E97C-664F40DF460A}"/>
                  </a:ext>
                </a:extLst>
              </p14:cNvPr>
              <p14:cNvContentPartPr/>
              <p14:nvPr/>
            </p14:nvContentPartPr>
            <p14:xfrm>
              <a:off x="6609453" y="914813"/>
              <a:ext cx="932760" cy="284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F267B17-52BD-6A8B-E97C-664F40DF460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94333" y="899333"/>
                <a:ext cx="9633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B16220F-E773-00AC-5E87-3FBBBE68975B}"/>
                  </a:ext>
                </a:extLst>
              </p14:cNvPr>
              <p14:cNvContentPartPr/>
              <p14:nvPr/>
            </p14:nvContentPartPr>
            <p14:xfrm>
              <a:off x="7728693" y="1066733"/>
              <a:ext cx="20520" cy="100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B16220F-E773-00AC-5E87-3FBBBE6897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13213" y="1051613"/>
                <a:ext cx="5076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ADF58561-1178-9B3E-82E6-539B750D659A}"/>
              </a:ext>
            </a:extLst>
          </p:cNvPr>
          <p:cNvGrpSpPr/>
          <p:nvPr/>
        </p:nvGrpSpPr>
        <p:grpSpPr>
          <a:xfrm>
            <a:off x="1987053" y="1474973"/>
            <a:ext cx="9402480" cy="2591640"/>
            <a:chOff x="1987053" y="1474973"/>
            <a:chExt cx="9402480" cy="259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803954-9AD0-F2A6-DA3D-F4AAC3025E04}"/>
                    </a:ext>
                  </a:extLst>
                </p14:cNvPr>
                <p14:cNvContentPartPr/>
                <p14:nvPr/>
              </p14:nvContentPartPr>
              <p14:xfrm>
                <a:off x="1987053" y="1474973"/>
                <a:ext cx="5368680" cy="69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803954-9AD0-F2A6-DA3D-F4AAC3025E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71933" y="1459853"/>
                  <a:ext cx="5399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4747389-982E-3ABF-8D2D-09FFD4DFD432}"/>
                    </a:ext>
                  </a:extLst>
                </p14:cNvPr>
                <p14:cNvContentPartPr/>
                <p14:nvPr/>
              </p14:nvContentPartPr>
              <p14:xfrm>
                <a:off x="2977053" y="2134493"/>
                <a:ext cx="31320" cy="212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4747389-982E-3ABF-8D2D-09FFD4DFD4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61933" y="2119373"/>
                  <a:ext cx="61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86CE762-CBE7-6098-2603-3AE81E93F4C5}"/>
                    </a:ext>
                  </a:extLst>
                </p14:cNvPr>
                <p14:cNvContentPartPr/>
                <p14:nvPr/>
              </p14:nvContentPartPr>
              <p14:xfrm>
                <a:off x="2772933" y="1881773"/>
                <a:ext cx="488880" cy="599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86CE762-CBE7-6098-2603-3AE81E93F4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57813" y="1866293"/>
                  <a:ext cx="51948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60CF8B-13BB-D9F8-6329-C75BB57FCCE6}"/>
                    </a:ext>
                  </a:extLst>
                </p14:cNvPr>
                <p14:cNvContentPartPr/>
                <p14:nvPr/>
              </p14:nvContentPartPr>
              <p14:xfrm>
                <a:off x="3631173" y="2084453"/>
                <a:ext cx="48960" cy="468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60CF8B-13BB-D9F8-6329-C75BB57FCCE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15693" y="2069333"/>
                  <a:ext cx="795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10E9074-EE88-8462-0F61-9B8DBBA2C80F}"/>
                    </a:ext>
                  </a:extLst>
                </p14:cNvPr>
                <p14:cNvContentPartPr/>
                <p14:nvPr/>
              </p14:nvContentPartPr>
              <p14:xfrm>
                <a:off x="3501933" y="2011013"/>
                <a:ext cx="164160" cy="91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10E9074-EE88-8462-0F61-9B8DBBA2C8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86813" y="1995893"/>
                  <a:ext cx="194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B9DDA68-F6AB-1A77-8FC5-79F17C53DE0C}"/>
                    </a:ext>
                  </a:extLst>
                </p14:cNvPr>
                <p14:cNvContentPartPr/>
                <p14:nvPr/>
              </p14:nvContentPartPr>
              <p14:xfrm>
                <a:off x="3792813" y="2181293"/>
                <a:ext cx="141840" cy="264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B9DDA68-F6AB-1A77-8FC5-79F17C53DE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77693" y="2165813"/>
                  <a:ext cx="172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9125B5-9391-E954-A8D1-3030C33626D8}"/>
                    </a:ext>
                  </a:extLst>
                </p14:cNvPr>
                <p14:cNvContentPartPr/>
                <p14:nvPr/>
              </p14:nvContentPartPr>
              <p14:xfrm>
                <a:off x="4504893" y="1851893"/>
                <a:ext cx="101880" cy="663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9125B5-9391-E954-A8D1-3030C33626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89413" y="1836413"/>
                  <a:ext cx="13212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96DF2B-33E5-AB67-8F50-125353A02689}"/>
                    </a:ext>
                  </a:extLst>
                </p14:cNvPr>
                <p14:cNvContentPartPr/>
                <p14:nvPr/>
              </p14:nvContentPartPr>
              <p14:xfrm>
                <a:off x="4439733" y="2164013"/>
                <a:ext cx="431640" cy="300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96DF2B-33E5-AB67-8F50-125353A026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24253" y="2148893"/>
                  <a:ext cx="4618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649A56-DEFF-1108-41DC-7900DBF8CBEC}"/>
                    </a:ext>
                  </a:extLst>
                </p14:cNvPr>
                <p14:cNvContentPartPr/>
                <p14:nvPr/>
              </p14:nvContentPartPr>
              <p14:xfrm>
                <a:off x="4787493" y="2010293"/>
                <a:ext cx="68040" cy="81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649A56-DEFF-1108-41DC-7900DBF8CB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72373" y="1994813"/>
                  <a:ext cx="98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234420-3CBE-32FC-800E-17C923B10FCA}"/>
                    </a:ext>
                  </a:extLst>
                </p14:cNvPr>
                <p14:cNvContentPartPr/>
                <p14:nvPr/>
              </p14:nvContentPartPr>
              <p14:xfrm>
                <a:off x="4873893" y="1886093"/>
                <a:ext cx="491760" cy="619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234420-3CBE-32FC-800E-17C923B10FC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58413" y="1870973"/>
                  <a:ext cx="52236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9630B4-2B60-B559-15B0-2A23D9511591}"/>
                    </a:ext>
                  </a:extLst>
                </p14:cNvPr>
                <p14:cNvContentPartPr/>
                <p14:nvPr/>
              </p14:nvContentPartPr>
              <p14:xfrm>
                <a:off x="6057213" y="1852973"/>
                <a:ext cx="31320" cy="683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9630B4-2B60-B559-15B0-2A23D95115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2093" y="1837853"/>
                  <a:ext cx="6192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7B7BBD-3FD4-7EDF-EC8C-D82EB1D1B5AD}"/>
                    </a:ext>
                  </a:extLst>
                </p14:cNvPr>
                <p14:cNvContentPartPr/>
                <p14:nvPr/>
              </p14:nvContentPartPr>
              <p14:xfrm>
                <a:off x="5874333" y="1975733"/>
                <a:ext cx="851040" cy="564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7B7BBD-3FD4-7EDF-EC8C-D82EB1D1B5A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58853" y="1960613"/>
                  <a:ext cx="88128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DE29126-3004-A6A1-1F10-C10C8FD11373}"/>
                    </a:ext>
                  </a:extLst>
                </p14:cNvPr>
                <p14:cNvContentPartPr/>
                <p14:nvPr/>
              </p14:nvContentPartPr>
              <p14:xfrm>
                <a:off x="7229373" y="1815893"/>
                <a:ext cx="367560" cy="681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DE29126-3004-A6A1-1F10-C10C8FD113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14253" y="1800773"/>
                  <a:ext cx="39816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060B869-7EEB-36A7-2C75-860D8E26FCF8}"/>
                    </a:ext>
                  </a:extLst>
                </p14:cNvPr>
                <p14:cNvContentPartPr/>
                <p14:nvPr/>
              </p14:nvContentPartPr>
              <p14:xfrm>
                <a:off x="7672173" y="2181293"/>
                <a:ext cx="80640" cy="232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060B869-7EEB-36A7-2C75-860D8E26FC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56693" y="2166173"/>
                  <a:ext cx="111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3037A6-4E73-32C6-EB45-C34BE71DBE1D}"/>
                    </a:ext>
                  </a:extLst>
                </p14:cNvPr>
                <p14:cNvContentPartPr/>
                <p14:nvPr/>
              </p14:nvContentPartPr>
              <p14:xfrm>
                <a:off x="7697373" y="1970333"/>
                <a:ext cx="34560" cy="49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3037A6-4E73-32C6-EB45-C34BE71DBE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82253" y="1954853"/>
                  <a:ext cx="65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82D268F-464E-CDF8-8A72-BDB2E66B181C}"/>
                    </a:ext>
                  </a:extLst>
                </p14:cNvPr>
                <p14:cNvContentPartPr/>
                <p14:nvPr/>
              </p14:nvContentPartPr>
              <p14:xfrm>
                <a:off x="7773333" y="2163653"/>
                <a:ext cx="137160" cy="330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82D268F-464E-CDF8-8A72-BDB2E66B18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58213" y="2148533"/>
                  <a:ext cx="167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FD15059-EB06-137C-5A9C-0629D9A312E0}"/>
                    </a:ext>
                  </a:extLst>
                </p14:cNvPr>
                <p14:cNvContentPartPr/>
                <p14:nvPr/>
              </p14:nvContentPartPr>
              <p14:xfrm>
                <a:off x="8056293" y="1743533"/>
                <a:ext cx="74160" cy="642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FD15059-EB06-137C-5A9C-0629D9A312E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41173" y="1728413"/>
                  <a:ext cx="10476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267F68-2F6B-06EE-BD37-DB65F0399C07}"/>
                    </a:ext>
                  </a:extLst>
                </p14:cNvPr>
                <p14:cNvContentPartPr/>
                <p14:nvPr/>
              </p14:nvContentPartPr>
              <p14:xfrm>
                <a:off x="8002653" y="2013893"/>
                <a:ext cx="173880" cy="72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267F68-2F6B-06EE-BD37-DB65F0399C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87533" y="1998773"/>
                  <a:ext cx="204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61C70FC-702C-38A6-823F-C96E25A79022}"/>
                    </a:ext>
                  </a:extLst>
                </p14:cNvPr>
                <p14:cNvContentPartPr/>
                <p14:nvPr/>
              </p14:nvContentPartPr>
              <p14:xfrm>
                <a:off x="8163933" y="2080493"/>
                <a:ext cx="215280" cy="338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61C70FC-702C-38A6-823F-C96E25A7902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48813" y="2065373"/>
                  <a:ext cx="2458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757B3CC-B075-18A3-1336-99E5AEB85EFE}"/>
                    </a:ext>
                  </a:extLst>
                </p14:cNvPr>
                <p14:cNvContentPartPr/>
                <p14:nvPr/>
              </p14:nvContentPartPr>
              <p14:xfrm>
                <a:off x="8437893" y="2156813"/>
                <a:ext cx="55800" cy="126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757B3CC-B075-18A3-1336-99E5AEB85E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22773" y="2141693"/>
                  <a:ext cx="86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F398818-0151-D568-343E-52339438F49E}"/>
                    </a:ext>
                  </a:extLst>
                </p14:cNvPr>
                <p14:cNvContentPartPr/>
                <p14:nvPr/>
              </p14:nvContentPartPr>
              <p14:xfrm>
                <a:off x="8438253" y="1992293"/>
                <a:ext cx="79200" cy="98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F398818-0151-D568-343E-52339438F4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23133" y="1976813"/>
                  <a:ext cx="109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CAD25C2-E5D3-EDB4-9126-18DF14542E39}"/>
                    </a:ext>
                  </a:extLst>
                </p14:cNvPr>
                <p14:cNvContentPartPr/>
                <p14:nvPr/>
              </p14:nvContentPartPr>
              <p14:xfrm>
                <a:off x="8630133" y="1693853"/>
                <a:ext cx="230040" cy="785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CAD25C2-E5D3-EDB4-9126-18DF14542E3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15013" y="1678373"/>
                  <a:ext cx="26064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9409061-42D6-9923-140F-C1E44F1EE74F}"/>
                    </a:ext>
                  </a:extLst>
                </p14:cNvPr>
                <p14:cNvContentPartPr/>
                <p14:nvPr/>
              </p14:nvContentPartPr>
              <p14:xfrm>
                <a:off x="9044493" y="1747133"/>
                <a:ext cx="494640" cy="635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9409061-42D6-9923-140F-C1E44F1EE74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29373" y="1732013"/>
                  <a:ext cx="5252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FA0CBE-9DF9-1592-4639-0D7C490BD982}"/>
                    </a:ext>
                  </a:extLst>
                </p14:cNvPr>
                <p14:cNvContentPartPr/>
                <p14:nvPr/>
              </p14:nvContentPartPr>
              <p14:xfrm>
                <a:off x="9377853" y="1939733"/>
                <a:ext cx="768960" cy="379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FA0CBE-9DF9-1592-4639-0D7C490BD9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62733" y="1924613"/>
                  <a:ext cx="7995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365743D-9486-66F2-3EDE-8E80C042DD42}"/>
                    </a:ext>
                  </a:extLst>
                </p14:cNvPr>
                <p14:cNvContentPartPr/>
                <p14:nvPr/>
              </p14:nvContentPartPr>
              <p14:xfrm>
                <a:off x="10229253" y="2212613"/>
                <a:ext cx="52920" cy="20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365743D-9486-66F2-3EDE-8E80C042DD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14133" y="2197493"/>
                  <a:ext cx="83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F715068-7880-2D3C-E95C-86A8300F75EB}"/>
                    </a:ext>
                  </a:extLst>
                </p14:cNvPr>
                <p14:cNvContentPartPr/>
                <p14:nvPr/>
              </p14:nvContentPartPr>
              <p14:xfrm>
                <a:off x="10519053" y="1709333"/>
                <a:ext cx="22680" cy="499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F715068-7880-2D3C-E95C-86A8300F75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03933" y="1693853"/>
                  <a:ext cx="532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F61A648-C829-ADDC-4576-716BF3492655}"/>
                    </a:ext>
                  </a:extLst>
                </p14:cNvPr>
                <p14:cNvContentPartPr/>
                <p14:nvPr/>
              </p14:nvContentPartPr>
              <p14:xfrm>
                <a:off x="10397013" y="1901213"/>
                <a:ext cx="469440" cy="584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F61A648-C829-ADDC-4576-716BF349265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81893" y="1885733"/>
                  <a:ext cx="50004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469682-2986-7092-A1A2-1D29C3F96B17}"/>
                    </a:ext>
                  </a:extLst>
                </p14:cNvPr>
                <p14:cNvContentPartPr/>
                <p14:nvPr/>
              </p14:nvContentPartPr>
              <p14:xfrm>
                <a:off x="10908933" y="1823093"/>
                <a:ext cx="197640" cy="507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469682-2986-7092-A1A2-1D29C3F96B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93813" y="1807973"/>
                  <a:ext cx="2278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E04B2A1-EE6D-D86B-10E3-D71CB38BF0BD}"/>
                    </a:ext>
                  </a:extLst>
                </p14:cNvPr>
                <p14:cNvContentPartPr/>
                <p14:nvPr/>
              </p14:nvContentPartPr>
              <p14:xfrm>
                <a:off x="11212413" y="1921373"/>
                <a:ext cx="177120" cy="253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E04B2A1-EE6D-D86B-10E3-D71CB38BF0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196933" y="1906253"/>
                  <a:ext cx="207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73FA16-FC3C-7BB2-009A-42260286216B}"/>
                    </a:ext>
                  </a:extLst>
                </p14:cNvPr>
                <p14:cNvContentPartPr/>
                <p14:nvPr/>
              </p14:nvContentPartPr>
              <p14:xfrm>
                <a:off x="2898573" y="2983013"/>
                <a:ext cx="329400" cy="251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73FA16-FC3C-7BB2-009A-42260286216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83093" y="2967893"/>
                  <a:ext cx="359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6DEC47-33EB-FF93-DE9C-A7112B6AADBA}"/>
                    </a:ext>
                  </a:extLst>
                </p14:cNvPr>
                <p14:cNvContentPartPr/>
                <p14:nvPr/>
              </p14:nvContentPartPr>
              <p14:xfrm>
                <a:off x="2815413" y="2796173"/>
                <a:ext cx="447480" cy="637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6DEC47-33EB-FF93-DE9C-A7112B6AADB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99933" y="2781053"/>
                  <a:ext cx="4780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84769B8-9117-0BF9-94B3-9153619CF138}"/>
                    </a:ext>
                  </a:extLst>
                </p14:cNvPr>
                <p14:cNvContentPartPr/>
                <p14:nvPr/>
              </p14:nvContentPartPr>
              <p14:xfrm>
                <a:off x="3621813" y="2939093"/>
                <a:ext cx="235800" cy="356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84769B8-9117-0BF9-94B3-9153619CF1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06693" y="2923973"/>
                  <a:ext cx="2664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0867ECA-395E-A52D-59C3-4413EE695EBA}"/>
                    </a:ext>
                  </a:extLst>
                </p14:cNvPr>
                <p14:cNvContentPartPr/>
                <p14:nvPr/>
              </p14:nvContentPartPr>
              <p14:xfrm>
                <a:off x="3920613" y="2927933"/>
                <a:ext cx="596520" cy="426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0867ECA-395E-A52D-59C3-4413EE695E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05493" y="2912453"/>
                  <a:ext cx="6271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3A2E5B2-66CD-87E8-A347-E799B2F496A1}"/>
                    </a:ext>
                  </a:extLst>
                </p14:cNvPr>
                <p14:cNvContentPartPr/>
                <p14:nvPr/>
              </p14:nvContentPartPr>
              <p14:xfrm>
                <a:off x="4451613" y="2916413"/>
                <a:ext cx="87840" cy="42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3A2E5B2-66CD-87E8-A347-E799B2F496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36493" y="2901293"/>
                  <a:ext cx="118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CAC2281-F40F-F9E6-57D4-7DC74BB927DF}"/>
                    </a:ext>
                  </a:extLst>
                </p14:cNvPr>
                <p14:cNvContentPartPr/>
                <p14:nvPr/>
              </p14:nvContentPartPr>
              <p14:xfrm>
                <a:off x="4585173" y="2826053"/>
                <a:ext cx="521640" cy="599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CAC2281-F40F-F9E6-57D4-7DC74BB927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70053" y="2810573"/>
                  <a:ext cx="5522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D44944-DA16-D218-801A-525A9FC45995}"/>
                    </a:ext>
                  </a:extLst>
                </p14:cNvPr>
                <p14:cNvContentPartPr/>
                <p14:nvPr/>
              </p14:nvContentPartPr>
              <p14:xfrm>
                <a:off x="5286813" y="2891213"/>
                <a:ext cx="206640" cy="484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D44944-DA16-D218-801A-525A9FC459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71693" y="2876093"/>
                  <a:ext cx="2372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16A1B1-8028-D220-39A4-ED49AE1E0D01}"/>
                    </a:ext>
                  </a:extLst>
                </p14:cNvPr>
                <p14:cNvContentPartPr/>
                <p14:nvPr/>
              </p14:nvContentPartPr>
              <p14:xfrm>
                <a:off x="5484453" y="3102893"/>
                <a:ext cx="288720" cy="254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16A1B1-8028-D220-39A4-ED49AE1E0D0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69333" y="3087773"/>
                  <a:ext cx="319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6C43FCF-AC56-4BE6-6985-28DA8CB41011}"/>
                    </a:ext>
                  </a:extLst>
                </p14:cNvPr>
                <p14:cNvContentPartPr/>
                <p14:nvPr/>
              </p14:nvContentPartPr>
              <p14:xfrm>
                <a:off x="6318573" y="2926853"/>
                <a:ext cx="57960" cy="417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6C43FCF-AC56-4BE6-6985-28DA8CB4101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03453" y="2911733"/>
                  <a:ext cx="882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690492-D270-9F00-0BB2-71384F41C733}"/>
                    </a:ext>
                  </a:extLst>
                </p14:cNvPr>
                <p14:cNvContentPartPr/>
                <p14:nvPr/>
              </p14:nvContentPartPr>
              <p14:xfrm>
                <a:off x="6138573" y="3025853"/>
                <a:ext cx="649440" cy="73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690492-D270-9F00-0BB2-71384F41C7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23453" y="3010733"/>
                  <a:ext cx="68004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EEB774E-D6E1-6516-B901-2ABB88282D44}"/>
                    </a:ext>
                  </a:extLst>
                </p14:cNvPr>
                <p14:cNvContentPartPr/>
                <p14:nvPr/>
              </p14:nvContentPartPr>
              <p14:xfrm>
                <a:off x="6884133" y="3035573"/>
                <a:ext cx="636840" cy="604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EEB774E-D6E1-6516-B901-2ABB88282D4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68653" y="3020093"/>
                  <a:ext cx="66744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D40634A-722C-F4A6-D2C8-E7817BFEDF0D}"/>
                    </a:ext>
                  </a:extLst>
                </p14:cNvPr>
                <p14:cNvContentPartPr/>
                <p14:nvPr/>
              </p14:nvContentPartPr>
              <p14:xfrm>
                <a:off x="7845693" y="2967533"/>
                <a:ext cx="857520" cy="381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D40634A-722C-F4A6-D2C8-E7817BFEDF0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30213" y="2952413"/>
                  <a:ext cx="8881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4E60B3A-F728-1A81-63F6-932118FE2DA1}"/>
                    </a:ext>
                  </a:extLst>
                </p14:cNvPr>
                <p14:cNvContentPartPr/>
                <p14:nvPr/>
              </p14:nvContentPartPr>
              <p14:xfrm>
                <a:off x="8528253" y="2853053"/>
                <a:ext cx="284760" cy="190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4E60B3A-F728-1A81-63F6-932118FE2DA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13133" y="2837573"/>
                  <a:ext cx="315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CEB4C66-A1A7-C74C-2C83-BCB195FC9B28}"/>
                    </a:ext>
                  </a:extLst>
                </p14:cNvPr>
                <p14:cNvContentPartPr/>
                <p14:nvPr/>
              </p14:nvContentPartPr>
              <p14:xfrm>
                <a:off x="8363733" y="3361733"/>
                <a:ext cx="430200" cy="377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CEB4C66-A1A7-C74C-2C83-BCB195FC9B2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48613" y="3346253"/>
                  <a:ext cx="4608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0B80FB-88C4-5333-E339-C69C8278E2FD}"/>
                    </a:ext>
                  </a:extLst>
                </p14:cNvPr>
                <p14:cNvContentPartPr/>
                <p14:nvPr/>
              </p14:nvContentPartPr>
              <p14:xfrm>
                <a:off x="8668653" y="3687893"/>
                <a:ext cx="169920" cy="205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0B80FB-88C4-5333-E339-C69C8278E2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53173" y="3672773"/>
                  <a:ext cx="200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578AA72-B04C-027F-5588-9565F11E1ABB}"/>
                    </a:ext>
                  </a:extLst>
                </p14:cNvPr>
                <p14:cNvContentPartPr/>
                <p14:nvPr/>
              </p14:nvContentPartPr>
              <p14:xfrm>
                <a:off x="8940813" y="2680973"/>
                <a:ext cx="497520" cy="482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578AA72-B04C-027F-5588-9565F11E1AB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25333" y="2665853"/>
                  <a:ext cx="528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8EC7719-8CB5-E3B2-E617-54CABC910749}"/>
                    </a:ext>
                  </a:extLst>
                </p14:cNvPr>
                <p14:cNvContentPartPr/>
                <p14:nvPr/>
              </p14:nvContentPartPr>
              <p14:xfrm>
                <a:off x="9299373" y="2846933"/>
                <a:ext cx="235800" cy="38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8EC7719-8CB5-E3B2-E617-54CABC91074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83893" y="2831453"/>
                  <a:ext cx="266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8998C7-1527-BE93-A7F8-46F9835D1D73}"/>
                    </a:ext>
                  </a:extLst>
                </p14:cNvPr>
                <p14:cNvContentPartPr/>
                <p14:nvPr/>
              </p14:nvContentPartPr>
              <p14:xfrm>
                <a:off x="9111813" y="3714533"/>
                <a:ext cx="181800" cy="168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8998C7-1527-BE93-A7F8-46F9835D1D7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96693" y="3699413"/>
                  <a:ext cx="212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E619DC6-56AB-D8CD-8985-C8C7596D4535}"/>
                    </a:ext>
                  </a:extLst>
                </p14:cNvPr>
                <p14:cNvContentPartPr/>
                <p14:nvPr/>
              </p14:nvContentPartPr>
              <p14:xfrm>
                <a:off x="9346893" y="3627053"/>
                <a:ext cx="1084320" cy="311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E619DC6-56AB-D8CD-8985-C8C7596D45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31413" y="3611933"/>
                  <a:ext cx="11149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29D8A17-E8A9-6AB0-0E16-DC4020DADE20}"/>
                    </a:ext>
                  </a:extLst>
                </p14:cNvPr>
                <p14:cNvContentPartPr/>
                <p14:nvPr/>
              </p14:nvContentPartPr>
              <p14:xfrm>
                <a:off x="10373973" y="3624533"/>
                <a:ext cx="56160" cy="27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29D8A17-E8A9-6AB0-0E16-DC4020DADE2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58853" y="3609053"/>
                  <a:ext cx="86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4CD779C-0AD0-D26A-27C1-DA5CAE950527}"/>
                    </a:ext>
                  </a:extLst>
                </p14:cNvPr>
                <p14:cNvContentPartPr/>
                <p14:nvPr/>
              </p14:nvContentPartPr>
              <p14:xfrm>
                <a:off x="10498893" y="3384773"/>
                <a:ext cx="555480" cy="550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4CD779C-0AD0-D26A-27C1-DA5CAE9505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83773" y="3369293"/>
                  <a:ext cx="58608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563F6-147A-7B27-4C72-64775372B8FF}"/>
                    </a:ext>
                  </a:extLst>
                </p14:cNvPr>
                <p14:cNvContentPartPr/>
                <p14:nvPr/>
              </p14:nvContentPartPr>
              <p14:xfrm>
                <a:off x="11171013" y="3831533"/>
                <a:ext cx="35640" cy="11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563F6-147A-7B27-4C72-64775372B8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55893" y="3816413"/>
                  <a:ext cx="66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A2AAEDC-92B3-2750-1FF8-4E23602F964D}"/>
                    </a:ext>
                  </a:extLst>
                </p14:cNvPr>
                <p14:cNvContentPartPr/>
                <p14:nvPr/>
              </p14:nvContentPartPr>
              <p14:xfrm>
                <a:off x="9023613" y="3222773"/>
                <a:ext cx="397440" cy="25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A2AAEDC-92B3-2750-1FF8-4E23602F96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08133" y="3207293"/>
                  <a:ext cx="428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9C8F83-D1B6-8F17-3E77-B547E1EED858}"/>
                    </a:ext>
                  </a:extLst>
                </p14:cNvPr>
                <p14:cNvContentPartPr/>
                <p14:nvPr/>
              </p14:nvContentPartPr>
              <p14:xfrm>
                <a:off x="8980413" y="2602493"/>
                <a:ext cx="431280" cy="53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9C8F83-D1B6-8F17-3E77-B547E1EED85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65293" y="2587373"/>
                  <a:ext cx="461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FB65C9F-CC43-77B7-CDF9-48C251F8A083}"/>
                    </a:ext>
                  </a:extLst>
                </p14:cNvPr>
                <p14:cNvContentPartPr/>
                <p14:nvPr/>
              </p14:nvContentPartPr>
              <p14:xfrm>
                <a:off x="9109653" y="3438413"/>
                <a:ext cx="1549800" cy="201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FB65C9F-CC43-77B7-CDF9-48C251F8A08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94173" y="3422933"/>
                  <a:ext cx="158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D1C2621-EB1E-096D-5A5C-CB66C5580209}"/>
                    </a:ext>
                  </a:extLst>
                </p14:cNvPr>
                <p14:cNvContentPartPr/>
                <p14:nvPr/>
              </p14:nvContentPartPr>
              <p14:xfrm>
                <a:off x="9101373" y="4013693"/>
                <a:ext cx="1981440" cy="52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D1C2621-EB1E-096D-5A5C-CB66C558020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86253" y="3998573"/>
                  <a:ext cx="201168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1D9185D-F8F1-F5E8-6964-9F4A851DAA44}"/>
              </a:ext>
            </a:extLst>
          </p:cNvPr>
          <p:cNvGrpSpPr/>
          <p:nvPr/>
        </p:nvGrpSpPr>
        <p:grpSpPr>
          <a:xfrm>
            <a:off x="2655213" y="3875093"/>
            <a:ext cx="779760" cy="911160"/>
            <a:chOff x="2655213" y="3875093"/>
            <a:chExt cx="779760" cy="91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BFB43B0-556B-26A9-29E0-5081D19501FF}"/>
                    </a:ext>
                  </a:extLst>
                </p14:cNvPr>
                <p14:cNvContentPartPr/>
                <p14:nvPr/>
              </p14:nvContentPartPr>
              <p14:xfrm>
                <a:off x="2911893" y="4162733"/>
                <a:ext cx="300600" cy="539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BFB43B0-556B-26A9-29E0-5081D19501F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96413" y="4147613"/>
                  <a:ext cx="33084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7C710DD-9D8F-B65B-88C3-F2940600A74D}"/>
                    </a:ext>
                  </a:extLst>
                </p14:cNvPr>
                <p14:cNvContentPartPr/>
                <p14:nvPr/>
              </p14:nvContentPartPr>
              <p14:xfrm>
                <a:off x="2655213" y="3875093"/>
                <a:ext cx="779760" cy="911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7C710DD-9D8F-B65B-88C3-F2940600A7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39733" y="3859973"/>
                  <a:ext cx="810000" cy="9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19C08D9-F300-8811-DEF0-984A575E64C2}"/>
              </a:ext>
            </a:extLst>
          </p:cNvPr>
          <p:cNvGrpSpPr/>
          <p:nvPr/>
        </p:nvGrpSpPr>
        <p:grpSpPr>
          <a:xfrm>
            <a:off x="3943293" y="3955013"/>
            <a:ext cx="3193560" cy="931320"/>
            <a:chOff x="3943293" y="3955013"/>
            <a:chExt cx="3193560" cy="93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D4F1768-3597-AA0F-5F7B-7FCFFDD48316}"/>
                    </a:ext>
                  </a:extLst>
                </p14:cNvPr>
                <p14:cNvContentPartPr/>
                <p14:nvPr/>
              </p14:nvContentPartPr>
              <p14:xfrm>
                <a:off x="3943293" y="3973013"/>
                <a:ext cx="738720" cy="728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D4F1768-3597-AA0F-5F7B-7FCFFDD483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28173" y="3957533"/>
                  <a:ext cx="7693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DED421A-7BE3-D531-96A4-2F78387315B4}"/>
                    </a:ext>
                  </a:extLst>
                </p14:cNvPr>
                <p14:cNvContentPartPr/>
                <p14:nvPr/>
              </p14:nvContentPartPr>
              <p14:xfrm>
                <a:off x="4867413" y="3955013"/>
                <a:ext cx="535680" cy="719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DED421A-7BE3-D531-96A4-2F78387315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52293" y="3939893"/>
                  <a:ext cx="56592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545C890-AFC0-C6A1-EA48-07912FE8E3B9}"/>
                    </a:ext>
                  </a:extLst>
                </p14:cNvPr>
                <p14:cNvContentPartPr/>
                <p14:nvPr/>
              </p14:nvContentPartPr>
              <p14:xfrm>
                <a:off x="5196813" y="4291613"/>
                <a:ext cx="965160" cy="456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545C890-AFC0-C6A1-EA48-07912FE8E3B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81693" y="4276133"/>
                  <a:ext cx="9957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8069F3C-7B11-1D84-466D-34DB05973EA5}"/>
                    </a:ext>
                  </a:extLst>
                </p14:cNvPr>
                <p14:cNvContentPartPr/>
                <p14:nvPr/>
              </p14:nvContentPartPr>
              <p14:xfrm>
                <a:off x="6313533" y="4002533"/>
                <a:ext cx="380520" cy="640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8069F3C-7B11-1D84-466D-34DB05973E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98413" y="3987413"/>
                  <a:ext cx="41112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A50BD6C-9C2A-A36C-C61D-28E367E55703}"/>
                    </a:ext>
                  </a:extLst>
                </p14:cNvPr>
                <p14:cNvContentPartPr/>
                <p14:nvPr/>
              </p14:nvContentPartPr>
              <p14:xfrm>
                <a:off x="6694053" y="4230773"/>
                <a:ext cx="290520" cy="655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A50BD6C-9C2A-A36C-C61D-28E367E5570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78573" y="4215293"/>
                  <a:ext cx="32112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95E43A-AE51-D4EC-80FB-0079583B995C}"/>
                    </a:ext>
                  </a:extLst>
                </p14:cNvPr>
                <p14:cNvContentPartPr/>
                <p14:nvPr/>
              </p14:nvContentPartPr>
              <p14:xfrm>
                <a:off x="7123173" y="4396733"/>
                <a:ext cx="13680" cy="36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95E43A-AE51-D4EC-80FB-0079583B995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07693" y="4381613"/>
                  <a:ext cx="4428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9C3FC02-C7D2-CEFA-6EF4-02277D7D12E6}"/>
                  </a:ext>
                </a:extLst>
              </p14:cNvPr>
              <p14:cNvContentPartPr/>
              <p14:nvPr/>
            </p14:nvContentPartPr>
            <p14:xfrm>
              <a:off x="2869773" y="5000813"/>
              <a:ext cx="595800" cy="747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9C3FC02-C7D2-CEFA-6EF4-02277D7D12E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854653" y="4985693"/>
                <a:ext cx="626040" cy="77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323006-169E-4EE6-8B21-6DAFCC0C1086}"/>
              </a:ext>
            </a:extLst>
          </p:cNvPr>
          <p:cNvGrpSpPr/>
          <p:nvPr/>
        </p:nvGrpSpPr>
        <p:grpSpPr>
          <a:xfrm>
            <a:off x="4079373" y="5146253"/>
            <a:ext cx="2318760" cy="802080"/>
            <a:chOff x="4079373" y="5146253"/>
            <a:chExt cx="2318760" cy="80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F6731B-A148-2122-2D39-3D8DC3695FC5}"/>
                    </a:ext>
                  </a:extLst>
                </p14:cNvPr>
                <p14:cNvContentPartPr/>
                <p14:nvPr/>
              </p14:nvContentPartPr>
              <p14:xfrm>
                <a:off x="4079373" y="5146253"/>
                <a:ext cx="856800" cy="802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F6731B-A148-2122-2D39-3D8DC3695F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63893" y="5130773"/>
                  <a:ext cx="88704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C61D8A9-1C72-66F5-9E91-3AC0148C45CA}"/>
                    </a:ext>
                  </a:extLst>
                </p14:cNvPr>
                <p14:cNvContentPartPr/>
                <p14:nvPr/>
              </p14:nvContentPartPr>
              <p14:xfrm>
                <a:off x="5054613" y="5165693"/>
                <a:ext cx="519480" cy="471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C61D8A9-1C72-66F5-9E91-3AC0148C45C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39493" y="5150573"/>
                  <a:ext cx="55008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EEBB67D-F63A-BE33-A524-688EEBB1B6BC}"/>
                    </a:ext>
                  </a:extLst>
                </p14:cNvPr>
                <p14:cNvContentPartPr/>
                <p14:nvPr/>
              </p14:nvContentPartPr>
              <p14:xfrm>
                <a:off x="5469333" y="5160653"/>
                <a:ext cx="10440" cy="31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EEBB67D-F63A-BE33-A524-688EEBB1B6B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53853" y="5145173"/>
                  <a:ext cx="41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1F3975-E517-75C1-4F33-34B22D30BFEA}"/>
                    </a:ext>
                  </a:extLst>
                </p14:cNvPr>
                <p14:cNvContentPartPr/>
                <p14:nvPr/>
              </p14:nvContentPartPr>
              <p14:xfrm>
                <a:off x="5649333" y="5276213"/>
                <a:ext cx="117720" cy="317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1F3975-E517-75C1-4F33-34B22D30BFE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34213" y="5261093"/>
                  <a:ext cx="1483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176DEEF-578F-D5A1-5266-DA77085D8E49}"/>
                    </a:ext>
                  </a:extLst>
                </p14:cNvPr>
                <p14:cNvContentPartPr/>
                <p14:nvPr/>
              </p14:nvContentPartPr>
              <p14:xfrm>
                <a:off x="5841573" y="5245973"/>
                <a:ext cx="450000" cy="271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176DEEF-578F-D5A1-5266-DA77085D8E4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26093" y="5230493"/>
                  <a:ext cx="480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DF91E76-FBD9-57F0-CABC-EE0B30FEFD1A}"/>
                    </a:ext>
                  </a:extLst>
                </p14:cNvPr>
                <p14:cNvContentPartPr/>
                <p14:nvPr/>
              </p14:nvContentPartPr>
              <p14:xfrm>
                <a:off x="6378333" y="5427773"/>
                <a:ext cx="19800" cy="12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DF91E76-FBD9-57F0-CABC-EE0B30FEFD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63213" y="5412653"/>
                  <a:ext cx="500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CE56D79-3EB8-0038-E03D-6DDA5EE02C9C}"/>
              </a:ext>
            </a:extLst>
          </p:cNvPr>
          <p:cNvGrpSpPr/>
          <p:nvPr/>
        </p:nvGrpSpPr>
        <p:grpSpPr>
          <a:xfrm>
            <a:off x="3022413" y="5876333"/>
            <a:ext cx="471960" cy="687600"/>
            <a:chOff x="3022413" y="5876333"/>
            <a:chExt cx="471960" cy="6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6064F0F-190E-1280-6291-5CDB2C8FC2CC}"/>
                    </a:ext>
                  </a:extLst>
                </p14:cNvPr>
                <p14:cNvContentPartPr/>
                <p14:nvPr/>
              </p14:nvContentPartPr>
              <p14:xfrm>
                <a:off x="3140853" y="6059933"/>
                <a:ext cx="169560" cy="380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6064F0F-190E-1280-6291-5CDB2C8FC2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25733" y="6044813"/>
                  <a:ext cx="200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2CBCC2-1A58-A6EF-41AD-6A0E434420BE}"/>
                    </a:ext>
                  </a:extLst>
                </p14:cNvPr>
                <p14:cNvContentPartPr/>
                <p14:nvPr/>
              </p14:nvContentPartPr>
              <p14:xfrm>
                <a:off x="3022413" y="5876333"/>
                <a:ext cx="439200" cy="687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2CBCC2-1A58-A6EF-41AD-6A0E434420B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06933" y="5860853"/>
                  <a:ext cx="46980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E218704-0B13-416C-AA23-7B4D117DE116}"/>
                    </a:ext>
                  </a:extLst>
                </p14:cNvPr>
                <p14:cNvContentPartPr/>
                <p14:nvPr/>
              </p14:nvContentPartPr>
              <p14:xfrm>
                <a:off x="3405453" y="6009893"/>
                <a:ext cx="48600" cy="94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E218704-0B13-416C-AA23-7B4D117DE11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89973" y="5994773"/>
                  <a:ext cx="78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5A8FF60-418B-40D3-EC1A-B71CFBF8398D}"/>
                    </a:ext>
                  </a:extLst>
                </p14:cNvPr>
                <p14:cNvContentPartPr/>
                <p14:nvPr/>
              </p14:nvContentPartPr>
              <p14:xfrm>
                <a:off x="3429933" y="6009533"/>
                <a:ext cx="64440" cy="150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5A8FF60-418B-40D3-EC1A-B71CFBF8398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14813" y="5994413"/>
                  <a:ext cx="94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8CD946-AE7A-D0A6-6172-5F3D3071519F}"/>
                    </a:ext>
                  </a:extLst>
                </p14:cNvPr>
                <p14:cNvContentPartPr/>
                <p14:nvPr/>
              </p14:nvContentPartPr>
              <p14:xfrm>
                <a:off x="3425973" y="6046613"/>
                <a:ext cx="40320" cy="151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8CD946-AE7A-D0A6-6172-5F3D307151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10853" y="6031493"/>
                  <a:ext cx="70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ED794DE-C022-759E-E514-B15C6AC16B8D}"/>
                    </a:ext>
                  </a:extLst>
                </p14:cNvPr>
                <p14:cNvContentPartPr/>
                <p14:nvPr/>
              </p14:nvContentPartPr>
              <p14:xfrm>
                <a:off x="3427413" y="6118613"/>
                <a:ext cx="51480" cy="181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ED794DE-C022-759E-E514-B15C6AC16B8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12293" y="6103133"/>
                  <a:ext cx="82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865027-86C5-25A4-F28B-81EDB0666FDB}"/>
                    </a:ext>
                  </a:extLst>
                </p14:cNvPr>
                <p14:cNvContentPartPr/>
                <p14:nvPr/>
              </p14:nvContentPartPr>
              <p14:xfrm>
                <a:off x="3436413" y="6136253"/>
                <a:ext cx="46440" cy="190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865027-86C5-25A4-F28B-81EDB0666F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21293" y="6121133"/>
                  <a:ext cx="76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CEC0AB1-61CC-DCD2-A07B-A325250482F7}"/>
                    </a:ext>
                  </a:extLst>
                </p14:cNvPr>
                <p14:cNvContentPartPr/>
                <p14:nvPr/>
              </p14:nvContentPartPr>
              <p14:xfrm>
                <a:off x="3438213" y="6075053"/>
                <a:ext cx="53280" cy="212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CEC0AB1-61CC-DCD2-A07B-A325250482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23093" y="6059573"/>
                  <a:ext cx="83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591EB7F-A0E4-EDCA-E904-B21264D7B1EF}"/>
                    </a:ext>
                  </a:extLst>
                </p14:cNvPr>
                <p14:cNvContentPartPr/>
                <p14:nvPr/>
              </p14:nvContentPartPr>
              <p14:xfrm>
                <a:off x="3392493" y="5986133"/>
                <a:ext cx="36720" cy="1296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591EB7F-A0E4-EDCA-E904-B21264D7B1E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77373" y="5970653"/>
                  <a:ext cx="673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F21F72E-6694-A636-21EB-8AFB934C9323}"/>
              </a:ext>
            </a:extLst>
          </p:cNvPr>
          <p:cNvGrpSpPr/>
          <p:nvPr/>
        </p:nvGrpSpPr>
        <p:grpSpPr>
          <a:xfrm>
            <a:off x="4187013" y="5875973"/>
            <a:ext cx="2294640" cy="687960"/>
            <a:chOff x="4187013" y="5875973"/>
            <a:chExt cx="2294640" cy="68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FC1E447-1206-C0BF-62FD-47A8A1AC230B}"/>
                    </a:ext>
                  </a:extLst>
                </p14:cNvPr>
                <p14:cNvContentPartPr/>
                <p14:nvPr/>
              </p14:nvContentPartPr>
              <p14:xfrm>
                <a:off x="4187013" y="5875973"/>
                <a:ext cx="113400" cy="593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FC1E447-1206-C0BF-62FD-47A8A1AC230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71893" y="5860853"/>
                  <a:ext cx="14400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B4C12C5-4839-C67E-8E4E-F549D2B560B5}"/>
                    </a:ext>
                  </a:extLst>
                </p14:cNvPr>
                <p14:cNvContentPartPr/>
                <p14:nvPr/>
              </p14:nvContentPartPr>
              <p14:xfrm>
                <a:off x="4423893" y="5886053"/>
                <a:ext cx="143280" cy="451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B4C12C5-4839-C67E-8E4E-F549D2B560B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08413" y="5870573"/>
                  <a:ext cx="1738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6C28D1E-A293-FC12-DFAA-723E6B0776F3}"/>
                    </a:ext>
                  </a:extLst>
                </p14:cNvPr>
                <p14:cNvContentPartPr/>
                <p14:nvPr/>
              </p14:nvContentPartPr>
              <p14:xfrm>
                <a:off x="4311213" y="6089453"/>
                <a:ext cx="527760" cy="474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6C28D1E-A293-FC12-DFAA-723E6B0776F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96093" y="6073973"/>
                  <a:ext cx="55836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9D9C718-31D5-1DF3-1AF7-45F3289C6C8B}"/>
                    </a:ext>
                  </a:extLst>
                </p14:cNvPr>
                <p14:cNvContentPartPr/>
                <p14:nvPr/>
              </p14:nvContentPartPr>
              <p14:xfrm>
                <a:off x="4906653" y="6036173"/>
                <a:ext cx="126360" cy="450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9D9C718-31D5-1DF3-1AF7-45F3289C6C8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91533" y="6021053"/>
                  <a:ext cx="1569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6166034-01F8-B3C5-522F-CBC4E2954242}"/>
                    </a:ext>
                  </a:extLst>
                </p14:cNvPr>
                <p14:cNvContentPartPr/>
                <p14:nvPr/>
              </p14:nvContentPartPr>
              <p14:xfrm>
                <a:off x="5147493" y="5921333"/>
                <a:ext cx="888480" cy="462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6166034-01F8-B3C5-522F-CBC4E295424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32013" y="5906213"/>
                  <a:ext cx="9190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19F4ABE-2B7F-2C26-95E3-A3F0910BFA9C}"/>
                    </a:ext>
                  </a:extLst>
                </p14:cNvPr>
                <p14:cNvContentPartPr/>
                <p14:nvPr/>
              </p14:nvContentPartPr>
              <p14:xfrm>
                <a:off x="6041373" y="6199613"/>
                <a:ext cx="65520" cy="135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19F4ABE-2B7F-2C26-95E3-A3F0910BFA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25893" y="6184493"/>
                  <a:ext cx="96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60F2FC3-E3AA-9D4A-A224-7F8ED59D5D2F}"/>
                    </a:ext>
                  </a:extLst>
                </p14:cNvPr>
                <p14:cNvContentPartPr/>
                <p14:nvPr/>
              </p14:nvContentPartPr>
              <p14:xfrm>
                <a:off x="6131733" y="6064973"/>
                <a:ext cx="25200" cy="21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60F2FC3-E3AA-9D4A-A224-7F8ED59D5D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16613" y="6049853"/>
                  <a:ext cx="55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FFE8448-0EFC-45D8-687D-A0581CE6091C}"/>
                    </a:ext>
                  </a:extLst>
                </p14:cNvPr>
                <p14:cNvContentPartPr/>
                <p14:nvPr/>
              </p14:nvContentPartPr>
              <p14:xfrm>
                <a:off x="6214893" y="6086933"/>
                <a:ext cx="99720" cy="317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FFE8448-0EFC-45D8-687D-A0581CE6091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99773" y="6071813"/>
                  <a:ext cx="130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FDD042A-7C92-7A32-9CA1-0519970D3364}"/>
                    </a:ext>
                  </a:extLst>
                </p14:cNvPr>
                <p14:cNvContentPartPr/>
                <p14:nvPr/>
              </p14:nvContentPartPr>
              <p14:xfrm>
                <a:off x="6355653" y="6306533"/>
                <a:ext cx="126000" cy="31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FDD042A-7C92-7A32-9CA1-0519970D336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40533" y="6291413"/>
                  <a:ext cx="1566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37DDD75-7721-464F-C9A4-0C7CFD3F9FAC}"/>
              </a:ext>
            </a:extLst>
          </p:cNvPr>
          <p:cNvGrpSpPr/>
          <p:nvPr/>
        </p:nvGrpSpPr>
        <p:grpSpPr>
          <a:xfrm>
            <a:off x="6585333" y="2362013"/>
            <a:ext cx="5468400" cy="4425120"/>
            <a:chOff x="6585333" y="2362013"/>
            <a:chExt cx="5468400" cy="442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27FBE25-EFDA-A15E-60E3-AF3F485A1D20}"/>
                    </a:ext>
                  </a:extLst>
                </p14:cNvPr>
                <p14:cNvContentPartPr/>
                <p14:nvPr/>
              </p14:nvContentPartPr>
              <p14:xfrm>
                <a:off x="9310173" y="4402133"/>
                <a:ext cx="256320" cy="2013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27FBE25-EFDA-A15E-60E3-AF3F485A1D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279213" y="4371533"/>
                  <a:ext cx="317520" cy="20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63225CC-DA35-1A4F-AC1E-F2F6FF66686B}"/>
                    </a:ext>
                  </a:extLst>
                </p14:cNvPr>
                <p14:cNvContentPartPr/>
                <p14:nvPr/>
              </p14:nvContentPartPr>
              <p14:xfrm>
                <a:off x="9301173" y="6245693"/>
                <a:ext cx="233280" cy="129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63225CC-DA35-1A4F-AC1E-F2F6FF6668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70573" y="6215093"/>
                  <a:ext cx="294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233E907-F6BA-23BE-776B-6E8DBB985DC6}"/>
                    </a:ext>
                  </a:extLst>
                </p14:cNvPr>
                <p14:cNvContentPartPr/>
                <p14:nvPr/>
              </p14:nvContentPartPr>
              <p14:xfrm>
                <a:off x="9123693" y="4307093"/>
                <a:ext cx="331920" cy="281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233E907-F6BA-23BE-776B-6E8DBB985DC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93093" y="4276133"/>
                  <a:ext cx="3931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E4D1212-93B9-4E5C-FDAD-9CF89C31B9DA}"/>
                    </a:ext>
                  </a:extLst>
                </p14:cNvPr>
                <p14:cNvContentPartPr/>
                <p14:nvPr/>
              </p14:nvContentPartPr>
              <p14:xfrm>
                <a:off x="8458413" y="5248133"/>
                <a:ext cx="1865880" cy="179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E4D1212-93B9-4E5C-FDAD-9CF89C31B9D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27813" y="5217173"/>
                  <a:ext cx="1927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A6A9498-BB6C-87F6-B398-7AC1883D3971}"/>
                    </a:ext>
                  </a:extLst>
                </p14:cNvPr>
                <p14:cNvContentPartPr/>
                <p14:nvPr/>
              </p14:nvContentPartPr>
              <p14:xfrm>
                <a:off x="10194333" y="5114213"/>
                <a:ext cx="233280" cy="221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A6A9498-BB6C-87F6-B398-7AC1883D397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63733" y="5083613"/>
                  <a:ext cx="2944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EA8F6F4-953F-98EE-83B9-0AA44AEA649C}"/>
                    </a:ext>
                  </a:extLst>
                </p14:cNvPr>
                <p14:cNvContentPartPr/>
                <p14:nvPr/>
              </p14:nvContentPartPr>
              <p14:xfrm>
                <a:off x="8449053" y="5224373"/>
                <a:ext cx="255600" cy="325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EA8F6F4-953F-98EE-83B9-0AA44AEA649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18453" y="5193773"/>
                  <a:ext cx="3168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8A668FB-41D5-DBB2-A28A-4D0D7756B5BE}"/>
                    </a:ext>
                  </a:extLst>
                </p14:cNvPr>
                <p14:cNvContentPartPr/>
                <p14:nvPr/>
              </p14:nvContentPartPr>
              <p14:xfrm>
                <a:off x="7050093" y="5349293"/>
                <a:ext cx="472320" cy="468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8A668FB-41D5-DBB2-A28A-4D0D7756B5B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34973" y="5333813"/>
                  <a:ext cx="5029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057C8FC-ECB2-92AF-94A4-B1AC0B56DCA4}"/>
                    </a:ext>
                  </a:extLst>
                </p14:cNvPr>
                <p14:cNvContentPartPr/>
                <p14:nvPr/>
              </p14:nvContentPartPr>
              <p14:xfrm>
                <a:off x="7432053" y="5431373"/>
                <a:ext cx="366120" cy="434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057C8FC-ECB2-92AF-94A4-B1AC0B56DCA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16573" y="5416253"/>
                  <a:ext cx="3963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88A2791-80D2-8BA7-FD51-3396CD9DD1F8}"/>
                    </a:ext>
                  </a:extLst>
                </p14:cNvPr>
                <p14:cNvContentPartPr/>
                <p14:nvPr/>
              </p14:nvContentPartPr>
              <p14:xfrm>
                <a:off x="7802853" y="5475293"/>
                <a:ext cx="164880" cy="173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88A2791-80D2-8BA7-FD51-3396CD9DD1F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87733" y="5460173"/>
                  <a:ext cx="195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A58AF60-EF50-44A0-DB37-05E2546CA438}"/>
                    </a:ext>
                  </a:extLst>
                </p14:cNvPr>
                <p14:cNvContentPartPr/>
                <p14:nvPr/>
              </p14:nvContentPartPr>
              <p14:xfrm>
                <a:off x="7965213" y="5501213"/>
                <a:ext cx="45360" cy="95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A58AF60-EF50-44A0-DB37-05E2546CA43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49733" y="5486093"/>
                  <a:ext cx="75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8E2F5D4-3459-81A4-BE6D-6E62D235C222}"/>
                    </a:ext>
                  </a:extLst>
                </p14:cNvPr>
                <p14:cNvContentPartPr/>
                <p14:nvPr/>
              </p14:nvContentPartPr>
              <p14:xfrm>
                <a:off x="7955493" y="5322653"/>
                <a:ext cx="73440" cy="64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8E2F5D4-3459-81A4-BE6D-6E62D235C22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40373" y="5307533"/>
                  <a:ext cx="104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4868048-720E-F925-E8B6-9A3DB5FDA99D}"/>
                    </a:ext>
                  </a:extLst>
                </p14:cNvPr>
                <p14:cNvContentPartPr/>
                <p14:nvPr/>
              </p14:nvContentPartPr>
              <p14:xfrm>
                <a:off x="8033973" y="5163173"/>
                <a:ext cx="71640" cy="480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4868048-720E-F925-E8B6-9A3DB5FDA9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18853" y="5147693"/>
                  <a:ext cx="1022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F949C0F-586A-D072-02E8-C978CAF80CDD}"/>
                    </a:ext>
                  </a:extLst>
                </p14:cNvPr>
                <p14:cNvContentPartPr/>
                <p14:nvPr/>
              </p14:nvContentPartPr>
              <p14:xfrm>
                <a:off x="8053053" y="5367293"/>
                <a:ext cx="304200" cy="147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F949C0F-586A-D072-02E8-C978CAF80C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37933" y="5351813"/>
                  <a:ext cx="334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76E031-04A9-79E1-B613-53055501C829}"/>
                    </a:ext>
                  </a:extLst>
                </p14:cNvPr>
                <p14:cNvContentPartPr/>
                <p14:nvPr/>
              </p14:nvContentPartPr>
              <p14:xfrm>
                <a:off x="7162053" y="5701733"/>
                <a:ext cx="1139040" cy="174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76E031-04A9-79E1-B613-53055501C82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46933" y="5686613"/>
                  <a:ext cx="1169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7E84469-8B8D-9371-1FA5-F6246E917B8A}"/>
                    </a:ext>
                  </a:extLst>
                </p14:cNvPr>
                <p14:cNvContentPartPr/>
                <p14:nvPr/>
              </p14:nvContentPartPr>
              <p14:xfrm>
                <a:off x="10592853" y="4898933"/>
                <a:ext cx="180360" cy="334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7E84469-8B8D-9371-1FA5-F6246E917B8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77733" y="4883453"/>
                  <a:ext cx="2109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14F44D7-2BE6-4154-8D06-4B7D6DB5B1C9}"/>
                    </a:ext>
                  </a:extLst>
                </p14:cNvPr>
                <p14:cNvContentPartPr/>
                <p14:nvPr/>
              </p14:nvContentPartPr>
              <p14:xfrm>
                <a:off x="10839813" y="5123573"/>
                <a:ext cx="21240" cy="208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14F44D7-2BE6-4154-8D06-4B7D6DB5B1C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24693" y="5108093"/>
                  <a:ext cx="51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3E16104-D595-5AA0-25DB-AF6A42D76415}"/>
                    </a:ext>
                  </a:extLst>
                </p14:cNvPr>
                <p14:cNvContentPartPr/>
                <p14:nvPr/>
              </p14:nvContentPartPr>
              <p14:xfrm>
                <a:off x="10859973" y="4999013"/>
                <a:ext cx="32040" cy="54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3E16104-D595-5AA0-25DB-AF6A42D7641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44853" y="4983533"/>
                  <a:ext cx="62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B1DD75-714A-ADFC-32AF-C97528AEF06C}"/>
                    </a:ext>
                  </a:extLst>
                </p14:cNvPr>
                <p14:cNvContentPartPr/>
                <p14:nvPr/>
              </p14:nvContentPartPr>
              <p14:xfrm>
                <a:off x="10998933" y="5118533"/>
                <a:ext cx="103320" cy="159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B1DD75-714A-ADFC-32AF-C97528AEF06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83453" y="5103413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D6629ED-53E2-4D98-34B8-F4BA38E44E83}"/>
                    </a:ext>
                  </a:extLst>
                </p14:cNvPr>
                <p14:cNvContentPartPr/>
                <p14:nvPr/>
              </p14:nvContentPartPr>
              <p14:xfrm>
                <a:off x="11146173" y="4869413"/>
                <a:ext cx="79920" cy="444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D6629ED-53E2-4D98-34B8-F4BA38E44E8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131053" y="4854293"/>
                  <a:ext cx="1101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95B7B6C-DD6D-1F60-092A-315AC4906339}"/>
                    </a:ext>
                  </a:extLst>
                </p14:cNvPr>
                <p14:cNvContentPartPr/>
                <p14:nvPr/>
              </p14:nvContentPartPr>
              <p14:xfrm>
                <a:off x="11123493" y="5040413"/>
                <a:ext cx="129960" cy="14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95B7B6C-DD6D-1F60-092A-315AC490633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108373" y="5024933"/>
                  <a:ext cx="160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7BE9704-01A0-DFC8-3D1B-2CD67C9FE51D}"/>
                    </a:ext>
                  </a:extLst>
                </p14:cNvPr>
                <p14:cNvContentPartPr/>
                <p14:nvPr/>
              </p14:nvContentPartPr>
              <p14:xfrm>
                <a:off x="11258853" y="5111333"/>
                <a:ext cx="119160" cy="259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7BE9704-01A0-DFC8-3D1B-2CD67C9FE51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243733" y="5095853"/>
                  <a:ext cx="149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DF2310A-F85D-EF9D-B603-E582FF5AC0BC}"/>
                    </a:ext>
                  </a:extLst>
                </p14:cNvPr>
                <p14:cNvContentPartPr/>
                <p14:nvPr/>
              </p14:nvContentPartPr>
              <p14:xfrm>
                <a:off x="11454693" y="5158853"/>
                <a:ext cx="15840" cy="128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DF2310A-F85D-EF9D-B603-E582FF5AC0B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439573" y="5143373"/>
                  <a:ext cx="4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B91D4EE-4009-2DAD-13EA-C4B189CD5E5B}"/>
                    </a:ext>
                  </a:extLst>
                </p14:cNvPr>
                <p14:cNvContentPartPr/>
                <p14:nvPr/>
              </p14:nvContentPartPr>
              <p14:xfrm>
                <a:off x="11534253" y="4910453"/>
                <a:ext cx="156240" cy="452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B91D4EE-4009-2DAD-13EA-C4B189CD5E5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519133" y="4895333"/>
                  <a:ext cx="1868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2C8C0C0-8312-9497-A533-EA9F2E15C4C6}"/>
                    </a:ext>
                  </a:extLst>
                </p14:cNvPr>
                <p14:cNvContentPartPr/>
                <p14:nvPr/>
              </p14:nvContentPartPr>
              <p14:xfrm>
                <a:off x="11724693" y="4823693"/>
                <a:ext cx="214920" cy="524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2C8C0C0-8312-9497-A533-EA9F2E15C4C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709573" y="4808573"/>
                  <a:ext cx="245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A81A578-4DD7-546C-40C4-59B05EDF587D}"/>
                    </a:ext>
                  </a:extLst>
                </p14:cNvPr>
                <p14:cNvContentPartPr/>
                <p14:nvPr/>
              </p14:nvContentPartPr>
              <p14:xfrm>
                <a:off x="11877693" y="5176133"/>
                <a:ext cx="176040" cy="170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A81A578-4DD7-546C-40C4-59B05EDF587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862573" y="5161013"/>
                  <a:ext cx="206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453393D-CE9E-AECC-08E0-75A51861F2E4}"/>
                    </a:ext>
                  </a:extLst>
                </p14:cNvPr>
                <p14:cNvContentPartPr/>
                <p14:nvPr/>
              </p14:nvContentPartPr>
              <p14:xfrm>
                <a:off x="11248773" y="2362013"/>
                <a:ext cx="238320" cy="1977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453393D-CE9E-AECC-08E0-75A51861F2E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233293" y="2346893"/>
                  <a:ext cx="268920" cy="20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41C1F1D-3FEC-B1C9-D314-6F1370D2BD8B}"/>
                    </a:ext>
                  </a:extLst>
                </p14:cNvPr>
                <p14:cNvContentPartPr/>
                <p14:nvPr/>
              </p14:nvContentPartPr>
              <p14:xfrm>
                <a:off x="11258133" y="4301333"/>
                <a:ext cx="98640" cy="101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41C1F1D-3FEC-B1C9-D314-6F1370D2BD8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43013" y="4286213"/>
                  <a:ext cx="129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9A046D6-9A81-8F03-3EEB-93FCBAD8F0AF}"/>
                    </a:ext>
                  </a:extLst>
                </p14:cNvPr>
                <p14:cNvContentPartPr/>
                <p14:nvPr/>
              </p14:nvContentPartPr>
              <p14:xfrm>
                <a:off x="11217813" y="4311773"/>
                <a:ext cx="67320" cy="17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9A046D6-9A81-8F03-3EEB-93FCBAD8F0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02693" y="4296293"/>
                  <a:ext cx="97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96985DE-1F2F-B6AD-AE44-D4D8A77AFB3F}"/>
                    </a:ext>
                  </a:extLst>
                </p14:cNvPr>
                <p14:cNvContentPartPr/>
                <p14:nvPr/>
              </p14:nvContentPartPr>
              <p14:xfrm>
                <a:off x="9002733" y="6356933"/>
                <a:ext cx="669960" cy="430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96985DE-1F2F-B6AD-AE44-D4D8A77AFB3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87253" y="6341813"/>
                  <a:ext cx="7005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772A08F-40F6-AC0B-2447-1247941D4B10}"/>
                    </a:ext>
                  </a:extLst>
                </p14:cNvPr>
                <p14:cNvContentPartPr/>
                <p14:nvPr/>
              </p14:nvContentPartPr>
              <p14:xfrm>
                <a:off x="9542373" y="6314813"/>
                <a:ext cx="586440" cy="421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772A08F-40F6-AC0B-2447-1247941D4B1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27253" y="6299333"/>
                  <a:ext cx="6166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874E506-1736-183B-9172-2F8C5E391611}"/>
                    </a:ext>
                  </a:extLst>
                </p14:cNvPr>
                <p14:cNvContentPartPr/>
                <p14:nvPr/>
              </p14:nvContentPartPr>
              <p14:xfrm>
                <a:off x="10311693" y="6472853"/>
                <a:ext cx="35640" cy="5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874E506-1736-183B-9172-2F8C5E39161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296213" y="6457733"/>
                  <a:ext cx="66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ADA8870-43FF-8285-5338-11848443F22F}"/>
                    </a:ext>
                  </a:extLst>
                </p14:cNvPr>
                <p14:cNvContentPartPr/>
                <p14:nvPr/>
              </p14:nvContentPartPr>
              <p14:xfrm>
                <a:off x="6585333" y="4807133"/>
                <a:ext cx="2181240" cy="1640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ADA8870-43FF-8285-5338-11848443F22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70213" y="4791653"/>
                  <a:ext cx="2211480" cy="16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180064C-467A-FECC-13C8-DA227A3D8941}"/>
                    </a:ext>
                  </a:extLst>
                </p14:cNvPr>
                <p14:cNvContentPartPr/>
                <p14:nvPr/>
              </p14:nvContentPartPr>
              <p14:xfrm>
                <a:off x="8699973" y="4054013"/>
                <a:ext cx="806760" cy="450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180064C-467A-FECC-13C8-DA227A3D894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684853" y="4038893"/>
                  <a:ext cx="83736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6E6C3AF-A9FA-9019-D1E2-389C68FB08BB}"/>
                    </a:ext>
                  </a:extLst>
                </p14:cNvPr>
                <p14:cNvContentPartPr/>
                <p14:nvPr/>
              </p14:nvContentPartPr>
              <p14:xfrm>
                <a:off x="6711693" y="4362893"/>
                <a:ext cx="1892160" cy="988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6E6C3AF-A9FA-9019-D1E2-389C68FB08B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96213" y="4347413"/>
                  <a:ext cx="1922400" cy="101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904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887CC48-CB51-583E-49AF-AFFFEF5C9DB5}"/>
              </a:ext>
            </a:extLst>
          </p:cNvPr>
          <p:cNvGrpSpPr/>
          <p:nvPr/>
        </p:nvGrpSpPr>
        <p:grpSpPr>
          <a:xfrm>
            <a:off x="767733" y="348533"/>
            <a:ext cx="1211400" cy="829080"/>
            <a:chOff x="767733" y="348533"/>
            <a:chExt cx="1211400" cy="82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AEDF98-1299-7BD5-654A-A44AAED5742E}"/>
                    </a:ext>
                  </a:extLst>
                </p14:cNvPr>
                <p14:cNvContentPartPr/>
                <p14:nvPr/>
              </p14:nvContentPartPr>
              <p14:xfrm>
                <a:off x="767733" y="519533"/>
                <a:ext cx="345960" cy="585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AEDF98-1299-7BD5-654A-A44AAED574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2613" y="504413"/>
                  <a:ext cx="37656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9E69CE7-79C4-345F-2EAA-20C656492D3A}"/>
                    </a:ext>
                  </a:extLst>
                </p14:cNvPr>
                <p14:cNvContentPartPr/>
                <p14:nvPr/>
              </p14:nvContentPartPr>
              <p14:xfrm>
                <a:off x="1179213" y="348533"/>
                <a:ext cx="486720" cy="778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9E69CE7-79C4-345F-2EAA-20C656492D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4093" y="333413"/>
                  <a:ext cx="51732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3921E1-0E32-EE82-2B21-4A268DB6CB5B}"/>
                    </a:ext>
                  </a:extLst>
                </p14:cNvPr>
                <p14:cNvContentPartPr/>
                <p14:nvPr/>
              </p14:nvContentPartPr>
              <p14:xfrm>
                <a:off x="1390173" y="738053"/>
                <a:ext cx="236880" cy="93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3921E1-0E32-EE82-2B21-4A268DB6CB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4693" y="722933"/>
                  <a:ext cx="267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7464BF-A4E9-EA06-3A8C-3591A305E548}"/>
                    </a:ext>
                  </a:extLst>
                </p14:cNvPr>
                <p14:cNvContentPartPr/>
                <p14:nvPr/>
              </p14:nvContentPartPr>
              <p14:xfrm>
                <a:off x="1718493" y="944693"/>
                <a:ext cx="260640" cy="232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7464BF-A4E9-EA06-3A8C-3591A305E5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03373" y="929213"/>
                  <a:ext cx="2912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4201E-22D9-49BE-1D51-B224640E1C10}"/>
              </a:ext>
            </a:extLst>
          </p:cNvPr>
          <p:cNvGrpSpPr/>
          <p:nvPr/>
        </p:nvGrpSpPr>
        <p:grpSpPr>
          <a:xfrm>
            <a:off x="2493933" y="414773"/>
            <a:ext cx="2392200" cy="1031760"/>
            <a:chOff x="2493933" y="414773"/>
            <a:chExt cx="2392200" cy="10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A93B79-057F-D151-3D91-678C2A840702}"/>
                    </a:ext>
                  </a:extLst>
                </p14:cNvPr>
                <p14:cNvContentPartPr/>
                <p14:nvPr/>
              </p14:nvContentPartPr>
              <p14:xfrm>
                <a:off x="2493933" y="414773"/>
                <a:ext cx="330480" cy="866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A93B79-057F-D151-3D91-678C2A8407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78453" y="399293"/>
                  <a:ext cx="36108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97C7BE-6E3F-B4FF-4FB8-21EE50AA6FDB}"/>
                    </a:ext>
                  </a:extLst>
                </p14:cNvPr>
                <p14:cNvContentPartPr/>
                <p14:nvPr/>
              </p14:nvContentPartPr>
              <p14:xfrm>
                <a:off x="3023853" y="853973"/>
                <a:ext cx="168120" cy="336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97C7BE-6E3F-B4FF-4FB8-21EE50AA6F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08733" y="838493"/>
                  <a:ext cx="1987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983E80-275D-5871-697D-27C5E93C1747}"/>
                    </a:ext>
                  </a:extLst>
                </p14:cNvPr>
                <p14:cNvContentPartPr/>
                <p14:nvPr/>
              </p14:nvContentPartPr>
              <p14:xfrm>
                <a:off x="3357933" y="922373"/>
                <a:ext cx="181080" cy="350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983E80-275D-5871-697D-27C5E93C17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42813" y="907253"/>
                  <a:ext cx="2116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F1D561-6AB3-A23F-1088-DBD59D0C7EBF}"/>
                    </a:ext>
                  </a:extLst>
                </p14:cNvPr>
                <p14:cNvContentPartPr/>
                <p14:nvPr/>
              </p14:nvContentPartPr>
              <p14:xfrm>
                <a:off x="3445773" y="747053"/>
                <a:ext cx="23400" cy="81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F1D561-6AB3-A23F-1088-DBD59D0C7E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30653" y="731933"/>
                  <a:ext cx="54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38D60FD-7080-8A07-21CC-300B9BC040BD}"/>
                    </a:ext>
                  </a:extLst>
                </p14:cNvPr>
                <p14:cNvContentPartPr/>
                <p14:nvPr/>
              </p14:nvContentPartPr>
              <p14:xfrm>
                <a:off x="3539013" y="908693"/>
                <a:ext cx="518040" cy="358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38D60FD-7080-8A07-21CC-300B9BC040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23533" y="893573"/>
                  <a:ext cx="548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D854DF-9B76-3A1C-B740-00373C9A109C}"/>
                    </a:ext>
                  </a:extLst>
                </p14:cNvPr>
                <p14:cNvContentPartPr/>
                <p14:nvPr/>
              </p14:nvContentPartPr>
              <p14:xfrm>
                <a:off x="4183773" y="826613"/>
                <a:ext cx="512640" cy="414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D854DF-9B76-3A1C-B740-00373C9A10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68653" y="811493"/>
                  <a:ext cx="5428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C7FAA6-4C33-BFF0-72D3-D8436966224C}"/>
                    </a:ext>
                  </a:extLst>
                </p14:cNvPr>
                <p14:cNvContentPartPr/>
                <p14:nvPr/>
              </p14:nvContentPartPr>
              <p14:xfrm>
                <a:off x="4806573" y="1076813"/>
                <a:ext cx="79560" cy="54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C7FAA6-4C33-BFF0-72D3-D843696622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91453" y="1061693"/>
                  <a:ext cx="109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AAED9B-AFD5-3D45-DFC5-007AC458DF08}"/>
                    </a:ext>
                  </a:extLst>
                </p14:cNvPr>
                <p14:cNvContentPartPr/>
                <p14:nvPr/>
              </p14:nvContentPartPr>
              <p14:xfrm>
                <a:off x="2785533" y="1361213"/>
                <a:ext cx="1457640" cy="85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AAED9B-AFD5-3D45-DFC5-007AC458DF0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70053" y="1346093"/>
                  <a:ext cx="148788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2E5CC42-BA97-B1E7-D041-694BC05DE6E3}"/>
                  </a:ext>
                </a:extLst>
              </p14:cNvPr>
              <p14:cNvContentPartPr/>
              <p14:nvPr/>
            </p14:nvContentPartPr>
            <p14:xfrm>
              <a:off x="1075173" y="1400093"/>
              <a:ext cx="960480" cy="27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2E5CC42-BA97-B1E7-D041-694BC05DE6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0053" y="1384973"/>
                <a:ext cx="9910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9F01DF1-DEBF-F8A9-3E32-D900C2D82B1F}"/>
                  </a:ext>
                </a:extLst>
              </p14:cNvPr>
              <p14:cNvContentPartPr/>
              <p14:nvPr/>
            </p14:nvContentPartPr>
            <p14:xfrm>
              <a:off x="923973" y="1362653"/>
              <a:ext cx="1101600" cy="109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9F01DF1-DEBF-F8A9-3E32-D900C2D82B1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8853" y="1347533"/>
                <a:ext cx="1132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3FFEE6D-E70D-4425-4FBD-C8188CC784EB}"/>
                  </a:ext>
                </a:extLst>
              </p14:cNvPr>
              <p14:cNvContentPartPr/>
              <p14:nvPr/>
            </p14:nvContentPartPr>
            <p14:xfrm>
              <a:off x="2283333" y="197693"/>
              <a:ext cx="439920" cy="12290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3FFEE6D-E70D-4425-4FBD-C8188CC784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67853" y="182573"/>
                <a:ext cx="470520" cy="12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11D9C67-6A5D-34EF-14A9-2CB839C687A5}"/>
                  </a:ext>
                </a:extLst>
              </p14:cNvPr>
              <p14:cNvContentPartPr/>
              <p14:nvPr/>
            </p14:nvContentPartPr>
            <p14:xfrm>
              <a:off x="2699853" y="264293"/>
              <a:ext cx="2557080" cy="1186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11D9C67-6A5D-34EF-14A9-2CB839C687A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84733" y="248813"/>
                <a:ext cx="258768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43E95D-F996-0952-0873-99B8BCF41BBA}"/>
                  </a:ext>
                </a:extLst>
              </p14:cNvPr>
              <p14:cNvContentPartPr/>
              <p14:nvPr/>
            </p14:nvContentPartPr>
            <p14:xfrm>
              <a:off x="1016493" y="2040893"/>
              <a:ext cx="212400" cy="325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43E95D-F996-0952-0873-99B8BCF41BB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1373" y="2025773"/>
                <a:ext cx="2430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4D0543-8E44-53A6-15BA-A45436275772}"/>
                  </a:ext>
                </a:extLst>
              </p14:cNvPr>
              <p14:cNvContentPartPr/>
              <p14:nvPr/>
            </p14:nvContentPartPr>
            <p14:xfrm>
              <a:off x="1256253" y="1961693"/>
              <a:ext cx="383760" cy="523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4D0543-8E44-53A6-15BA-A4543627577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41133" y="1946573"/>
                <a:ext cx="4143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3F28402-1136-C4F9-BB41-20FCA46B3CA9}"/>
                  </a:ext>
                </a:extLst>
              </p14:cNvPr>
              <p14:cNvContentPartPr/>
              <p14:nvPr/>
            </p14:nvContentPartPr>
            <p14:xfrm>
              <a:off x="1514733" y="2143133"/>
              <a:ext cx="315000" cy="270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3F28402-1136-C4F9-BB41-20FCA46B3CA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99613" y="2128013"/>
                <a:ext cx="3456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8A131FA-AEE4-B30C-D61C-63D0C16DA8E9}"/>
                  </a:ext>
                </a:extLst>
              </p14:cNvPr>
              <p14:cNvContentPartPr/>
              <p14:nvPr/>
            </p14:nvContentPartPr>
            <p14:xfrm>
              <a:off x="1728213" y="2047373"/>
              <a:ext cx="33840" cy="129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8A131FA-AEE4-B30C-D61C-63D0C16DA8E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12733" y="2031893"/>
                <a:ext cx="644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F87FB59-E761-788F-731A-93643D8F11BC}"/>
                  </a:ext>
                </a:extLst>
              </p14:cNvPr>
              <p14:cNvContentPartPr/>
              <p14:nvPr/>
            </p14:nvContentPartPr>
            <p14:xfrm>
              <a:off x="1843053" y="2084093"/>
              <a:ext cx="186840" cy="226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F87FB59-E761-788F-731A-93643D8F11B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27573" y="2068613"/>
                <a:ext cx="2174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27A7EC1-F00F-A17C-6F00-CCEA98B7E3A9}"/>
                  </a:ext>
                </a:extLst>
              </p14:cNvPr>
              <p14:cNvContentPartPr/>
              <p14:nvPr/>
            </p14:nvContentPartPr>
            <p14:xfrm>
              <a:off x="2144733" y="2125133"/>
              <a:ext cx="60840" cy="266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27A7EC1-F00F-A17C-6F00-CCEA98B7E3A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29613" y="2110013"/>
                <a:ext cx="914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D9F1D2F-EE0D-1F67-BCD1-D7D8F2C348A2}"/>
                  </a:ext>
                </a:extLst>
              </p14:cNvPr>
              <p14:cNvContentPartPr/>
              <p14:nvPr/>
            </p14:nvContentPartPr>
            <p14:xfrm>
              <a:off x="2147973" y="1992653"/>
              <a:ext cx="11520" cy="22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D9F1D2F-EE0D-1F67-BCD1-D7D8F2C348A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32853" y="1977533"/>
                <a:ext cx="42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692468D-EF2A-E672-9A5A-95DE6C2F196D}"/>
                  </a:ext>
                </a:extLst>
              </p14:cNvPr>
              <p14:cNvContentPartPr/>
              <p14:nvPr/>
            </p14:nvContentPartPr>
            <p14:xfrm>
              <a:off x="2308173" y="1801853"/>
              <a:ext cx="120960" cy="582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692468D-EF2A-E672-9A5A-95DE6C2F19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93053" y="1786733"/>
                <a:ext cx="15156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82F37B-8B8F-BAD4-C076-0FB349E28CDB}"/>
                  </a:ext>
                </a:extLst>
              </p14:cNvPr>
              <p14:cNvContentPartPr/>
              <p14:nvPr/>
            </p14:nvContentPartPr>
            <p14:xfrm>
              <a:off x="2291973" y="2090573"/>
              <a:ext cx="496080" cy="798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82F37B-8B8F-BAD4-C076-0FB349E28C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76853" y="2075453"/>
                <a:ext cx="526320" cy="82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2D7E2F6-495C-BD4B-FF71-02BCE177D761}"/>
                  </a:ext>
                </a:extLst>
              </p14:cNvPr>
              <p14:cNvContentPartPr/>
              <p14:nvPr/>
            </p14:nvContentPartPr>
            <p14:xfrm>
              <a:off x="3100533" y="2390453"/>
              <a:ext cx="855720" cy="547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2D7E2F6-495C-BD4B-FF71-02BCE177D76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85413" y="2375333"/>
                <a:ext cx="8863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30A7986-0F43-DCE0-5489-038EA82F0153}"/>
                  </a:ext>
                </a:extLst>
              </p14:cNvPr>
              <p14:cNvContentPartPr/>
              <p14:nvPr/>
            </p14:nvContentPartPr>
            <p14:xfrm>
              <a:off x="3751053" y="2229893"/>
              <a:ext cx="267840" cy="340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30A7986-0F43-DCE0-5489-038EA82F015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35573" y="2214773"/>
                <a:ext cx="2980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2EFB22B-4728-1265-0932-CDEF96AD940A}"/>
                  </a:ext>
                </a:extLst>
              </p14:cNvPr>
              <p14:cNvContentPartPr/>
              <p14:nvPr/>
            </p14:nvContentPartPr>
            <p14:xfrm>
              <a:off x="7754973" y="3766733"/>
              <a:ext cx="1832040" cy="13071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2EFB22B-4728-1265-0932-CDEF96AD940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39493" y="3751613"/>
                <a:ext cx="1862640" cy="133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CCC5634-052E-ABA6-0369-83F2F9448C52}"/>
              </a:ext>
            </a:extLst>
          </p:cNvPr>
          <p:cNvGrpSpPr/>
          <p:nvPr/>
        </p:nvGrpSpPr>
        <p:grpSpPr>
          <a:xfrm>
            <a:off x="4444413" y="280853"/>
            <a:ext cx="7461000" cy="4808160"/>
            <a:chOff x="4444413" y="280853"/>
            <a:chExt cx="7461000" cy="48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FA348B1-0017-C0F9-B1D4-2E73F32CEE8D}"/>
                    </a:ext>
                  </a:extLst>
                </p14:cNvPr>
                <p14:cNvContentPartPr/>
                <p14:nvPr/>
              </p14:nvContentPartPr>
              <p14:xfrm>
                <a:off x="4444413" y="2043413"/>
                <a:ext cx="401760" cy="623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FA348B1-0017-C0F9-B1D4-2E73F32CEE8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29293" y="2028293"/>
                  <a:ext cx="43236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C6AD9D2-0C25-29AB-D2FE-54DFAE92F542}"/>
                    </a:ext>
                  </a:extLst>
                </p14:cNvPr>
                <p14:cNvContentPartPr/>
                <p14:nvPr/>
              </p14:nvContentPartPr>
              <p14:xfrm>
                <a:off x="4954533" y="1834973"/>
                <a:ext cx="503280" cy="738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C6AD9D2-0C25-29AB-D2FE-54DFAE92F5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39053" y="1819853"/>
                  <a:ext cx="53388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3F87DC-9B01-7265-CEC9-BD1F8D801F35}"/>
                    </a:ext>
                  </a:extLst>
                </p14:cNvPr>
                <p14:cNvContentPartPr/>
                <p14:nvPr/>
              </p14:nvContentPartPr>
              <p14:xfrm>
                <a:off x="5244693" y="2157533"/>
                <a:ext cx="215640" cy="45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3F87DC-9B01-7265-CEC9-BD1F8D801F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29213" y="2142053"/>
                  <a:ext cx="246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89C951-8A4E-EF27-688F-A14D8FB5148A}"/>
                    </a:ext>
                  </a:extLst>
                </p14:cNvPr>
                <p14:cNvContentPartPr/>
                <p14:nvPr/>
              </p14:nvContentPartPr>
              <p14:xfrm>
                <a:off x="5513253" y="2409533"/>
                <a:ext cx="246960" cy="214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89C951-8A4E-EF27-688F-A14D8FB514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98133" y="2394413"/>
                  <a:ext cx="277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654B1E-EEC9-4DF9-3DF0-E17F196B26A2}"/>
                    </a:ext>
                  </a:extLst>
                </p14:cNvPr>
                <p14:cNvContentPartPr/>
                <p14:nvPr/>
              </p14:nvContentPartPr>
              <p14:xfrm>
                <a:off x="5968653" y="2225213"/>
                <a:ext cx="187920" cy="446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654B1E-EEC9-4DF9-3DF0-E17F196B26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53173" y="2210093"/>
                  <a:ext cx="2181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B21BBE-71E1-2C12-4446-CDBD1A6F4F16}"/>
                    </a:ext>
                  </a:extLst>
                </p14:cNvPr>
                <p14:cNvContentPartPr/>
                <p14:nvPr/>
              </p14:nvContentPartPr>
              <p14:xfrm>
                <a:off x="6222453" y="2349053"/>
                <a:ext cx="124200" cy="133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B21BBE-71E1-2C12-4446-CDBD1A6F4F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06973" y="2333933"/>
                  <a:ext cx="154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A093793-6627-20D9-7163-530801A83686}"/>
                    </a:ext>
                  </a:extLst>
                </p14:cNvPr>
                <p14:cNvContentPartPr/>
                <p14:nvPr/>
              </p14:nvContentPartPr>
              <p14:xfrm>
                <a:off x="6246573" y="1895093"/>
                <a:ext cx="488520" cy="784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A093793-6627-20D9-7163-530801A8368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31453" y="1879973"/>
                  <a:ext cx="51876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559D2B-3FCA-2998-A025-28E2584DF2C5}"/>
                    </a:ext>
                  </a:extLst>
                </p14:cNvPr>
                <p14:cNvContentPartPr/>
                <p14:nvPr/>
              </p14:nvContentPartPr>
              <p14:xfrm>
                <a:off x="6579573" y="2313053"/>
                <a:ext cx="183240" cy="27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559D2B-3FCA-2998-A025-28E2584DF2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64093" y="2297933"/>
                  <a:ext cx="213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5D4508-4CD2-50A8-8D7A-2337E94F6F5B}"/>
                    </a:ext>
                  </a:extLst>
                </p14:cNvPr>
                <p14:cNvContentPartPr/>
                <p14:nvPr/>
              </p14:nvContentPartPr>
              <p14:xfrm>
                <a:off x="6914373" y="2446253"/>
                <a:ext cx="38520" cy="34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5D4508-4CD2-50A8-8D7A-2337E94F6F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99253" y="2431133"/>
                  <a:ext cx="69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38486DD-89B9-5BC2-91BE-5D8D9D51AFDD}"/>
                    </a:ext>
                  </a:extLst>
                </p14:cNvPr>
                <p14:cNvContentPartPr/>
                <p14:nvPr/>
              </p14:nvContentPartPr>
              <p14:xfrm>
                <a:off x="6974133" y="1800053"/>
                <a:ext cx="1425600" cy="631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38486DD-89B9-5BC2-91BE-5D8D9D51AF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59013" y="1784573"/>
                  <a:ext cx="14558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752097-C7EA-C205-FA0D-DBC13321B0AA}"/>
                    </a:ext>
                  </a:extLst>
                </p14:cNvPr>
                <p14:cNvContentPartPr/>
                <p14:nvPr/>
              </p14:nvContentPartPr>
              <p14:xfrm>
                <a:off x="8398653" y="1899773"/>
                <a:ext cx="198360" cy="387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752097-C7EA-C205-FA0D-DBC13321B0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83533" y="1884293"/>
                  <a:ext cx="2286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968836E-6A06-055C-6D74-FC06791E7B64}"/>
                    </a:ext>
                  </a:extLst>
                </p14:cNvPr>
                <p14:cNvContentPartPr/>
                <p14:nvPr/>
              </p14:nvContentPartPr>
              <p14:xfrm>
                <a:off x="8904813" y="1850093"/>
                <a:ext cx="51840" cy="492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968836E-6A06-055C-6D74-FC06791E7B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89693" y="1834973"/>
                  <a:ext cx="824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B4BF82-E9F7-B5E7-EE21-8965FC81707B}"/>
                    </a:ext>
                  </a:extLst>
                </p14:cNvPr>
                <p14:cNvContentPartPr/>
                <p14:nvPr/>
              </p14:nvContentPartPr>
              <p14:xfrm>
                <a:off x="8742813" y="1829213"/>
                <a:ext cx="160920" cy="255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B4BF82-E9F7-B5E7-EE21-8965FC8170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27693" y="1814093"/>
                  <a:ext cx="191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AE8E4AE-E8A4-A3D3-6F7D-09A2BAC4C536}"/>
                    </a:ext>
                  </a:extLst>
                </p14:cNvPr>
                <p14:cNvContentPartPr/>
                <p14:nvPr/>
              </p14:nvContentPartPr>
              <p14:xfrm>
                <a:off x="9032253" y="2067173"/>
                <a:ext cx="104760" cy="191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AE8E4AE-E8A4-A3D3-6F7D-09A2BAC4C5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17133" y="2052053"/>
                  <a:ext cx="135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E24437-7C2F-B98D-ACA2-DF3B8E558169}"/>
                    </a:ext>
                  </a:extLst>
                </p14:cNvPr>
                <p14:cNvContentPartPr/>
                <p14:nvPr/>
              </p14:nvContentPartPr>
              <p14:xfrm>
                <a:off x="9138813" y="1746413"/>
                <a:ext cx="439560" cy="532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E24437-7C2F-B98D-ACA2-DF3B8E5581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23333" y="1731293"/>
                  <a:ext cx="4698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8BF941-9175-2CB2-0C80-10B28D806368}"/>
                    </a:ext>
                  </a:extLst>
                </p14:cNvPr>
                <p14:cNvContentPartPr/>
                <p14:nvPr/>
              </p14:nvContentPartPr>
              <p14:xfrm>
                <a:off x="9310893" y="1806533"/>
                <a:ext cx="127800" cy="37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8BF941-9175-2CB2-0C80-10B28D8063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95773" y="1791413"/>
                  <a:ext cx="158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A07D96-2B98-87AD-A7B0-889D7368B73B}"/>
                    </a:ext>
                  </a:extLst>
                </p14:cNvPr>
                <p14:cNvContentPartPr/>
                <p14:nvPr/>
              </p14:nvContentPartPr>
              <p14:xfrm>
                <a:off x="9521133" y="1618973"/>
                <a:ext cx="499680" cy="748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A07D96-2B98-87AD-A7B0-889D7368B7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06013" y="1603493"/>
                  <a:ext cx="53028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32CDA76-FD25-86F2-B704-6166FC7A20DB}"/>
                    </a:ext>
                  </a:extLst>
                </p14:cNvPr>
                <p14:cNvContentPartPr/>
                <p14:nvPr/>
              </p14:nvContentPartPr>
              <p14:xfrm>
                <a:off x="10002813" y="2023613"/>
                <a:ext cx="237960" cy="280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32CDA76-FD25-86F2-B704-6166FC7A20D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87693" y="2008133"/>
                  <a:ext cx="268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FE9CD94-F357-8F4C-CC38-84102F9E5BEA}"/>
                    </a:ext>
                  </a:extLst>
                </p14:cNvPr>
                <p14:cNvContentPartPr/>
                <p14:nvPr/>
              </p14:nvContentPartPr>
              <p14:xfrm>
                <a:off x="10310613" y="2236013"/>
                <a:ext cx="45000" cy="24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FE9CD94-F357-8F4C-CC38-84102F9E5BE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95493" y="2220893"/>
                  <a:ext cx="75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F1E753-68D3-D2CE-D025-C2EADDEDFD82}"/>
                    </a:ext>
                  </a:extLst>
                </p14:cNvPr>
                <p14:cNvContentPartPr/>
                <p14:nvPr/>
              </p14:nvContentPartPr>
              <p14:xfrm>
                <a:off x="9214053" y="2422133"/>
                <a:ext cx="978120" cy="58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F1E753-68D3-D2CE-D025-C2EADDEDFD8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98933" y="2407013"/>
                  <a:ext cx="1008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490483-683F-BCBA-92DC-D93B30CB76AD}"/>
                    </a:ext>
                  </a:extLst>
                </p14:cNvPr>
                <p14:cNvContentPartPr/>
                <p14:nvPr/>
              </p14:nvContentPartPr>
              <p14:xfrm>
                <a:off x="6951093" y="2472173"/>
                <a:ext cx="1499040" cy="623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490483-683F-BCBA-92DC-D93B30CB76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35973" y="2457053"/>
                  <a:ext cx="152964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C08FED-0361-99DF-568F-8A221AD576DC}"/>
                    </a:ext>
                  </a:extLst>
                </p14:cNvPr>
                <p14:cNvContentPartPr/>
                <p14:nvPr/>
              </p14:nvContentPartPr>
              <p14:xfrm>
                <a:off x="8418093" y="2922173"/>
                <a:ext cx="150120" cy="254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C08FED-0361-99DF-568F-8A221AD576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02973" y="2906693"/>
                  <a:ext cx="1803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B27BDBE-889D-82CE-0500-2F6C1E8EE19A}"/>
                    </a:ext>
                  </a:extLst>
                </p14:cNvPr>
                <p14:cNvContentPartPr/>
                <p14:nvPr/>
              </p14:nvContentPartPr>
              <p14:xfrm>
                <a:off x="8885013" y="2702573"/>
                <a:ext cx="98280" cy="757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B27BDBE-889D-82CE-0500-2F6C1E8EE19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69893" y="2687453"/>
                  <a:ext cx="12888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837B5E-660B-367F-29F1-9FE649045279}"/>
                    </a:ext>
                  </a:extLst>
                </p14:cNvPr>
                <p14:cNvContentPartPr/>
                <p14:nvPr/>
              </p14:nvContentPartPr>
              <p14:xfrm>
                <a:off x="8765493" y="2719853"/>
                <a:ext cx="607320" cy="738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837B5E-660B-367F-29F1-9FE64904527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50373" y="2704373"/>
                  <a:ext cx="63792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0E2FC9B-E217-CD8E-EF9B-754F54C998C6}"/>
                    </a:ext>
                  </a:extLst>
                </p14:cNvPr>
                <p14:cNvContentPartPr/>
                <p14:nvPr/>
              </p14:nvContentPartPr>
              <p14:xfrm>
                <a:off x="9514653" y="3274973"/>
                <a:ext cx="577440" cy="37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0E2FC9B-E217-CD8E-EF9B-754F54C998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99533" y="3259853"/>
                  <a:ext cx="607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195AFDA-17E2-9807-3622-090440410D42}"/>
                    </a:ext>
                  </a:extLst>
                </p14:cNvPr>
                <p14:cNvContentPartPr/>
                <p14:nvPr/>
              </p14:nvContentPartPr>
              <p14:xfrm>
                <a:off x="10005693" y="3196853"/>
                <a:ext cx="158040" cy="186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195AFDA-17E2-9807-3622-090440410D4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90573" y="3181373"/>
                  <a:ext cx="188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0D22768-F620-7732-B251-A6AD496A460E}"/>
                    </a:ext>
                  </a:extLst>
                </p14:cNvPr>
                <p14:cNvContentPartPr/>
                <p14:nvPr/>
              </p14:nvContentPartPr>
              <p14:xfrm>
                <a:off x="9150693" y="3323213"/>
                <a:ext cx="30960" cy="155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0D22768-F620-7732-B251-A6AD496A46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35573" y="3307733"/>
                  <a:ext cx="61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C34A9B-3521-B539-D1E6-9A074FC90660}"/>
                    </a:ext>
                  </a:extLst>
                </p14:cNvPr>
                <p14:cNvContentPartPr/>
                <p14:nvPr/>
              </p14:nvContentPartPr>
              <p14:xfrm>
                <a:off x="8841453" y="3599333"/>
                <a:ext cx="508680" cy="37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C34A9B-3521-B539-D1E6-9A074FC906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26333" y="3584213"/>
                  <a:ext cx="539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F28C31-C937-6368-58E2-FCC736D175C2}"/>
                    </a:ext>
                  </a:extLst>
                </p14:cNvPr>
                <p14:cNvContentPartPr/>
                <p14:nvPr/>
              </p14:nvContentPartPr>
              <p14:xfrm>
                <a:off x="10236813" y="2789333"/>
                <a:ext cx="448200" cy="273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F28C31-C937-6368-58E2-FCC736D175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21333" y="2774213"/>
                  <a:ext cx="4788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A8ED755-24E9-EAEC-7B62-8D43897DCF79}"/>
                    </a:ext>
                  </a:extLst>
                </p14:cNvPr>
                <p14:cNvContentPartPr/>
                <p14:nvPr/>
              </p14:nvContentPartPr>
              <p14:xfrm>
                <a:off x="10656213" y="2720933"/>
                <a:ext cx="108360" cy="202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A8ED755-24E9-EAEC-7B62-8D43897DCF7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41093" y="2705453"/>
                  <a:ext cx="138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4599233-6EFC-5002-C722-83BECCFEC6EC}"/>
                    </a:ext>
                  </a:extLst>
                </p14:cNvPr>
                <p14:cNvContentPartPr/>
                <p14:nvPr/>
              </p14:nvContentPartPr>
              <p14:xfrm>
                <a:off x="10871133" y="2574053"/>
                <a:ext cx="25200" cy="291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4599233-6EFC-5002-C722-83BECCFEC6E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56013" y="2558573"/>
                  <a:ext cx="554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A63C4E-5CE2-8BE9-915B-DDB40D22E801}"/>
                    </a:ext>
                  </a:extLst>
                </p14:cNvPr>
                <p14:cNvContentPartPr/>
                <p14:nvPr/>
              </p14:nvContentPartPr>
              <p14:xfrm>
                <a:off x="10887693" y="2448053"/>
                <a:ext cx="5400" cy="20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A63C4E-5CE2-8BE9-915B-DDB40D22E8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72573" y="2432933"/>
                  <a:ext cx="36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61361AD-5A15-52F6-398E-03AABA051612}"/>
                    </a:ext>
                  </a:extLst>
                </p14:cNvPr>
                <p14:cNvContentPartPr/>
                <p14:nvPr/>
              </p14:nvContentPartPr>
              <p14:xfrm>
                <a:off x="10973733" y="2412413"/>
                <a:ext cx="894240" cy="755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61361AD-5A15-52F6-398E-03AABA0516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58613" y="2396933"/>
                  <a:ext cx="92484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A997B48-587B-26A6-F71E-F69AA90CA877}"/>
                    </a:ext>
                  </a:extLst>
                </p14:cNvPr>
                <p14:cNvContentPartPr/>
                <p14:nvPr/>
              </p14:nvContentPartPr>
              <p14:xfrm>
                <a:off x="11783733" y="2565413"/>
                <a:ext cx="121680" cy="8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A997B48-587B-26A6-F71E-F69AA90CA8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768613" y="2550293"/>
                  <a:ext cx="152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8587DA2-EF31-7E55-AA42-6C142232B7FB}"/>
                    </a:ext>
                  </a:extLst>
                </p14:cNvPr>
                <p14:cNvContentPartPr/>
                <p14:nvPr/>
              </p14:nvContentPartPr>
              <p14:xfrm>
                <a:off x="11153013" y="3093173"/>
                <a:ext cx="567360" cy="414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8587DA2-EF31-7E55-AA42-6C142232B7F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37893" y="3078053"/>
                  <a:ext cx="5979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D6E344-4901-AC19-113B-DC8768BC5591}"/>
                    </a:ext>
                  </a:extLst>
                </p14:cNvPr>
                <p14:cNvContentPartPr/>
                <p14:nvPr/>
              </p14:nvContentPartPr>
              <p14:xfrm>
                <a:off x="11787333" y="3479813"/>
                <a:ext cx="16920" cy="6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D6E344-4901-AC19-113B-DC8768BC559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772213" y="3464693"/>
                  <a:ext cx="47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B362C03-78C9-7669-9DD5-603DB06E1FD1}"/>
                    </a:ext>
                  </a:extLst>
                </p14:cNvPr>
                <p14:cNvContentPartPr/>
                <p14:nvPr/>
              </p14:nvContentPartPr>
              <p14:xfrm>
                <a:off x="6925533" y="2452733"/>
                <a:ext cx="689040" cy="1388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B362C03-78C9-7669-9DD5-603DB06E1F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10413" y="2437613"/>
                  <a:ext cx="719280" cy="14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B44904D-B8EB-212C-8FCA-61A866449453}"/>
                    </a:ext>
                  </a:extLst>
                </p14:cNvPr>
                <p14:cNvContentPartPr/>
                <p14:nvPr/>
              </p14:nvContentPartPr>
              <p14:xfrm>
                <a:off x="7557333" y="3709133"/>
                <a:ext cx="195120" cy="207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B44904D-B8EB-212C-8FCA-61A86644945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42213" y="3694013"/>
                  <a:ext cx="225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1E55C3-8F83-D4BE-9E33-BCDEE1B70947}"/>
                    </a:ext>
                  </a:extLst>
                </p14:cNvPr>
                <p14:cNvContentPartPr/>
                <p14:nvPr/>
              </p14:nvContentPartPr>
              <p14:xfrm>
                <a:off x="6191133" y="937493"/>
                <a:ext cx="140760" cy="625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1E55C3-8F83-D4BE-9E33-BCDEE1B709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76013" y="922373"/>
                  <a:ext cx="1710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1E790DA-0E4C-CE37-9AC9-C28D66C84330}"/>
                    </a:ext>
                  </a:extLst>
                </p14:cNvPr>
                <p14:cNvContentPartPr/>
                <p14:nvPr/>
              </p14:nvContentPartPr>
              <p14:xfrm>
                <a:off x="6134973" y="1341773"/>
                <a:ext cx="167040" cy="248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1E790DA-0E4C-CE37-9AC9-C28D66C843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19853" y="1326293"/>
                  <a:ext cx="1976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65C3403-D076-56F4-4C33-41A35A738EE4}"/>
                    </a:ext>
                  </a:extLst>
                </p14:cNvPr>
                <p14:cNvContentPartPr/>
                <p14:nvPr/>
              </p14:nvContentPartPr>
              <p14:xfrm>
                <a:off x="6330813" y="583613"/>
                <a:ext cx="180720" cy="286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65C3403-D076-56F4-4C33-41A35A738EE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15333" y="568493"/>
                  <a:ext cx="211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87CA79E-8A69-7349-513E-17FA81AE7377}"/>
                    </a:ext>
                  </a:extLst>
                </p14:cNvPr>
                <p14:cNvContentPartPr/>
                <p14:nvPr/>
              </p14:nvContentPartPr>
              <p14:xfrm>
                <a:off x="6608373" y="641213"/>
                <a:ext cx="92880" cy="225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87CA79E-8A69-7349-513E-17FA81AE737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93253" y="625733"/>
                  <a:ext cx="123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D10377D-EBDF-635A-87E2-76658E23EA8E}"/>
                    </a:ext>
                  </a:extLst>
                </p14:cNvPr>
                <p14:cNvContentPartPr/>
                <p14:nvPr/>
              </p14:nvContentPartPr>
              <p14:xfrm>
                <a:off x="6816453" y="639773"/>
                <a:ext cx="53640" cy="254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D10377D-EBDF-635A-87E2-76658E23EA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00973" y="624293"/>
                  <a:ext cx="84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1C8E216-8E3D-B866-6784-5AEB8CD6F078}"/>
                    </a:ext>
                  </a:extLst>
                </p14:cNvPr>
                <p14:cNvContentPartPr/>
                <p14:nvPr/>
              </p14:nvContentPartPr>
              <p14:xfrm>
                <a:off x="6847773" y="513413"/>
                <a:ext cx="5400" cy="27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1C8E216-8E3D-B866-6784-5AEB8CD6F0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32653" y="497933"/>
                  <a:ext cx="36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259823-6C1B-E0BD-E0B7-B98FD22AFA83}"/>
                    </a:ext>
                  </a:extLst>
                </p14:cNvPr>
                <p14:cNvContentPartPr/>
                <p14:nvPr/>
              </p14:nvContentPartPr>
              <p14:xfrm>
                <a:off x="6917613" y="646253"/>
                <a:ext cx="266760" cy="236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259823-6C1B-E0BD-E0B7-B98FD22AFA8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02133" y="630773"/>
                  <a:ext cx="297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AC290F9-911D-DE14-C6F8-0E3C460C2FE9}"/>
                    </a:ext>
                  </a:extLst>
                </p14:cNvPr>
                <p14:cNvContentPartPr/>
                <p14:nvPr/>
              </p14:nvContentPartPr>
              <p14:xfrm>
                <a:off x="6212013" y="280853"/>
                <a:ext cx="1140120" cy="739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AC290F9-911D-DE14-C6F8-0E3C460C2F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96893" y="265733"/>
                  <a:ext cx="117072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26020BF-5150-F9F0-B452-11FEC01C0B67}"/>
                    </a:ext>
                  </a:extLst>
                </p14:cNvPr>
                <p14:cNvContentPartPr/>
                <p14:nvPr/>
              </p14:nvContentPartPr>
              <p14:xfrm>
                <a:off x="5812053" y="2776733"/>
                <a:ext cx="1422000" cy="1651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26020BF-5150-F9F0-B452-11FEC01C0B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96933" y="2761613"/>
                  <a:ext cx="1452600" cy="16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4EEFCBD-09C7-9536-EBF9-C206074667D3}"/>
                    </a:ext>
                  </a:extLst>
                </p14:cNvPr>
                <p14:cNvContentPartPr/>
                <p14:nvPr/>
              </p14:nvContentPartPr>
              <p14:xfrm>
                <a:off x="7158093" y="4296293"/>
                <a:ext cx="96480" cy="144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4EEFCBD-09C7-9536-EBF9-C206074667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42613" y="4280813"/>
                  <a:ext cx="127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1868033-5FAA-947F-16CC-10D906176A79}"/>
                    </a:ext>
                  </a:extLst>
                </p14:cNvPr>
                <p14:cNvContentPartPr/>
                <p14:nvPr/>
              </p14:nvContentPartPr>
              <p14:xfrm>
                <a:off x="7496133" y="4191533"/>
                <a:ext cx="48240" cy="243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1868033-5FAA-947F-16CC-10D906176A7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81013" y="4176053"/>
                  <a:ext cx="78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8C0B40B-A4E8-2514-6D59-DAAFA2445A9F}"/>
                    </a:ext>
                  </a:extLst>
                </p14:cNvPr>
                <p14:cNvContentPartPr/>
                <p14:nvPr/>
              </p14:nvContentPartPr>
              <p14:xfrm>
                <a:off x="7491813" y="4002173"/>
                <a:ext cx="207720" cy="320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8C0B40B-A4E8-2514-6D59-DAAFA2445A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76693" y="3987053"/>
                  <a:ext cx="238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F87D80B-2EC0-1610-41AB-71A85FC2FDCB}"/>
                    </a:ext>
                  </a:extLst>
                </p14:cNvPr>
                <p14:cNvContentPartPr/>
                <p14:nvPr/>
              </p14:nvContentPartPr>
              <p14:xfrm>
                <a:off x="7578933" y="4339133"/>
                <a:ext cx="2520" cy="5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F87D80B-2EC0-1610-41AB-71A85FC2FD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63813" y="4324013"/>
                  <a:ext cx="32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9C259F7-24D2-94F9-1BCD-FEAB1571A89A}"/>
                    </a:ext>
                  </a:extLst>
                </p14:cNvPr>
                <p14:cNvContentPartPr/>
                <p14:nvPr/>
              </p14:nvContentPartPr>
              <p14:xfrm>
                <a:off x="7572453" y="3961493"/>
                <a:ext cx="106200" cy="474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9C259F7-24D2-94F9-1BCD-FEAB1571A8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56973" y="3946373"/>
                  <a:ext cx="1364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3124DE-E2DF-1BE9-D8B3-3097759DD8A9}"/>
                    </a:ext>
                  </a:extLst>
                </p14:cNvPr>
                <p14:cNvContentPartPr/>
                <p14:nvPr/>
              </p14:nvContentPartPr>
              <p14:xfrm>
                <a:off x="7824813" y="4069853"/>
                <a:ext cx="204840" cy="577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3124DE-E2DF-1BE9-D8B3-3097759DD8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09693" y="4054373"/>
                  <a:ext cx="2350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3D51D0C-F70D-A927-17B3-FE86CA65E3C8}"/>
                    </a:ext>
                  </a:extLst>
                </p14:cNvPr>
                <p14:cNvContentPartPr/>
                <p14:nvPr/>
              </p14:nvContentPartPr>
              <p14:xfrm>
                <a:off x="8009133" y="4313573"/>
                <a:ext cx="169200" cy="254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3D51D0C-F70D-A927-17B3-FE86CA65E3C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93653" y="4298453"/>
                  <a:ext cx="199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4CAD79A-2C1D-8374-3931-16496E031157}"/>
                    </a:ext>
                  </a:extLst>
                </p14:cNvPr>
                <p14:cNvContentPartPr/>
                <p14:nvPr/>
              </p14:nvContentPartPr>
              <p14:xfrm>
                <a:off x="8230893" y="4288733"/>
                <a:ext cx="174600" cy="328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4CAD79A-2C1D-8374-3931-16496E03115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15773" y="4273613"/>
                  <a:ext cx="205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7DEC002-2BA2-2F99-40C5-96A4B372D8B3}"/>
                    </a:ext>
                  </a:extLst>
                </p14:cNvPr>
                <p14:cNvContentPartPr/>
                <p14:nvPr/>
              </p14:nvContentPartPr>
              <p14:xfrm>
                <a:off x="8509893" y="4329053"/>
                <a:ext cx="122400" cy="238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7DEC002-2BA2-2F99-40C5-96A4B372D8B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94413" y="4313573"/>
                  <a:ext cx="153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D448668-F19F-147F-4D7A-F2C61422CD42}"/>
                    </a:ext>
                  </a:extLst>
                </p14:cNvPr>
                <p14:cNvContentPartPr/>
                <p14:nvPr/>
              </p14:nvContentPartPr>
              <p14:xfrm>
                <a:off x="8693493" y="4412213"/>
                <a:ext cx="69480" cy="288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D448668-F19F-147F-4D7A-F2C61422CD4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78373" y="4396733"/>
                  <a:ext cx="1000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F4F553D-A102-39E3-1A02-FBA75D5166A9}"/>
                    </a:ext>
                  </a:extLst>
                </p14:cNvPr>
                <p14:cNvContentPartPr/>
                <p14:nvPr/>
              </p14:nvContentPartPr>
              <p14:xfrm>
                <a:off x="8770893" y="4266773"/>
                <a:ext cx="16920" cy="52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F4F553D-A102-39E3-1A02-FBA75D5166A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55773" y="4251653"/>
                  <a:ext cx="47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D39772-E8C0-2434-3771-79056C85DC49}"/>
                    </a:ext>
                  </a:extLst>
                </p14:cNvPr>
                <p14:cNvContentPartPr/>
                <p14:nvPr/>
              </p14:nvContentPartPr>
              <p14:xfrm>
                <a:off x="8848293" y="4374773"/>
                <a:ext cx="116640" cy="375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D39772-E8C0-2434-3771-79056C85DC4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32813" y="4359653"/>
                  <a:ext cx="1468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EE033BB-613A-7856-D4A7-2D7AB3FCB449}"/>
                    </a:ext>
                  </a:extLst>
                </p14:cNvPr>
                <p14:cNvContentPartPr/>
                <p14:nvPr/>
              </p14:nvContentPartPr>
              <p14:xfrm>
                <a:off x="9000573" y="4517333"/>
                <a:ext cx="103320" cy="191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EE033BB-613A-7856-D4A7-2D7AB3FCB4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85093" y="4502213"/>
                  <a:ext cx="133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5A31FC6-CB90-C365-4FE9-80D90D6C0A61}"/>
                    </a:ext>
                  </a:extLst>
                </p14:cNvPr>
                <p14:cNvContentPartPr/>
                <p14:nvPr/>
              </p14:nvContentPartPr>
              <p14:xfrm>
                <a:off x="9095613" y="4401053"/>
                <a:ext cx="77760" cy="136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5A31FC6-CB90-C365-4FE9-80D90D6C0A6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80493" y="4385933"/>
                  <a:ext cx="108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AB21AB6-8362-3B80-620B-F25D4498750C}"/>
                    </a:ext>
                  </a:extLst>
                </p14:cNvPr>
                <p14:cNvContentPartPr/>
                <p14:nvPr/>
              </p14:nvContentPartPr>
              <p14:xfrm>
                <a:off x="9161853" y="4533893"/>
                <a:ext cx="317520" cy="281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AB21AB6-8362-3B80-620B-F25D44987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46733" y="4518773"/>
                  <a:ext cx="348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5FD7680-155A-8E24-0269-C2B44E06F236}"/>
                    </a:ext>
                  </a:extLst>
                </p14:cNvPr>
                <p14:cNvContentPartPr/>
                <p14:nvPr/>
              </p14:nvContentPartPr>
              <p14:xfrm>
                <a:off x="9896253" y="4248053"/>
                <a:ext cx="200160" cy="501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5FD7680-155A-8E24-0269-C2B44E06F2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81133" y="4232933"/>
                  <a:ext cx="2307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ED3D5D-0D15-090F-1DFE-B75F62D51220}"/>
                    </a:ext>
                  </a:extLst>
                </p14:cNvPr>
                <p14:cNvContentPartPr/>
                <p14:nvPr/>
              </p14:nvContentPartPr>
              <p14:xfrm>
                <a:off x="10111533" y="4218173"/>
                <a:ext cx="124200" cy="554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ED3D5D-0D15-090F-1DFE-B75F62D5122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96413" y="4202693"/>
                  <a:ext cx="15444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88E6287-950A-2140-2402-AAB4244CB549}"/>
                    </a:ext>
                  </a:extLst>
                </p14:cNvPr>
                <p14:cNvContentPartPr/>
                <p14:nvPr/>
              </p14:nvContentPartPr>
              <p14:xfrm>
                <a:off x="10327533" y="4531733"/>
                <a:ext cx="151560" cy="261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88E6287-950A-2140-2402-AAB4244CB54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12413" y="4516253"/>
                  <a:ext cx="181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F372341-5948-C1CC-A209-DDD0E0726890}"/>
                    </a:ext>
                  </a:extLst>
                </p14:cNvPr>
                <p14:cNvContentPartPr/>
                <p14:nvPr/>
              </p14:nvContentPartPr>
              <p14:xfrm>
                <a:off x="10504293" y="4506893"/>
                <a:ext cx="144000" cy="303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F372341-5948-C1CC-A209-DDD0E07268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489173" y="4491773"/>
                  <a:ext cx="1746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AC35799-5474-4370-238C-C3DE5894DE32}"/>
                    </a:ext>
                  </a:extLst>
                </p14:cNvPr>
                <p14:cNvContentPartPr/>
                <p14:nvPr/>
              </p14:nvContentPartPr>
              <p14:xfrm>
                <a:off x="10710933" y="4181093"/>
                <a:ext cx="607680" cy="649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AC35799-5474-4370-238C-C3DE5894DE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95813" y="4165613"/>
                  <a:ext cx="63828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CCB7493-DFF3-11E1-60EC-E6D9C5ADC129}"/>
                    </a:ext>
                  </a:extLst>
                </p14:cNvPr>
                <p14:cNvContentPartPr/>
                <p14:nvPr/>
              </p14:nvContentPartPr>
              <p14:xfrm>
                <a:off x="11162733" y="4306373"/>
                <a:ext cx="522360" cy="782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CCB7493-DFF3-11E1-60EC-E6D9C5ADC1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47613" y="4291253"/>
                  <a:ext cx="55296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BAFB684-3101-36D8-EB9E-3E021CF504FC}"/>
                    </a:ext>
                  </a:extLst>
                </p14:cNvPr>
                <p14:cNvContentPartPr/>
                <p14:nvPr/>
              </p14:nvContentPartPr>
              <p14:xfrm>
                <a:off x="11654493" y="4731173"/>
                <a:ext cx="85320" cy="46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BAFB684-3101-36D8-EB9E-3E021CF504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39373" y="4716053"/>
                  <a:ext cx="115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9AD5111-87D4-58F1-3086-18B6E0F50F21}"/>
                    </a:ext>
                  </a:extLst>
                </p14:cNvPr>
                <p14:cNvContentPartPr/>
                <p14:nvPr/>
              </p14:nvContentPartPr>
              <p14:xfrm>
                <a:off x="11802813" y="4810373"/>
                <a:ext cx="9000" cy="10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9AD5111-87D4-58F1-3086-18B6E0F50F2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87333" y="4794893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3F3528F-26CC-0EFC-6BD0-1B2A6629C15C}"/>
                    </a:ext>
                  </a:extLst>
                </p14:cNvPr>
                <p14:cNvContentPartPr/>
                <p14:nvPr/>
              </p14:nvContentPartPr>
              <p14:xfrm>
                <a:off x="5122653" y="2737493"/>
                <a:ext cx="423720" cy="599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3F3528F-26CC-0EFC-6BD0-1B2A6629C15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07533" y="2722013"/>
                  <a:ext cx="453960" cy="63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75E1982-8933-EB7F-0A45-21A27C0851C0}"/>
              </a:ext>
            </a:extLst>
          </p:cNvPr>
          <p:cNvGrpSpPr/>
          <p:nvPr/>
        </p:nvGrpSpPr>
        <p:grpSpPr>
          <a:xfrm>
            <a:off x="5423613" y="3274613"/>
            <a:ext cx="2162520" cy="1687320"/>
            <a:chOff x="5423613" y="3274613"/>
            <a:chExt cx="2162520" cy="168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0F0939C-C561-1BB5-E85E-6EEE4727DDF4}"/>
                    </a:ext>
                  </a:extLst>
                </p14:cNvPr>
                <p14:cNvContentPartPr/>
                <p14:nvPr/>
              </p14:nvContentPartPr>
              <p14:xfrm>
                <a:off x="5423613" y="3274613"/>
                <a:ext cx="2152080" cy="1532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0F0939C-C561-1BB5-E85E-6EEE4727DD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93013" y="3243653"/>
                  <a:ext cx="2213280" cy="15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4F72314-51B1-8673-C0A4-D4EF5AA6A799}"/>
                    </a:ext>
                  </a:extLst>
                </p14:cNvPr>
                <p14:cNvContentPartPr/>
                <p14:nvPr/>
              </p14:nvContentPartPr>
              <p14:xfrm>
                <a:off x="7478133" y="4613813"/>
                <a:ext cx="108000" cy="348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4F72314-51B1-8673-C0A4-D4EF5AA6A7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47533" y="4583213"/>
                  <a:ext cx="169560" cy="40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4745A5E-104C-7A72-36E5-EF8BB9D3CF5A}"/>
              </a:ext>
            </a:extLst>
          </p:cNvPr>
          <p:cNvGrpSpPr/>
          <p:nvPr/>
        </p:nvGrpSpPr>
        <p:grpSpPr>
          <a:xfrm>
            <a:off x="4401933" y="1625813"/>
            <a:ext cx="2478600" cy="1409040"/>
            <a:chOff x="4401933" y="1625813"/>
            <a:chExt cx="2478600" cy="140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9B3CE0E-3A13-032C-D4CE-1CF3F9AA6BB3}"/>
                    </a:ext>
                  </a:extLst>
                </p14:cNvPr>
                <p14:cNvContentPartPr/>
                <p14:nvPr/>
              </p14:nvContentPartPr>
              <p14:xfrm>
                <a:off x="4401933" y="1690613"/>
                <a:ext cx="834120" cy="1276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9B3CE0E-3A13-032C-D4CE-1CF3F9AA6B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70973" y="1660013"/>
                  <a:ext cx="895680" cy="13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368BDF-3DFD-216E-8E76-0E3E4867B9DB}"/>
                    </a:ext>
                  </a:extLst>
                </p14:cNvPr>
                <p14:cNvContentPartPr/>
                <p14:nvPr/>
              </p14:nvContentPartPr>
              <p14:xfrm>
                <a:off x="4526493" y="1625813"/>
                <a:ext cx="2354040" cy="1409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368BDF-3DFD-216E-8E76-0E3E4867B9D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95893" y="1595213"/>
                  <a:ext cx="2415600" cy="147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B597DE0-96B2-8BFF-8DE1-AC7AAF6703E4}"/>
              </a:ext>
            </a:extLst>
          </p:cNvPr>
          <p:cNvGrpSpPr/>
          <p:nvPr/>
        </p:nvGrpSpPr>
        <p:grpSpPr>
          <a:xfrm>
            <a:off x="1336173" y="4606613"/>
            <a:ext cx="4891680" cy="1408320"/>
            <a:chOff x="1336173" y="4606613"/>
            <a:chExt cx="4891680" cy="14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4A5E5D-B092-5B90-1924-061EDA896B23}"/>
                    </a:ext>
                  </a:extLst>
                </p14:cNvPr>
                <p14:cNvContentPartPr/>
                <p14:nvPr/>
              </p14:nvContentPartPr>
              <p14:xfrm>
                <a:off x="1336173" y="4658453"/>
                <a:ext cx="434880" cy="876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4A5E5D-B092-5B90-1924-061EDA896B2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05213" y="4627493"/>
                  <a:ext cx="49608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968E7A-7C81-7A69-ACB5-6AED2A2F0E7C}"/>
                    </a:ext>
                  </a:extLst>
                </p14:cNvPr>
                <p14:cNvContentPartPr/>
                <p14:nvPr/>
              </p14:nvContentPartPr>
              <p14:xfrm>
                <a:off x="1837293" y="4624973"/>
                <a:ext cx="443160" cy="969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968E7A-7C81-7A69-ACB5-6AED2A2F0E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06333" y="4594373"/>
                  <a:ext cx="50436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35024BF-A58F-51D4-03D2-E3BCFBA9D1F0}"/>
                    </a:ext>
                  </a:extLst>
                </p14:cNvPr>
                <p14:cNvContentPartPr/>
                <p14:nvPr/>
              </p14:nvContentPartPr>
              <p14:xfrm>
                <a:off x="2093973" y="5114573"/>
                <a:ext cx="291960" cy="54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35024BF-A58F-51D4-03D2-E3BCFBA9D1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63373" y="5083973"/>
                  <a:ext cx="353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8F2AEB9-E36D-9BF5-0498-3F39444561BB}"/>
                    </a:ext>
                  </a:extLst>
                </p14:cNvPr>
                <p14:cNvContentPartPr/>
                <p14:nvPr/>
              </p14:nvContentPartPr>
              <p14:xfrm>
                <a:off x="2374413" y="5222573"/>
                <a:ext cx="209160" cy="354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8F2AEB9-E36D-9BF5-0498-3F39444561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43453" y="5191973"/>
                  <a:ext cx="2703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E69869F-AAF8-E53F-3C16-E498FA5E4DB7}"/>
                    </a:ext>
                  </a:extLst>
                </p14:cNvPr>
                <p14:cNvContentPartPr/>
                <p14:nvPr/>
              </p14:nvContentPartPr>
              <p14:xfrm>
                <a:off x="2974893" y="5446133"/>
                <a:ext cx="1330560" cy="74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E69869F-AAF8-E53F-3C16-E498FA5E4DB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44293" y="5415533"/>
                  <a:ext cx="1392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5116A28-0A5C-C0E7-6096-950F473D475D}"/>
                    </a:ext>
                  </a:extLst>
                </p14:cNvPr>
                <p14:cNvContentPartPr/>
                <p14:nvPr/>
              </p14:nvContentPartPr>
              <p14:xfrm>
                <a:off x="4173693" y="5331653"/>
                <a:ext cx="222120" cy="322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5116A28-0A5C-C0E7-6096-950F473D475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43093" y="5301053"/>
                  <a:ext cx="283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B2667F9-8BAD-D623-B399-4F8FC4903388}"/>
                    </a:ext>
                  </a:extLst>
                </p14:cNvPr>
                <p14:cNvContentPartPr/>
                <p14:nvPr/>
              </p14:nvContentPartPr>
              <p14:xfrm>
                <a:off x="4527573" y="4761413"/>
                <a:ext cx="198360" cy="1248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B2667F9-8BAD-D623-B399-4F8FC490338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96973" y="4730813"/>
                  <a:ext cx="259920" cy="13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C30145-D581-A79D-13A0-895124AB04B4}"/>
                    </a:ext>
                  </a:extLst>
                </p14:cNvPr>
                <p14:cNvContentPartPr/>
                <p14:nvPr/>
              </p14:nvContentPartPr>
              <p14:xfrm>
                <a:off x="4574733" y="4606613"/>
                <a:ext cx="1653120" cy="1408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C30145-D581-A79D-13A0-895124AB04B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44133" y="4576013"/>
                  <a:ext cx="1714680" cy="14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275B613-AC22-3EC2-D758-75AC62094933}"/>
              </a:ext>
            </a:extLst>
          </p:cNvPr>
          <p:cNvGrpSpPr/>
          <p:nvPr/>
        </p:nvGrpSpPr>
        <p:grpSpPr>
          <a:xfrm>
            <a:off x="6253053" y="5345693"/>
            <a:ext cx="3778920" cy="871920"/>
            <a:chOff x="6253053" y="5345693"/>
            <a:chExt cx="3778920" cy="87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A7FEC9D-1371-FE6F-A98E-7E020994712E}"/>
                    </a:ext>
                  </a:extLst>
                </p14:cNvPr>
                <p14:cNvContentPartPr/>
                <p14:nvPr/>
              </p14:nvContentPartPr>
              <p14:xfrm>
                <a:off x="6253053" y="5530733"/>
                <a:ext cx="1343160" cy="50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A7FEC9D-1371-FE6F-A98E-7E020994712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22453" y="5500133"/>
                  <a:ext cx="1404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ECE606A-759B-0260-5CD2-53B4FCD3677F}"/>
                    </a:ext>
                  </a:extLst>
                </p14:cNvPr>
                <p14:cNvContentPartPr/>
                <p14:nvPr/>
              </p14:nvContentPartPr>
              <p14:xfrm>
                <a:off x="7526373" y="5427413"/>
                <a:ext cx="162360" cy="253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ECE606A-759B-0260-5CD2-53B4FCD3677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95413" y="5396813"/>
                  <a:ext cx="2239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77F05FA-3C3A-6019-C3B0-222E88470674}"/>
                    </a:ext>
                  </a:extLst>
                </p14:cNvPr>
                <p14:cNvContentPartPr/>
                <p14:nvPr/>
              </p14:nvContentPartPr>
              <p14:xfrm>
                <a:off x="7961253" y="5498333"/>
                <a:ext cx="210600" cy="333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77F05FA-3C3A-6019-C3B0-222E8847067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30653" y="5467373"/>
                  <a:ext cx="271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3731344-F066-06F3-04DD-76E876F1936F}"/>
                    </a:ext>
                  </a:extLst>
                </p14:cNvPr>
                <p14:cNvContentPartPr/>
                <p14:nvPr/>
              </p14:nvContentPartPr>
              <p14:xfrm>
                <a:off x="8215053" y="5345693"/>
                <a:ext cx="675360" cy="583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3731344-F066-06F3-04DD-76E876F1936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84093" y="5315093"/>
                  <a:ext cx="73692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7A224A5-57B3-B329-8A0A-B4B84D50F824}"/>
                    </a:ext>
                  </a:extLst>
                </p14:cNvPr>
                <p14:cNvContentPartPr/>
                <p14:nvPr/>
              </p14:nvContentPartPr>
              <p14:xfrm>
                <a:off x="8846133" y="5347493"/>
                <a:ext cx="226080" cy="611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7A224A5-57B3-B329-8A0A-B4B84D50F82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15533" y="5316533"/>
                  <a:ext cx="28728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BAFFB33-E675-49DE-F943-9B5CC1DB0957}"/>
                    </a:ext>
                  </a:extLst>
                </p14:cNvPr>
                <p14:cNvContentPartPr/>
                <p14:nvPr/>
              </p14:nvContentPartPr>
              <p14:xfrm>
                <a:off x="9169413" y="5425973"/>
                <a:ext cx="412560" cy="579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BAFFB33-E675-49DE-F943-9B5CC1DB095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38813" y="5395013"/>
                  <a:ext cx="47376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84CB8BF-E5E5-5F3A-6D0F-A20A3ECAA92D}"/>
                    </a:ext>
                  </a:extLst>
                </p14:cNvPr>
                <p14:cNvContentPartPr/>
                <p14:nvPr/>
              </p14:nvContentPartPr>
              <p14:xfrm>
                <a:off x="9407733" y="5472413"/>
                <a:ext cx="529920" cy="709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84CB8BF-E5E5-5F3A-6D0F-A20A3ECAA9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77133" y="5441813"/>
                  <a:ext cx="59112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2910D83-328A-6E09-2DB4-ED1FAD05321B}"/>
                    </a:ext>
                  </a:extLst>
                </p14:cNvPr>
                <p14:cNvContentPartPr/>
                <p14:nvPr/>
              </p14:nvContentPartPr>
              <p14:xfrm>
                <a:off x="10000653" y="5878853"/>
                <a:ext cx="31320" cy="32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2910D83-328A-6E09-2DB4-ED1FAD05321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70053" y="5848253"/>
                  <a:ext cx="92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EAA1A43-EAFE-8C73-B803-0CA4A6A7624C}"/>
                    </a:ext>
                  </a:extLst>
                </p14:cNvPr>
                <p14:cNvContentPartPr/>
                <p14:nvPr/>
              </p14:nvContentPartPr>
              <p14:xfrm>
                <a:off x="8413773" y="5964533"/>
                <a:ext cx="787680" cy="253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EAA1A43-EAFE-8C73-B803-0CA4A6A7624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83173" y="5933573"/>
                  <a:ext cx="849240" cy="31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087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F280D3FA-5B38-2D99-652C-A7B7D850D0E6}"/>
              </a:ext>
            </a:extLst>
          </p:cNvPr>
          <p:cNvGrpSpPr/>
          <p:nvPr/>
        </p:nvGrpSpPr>
        <p:grpSpPr>
          <a:xfrm>
            <a:off x="522213" y="141893"/>
            <a:ext cx="10783800" cy="6271200"/>
            <a:chOff x="522213" y="141893"/>
            <a:chExt cx="10783800" cy="627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806703C-696C-5CFE-D3C7-F900060DFB2D}"/>
                    </a:ext>
                  </a:extLst>
                </p14:cNvPr>
                <p14:cNvContentPartPr/>
                <p14:nvPr/>
              </p14:nvContentPartPr>
              <p14:xfrm>
                <a:off x="8675493" y="2391173"/>
                <a:ext cx="252000" cy="423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806703C-696C-5CFE-D3C7-F900060DFB2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60373" y="2375693"/>
                  <a:ext cx="2826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470522-9767-EB36-7A98-1F1E6752CA0B}"/>
                    </a:ext>
                  </a:extLst>
                </p14:cNvPr>
                <p14:cNvContentPartPr/>
                <p14:nvPr/>
              </p14:nvContentPartPr>
              <p14:xfrm>
                <a:off x="9054573" y="2595653"/>
                <a:ext cx="75240" cy="187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470522-9767-EB36-7A98-1F1E6752CA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39453" y="2580173"/>
                  <a:ext cx="105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620861-9188-F299-4862-FB61B09327C0}"/>
                    </a:ext>
                  </a:extLst>
                </p14:cNvPr>
                <p14:cNvContentPartPr/>
                <p14:nvPr/>
              </p14:nvContentPartPr>
              <p14:xfrm>
                <a:off x="9273813" y="2529413"/>
                <a:ext cx="107640" cy="232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620861-9188-F299-4862-FB61B09327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58333" y="2513933"/>
                  <a:ext cx="137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226509-2DFA-55E1-D30B-D2F7E0C1623F}"/>
                    </a:ext>
                  </a:extLst>
                </p14:cNvPr>
                <p14:cNvContentPartPr/>
                <p14:nvPr/>
              </p14:nvContentPartPr>
              <p14:xfrm>
                <a:off x="9477933" y="2316653"/>
                <a:ext cx="111240" cy="423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226509-2DFA-55E1-D30B-D2F7E0C162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62813" y="2301173"/>
                  <a:ext cx="1418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D0798B-2B91-E9FA-E21B-5E773F0D5904}"/>
                    </a:ext>
                  </a:extLst>
                </p14:cNvPr>
                <p14:cNvContentPartPr/>
                <p14:nvPr/>
              </p14:nvContentPartPr>
              <p14:xfrm>
                <a:off x="9412413" y="2413853"/>
                <a:ext cx="186120" cy="63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D0798B-2B91-E9FA-E21B-5E773F0D59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97293" y="2398373"/>
                  <a:ext cx="216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FC85C1-5960-2F1F-A67F-97254F3BA541}"/>
                    </a:ext>
                  </a:extLst>
                </p14:cNvPr>
                <p14:cNvContentPartPr/>
                <p14:nvPr/>
              </p14:nvContentPartPr>
              <p14:xfrm>
                <a:off x="9000933" y="2473253"/>
                <a:ext cx="3960" cy="17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FC85C1-5960-2F1F-A67F-97254F3BA5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85813" y="2458133"/>
                  <a:ext cx="34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124415-D10D-1E51-6237-040FAFE55C39}"/>
                    </a:ext>
                  </a:extLst>
                </p14:cNvPr>
                <p14:cNvContentPartPr/>
                <p14:nvPr/>
              </p14:nvContentPartPr>
              <p14:xfrm>
                <a:off x="9683133" y="2520413"/>
                <a:ext cx="129240" cy="194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124415-D10D-1E51-6237-040FAFE55C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8013" y="2505293"/>
                  <a:ext cx="159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435507A-9841-090A-C901-C146483080E6}"/>
                    </a:ext>
                  </a:extLst>
                </p14:cNvPr>
                <p14:cNvContentPartPr/>
                <p14:nvPr/>
              </p14:nvContentPartPr>
              <p14:xfrm>
                <a:off x="9984453" y="2549933"/>
                <a:ext cx="57240" cy="156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435507A-9841-090A-C901-C146483080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69333" y="2534813"/>
                  <a:ext cx="87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055361-B3C6-0BB3-AA8F-AB6F02623714}"/>
                    </a:ext>
                  </a:extLst>
                </p14:cNvPr>
                <p14:cNvContentPartPr/>
                <p14:nvPr/>
              </p14:nvContentPartPr>
              <p14:xfrm>
                <a:off x="10013613" y="2458853"/>
                <a:ext cx="26640" cy="27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055361-B3C6-0BB3-AA8F-AB6F0262371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98133" y="2443733"/>
                  <a:ext cx="57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FABF145-8D47-3F91-9E06-68F28649FFE8}"/>
                    </a:ext>
                  </a:extLst>
                </p14:cNvPr>
                <p14:cNvContentPartPr/>
                <p14:nvPr/>
              </p14:nvContentPartPr>
              <p14:xfrm>
                <a:off x="10129173" y="2239973"/>
                <a:ext cx="257400" cy="449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FABF145-8D47-3F91-9E06-68F28649FF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13693" y="2224853"/>
                  <a:ext cx="2880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FD1705A-5D13-DCF3-9FD4-D4D23D7EE627}"/>
                    </a:ext>
                  </a:extLst>
                </p14:cNvPr>
                <p14:cNvContentPartPr/>
                <p14:nvPr/>
              </p14:nvContentPartPr>
              <p14:xfrm>
                <a:off x="10471533" y="2061413"/>
                <a:ext cx="363600" cy="633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FD1705A-5D13-DCF3-9FD4-D4D23D7EE6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56413" y="2046293"/>
                  <a:ext cx="39384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6D7FC2-25D6-4705-9964-992CC238ECEA}"/>
                    </a:ext>
                  </a:extLst>
                </p14:cNvPr>
                <p14:cNvContentPartPr/>
                <p14:nvPr/>
              </p14:nvContentPartPr>
              <p14:xfrm>
                <a:off x="10705533" y="2426093"/>
                <a:ext cx="181440" cy="24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6D7FC2-25D6-4705-9964-992CC238EC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90413" y="2410613"/>
                  <a:ext cx="212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CCA464-69CC-F50E-2A60-372C6355F795}"/>
                    </a:ext>
                  </a:extLst>
                </p14:cNvPr>
                <p14:cNvContentPartPr/>
                <p14:nvPr/>
              </p14:nvContentPartPr>
              <p14:xfrm>
                <a:off x="10932693" y="2398733"/>
                <a:ext cx="373320" cy="303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CCA464-69CC-F50E-2A60-372C6355F7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17573" y="2383253"/>
                  <a:ext cx="4039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F23A164-8B70-7B21-6657-EF6866365CC3}"/>
                    </a:ext>
                  </a:extLst>
                </p14:cNvPr>
                <p14:cNvContentPartPr/>
                <p14:nvPr/>
              </p14:nvContentPartPr>
              <p14:xfrm>
                <a:off x="1971933" y="2293613"/>
                <a:ext cx="740880" cy="688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F23A164-8B70-7B21-6657-EF6866365C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56453" y="2278133"/>
                  <a:ext cx="77148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6F06DB-8AD6-78D4-26D6-0FABEBFF7003}"/>
                    </a:ext>
                  </a:extLst>
                </p14:cNvPr>
                <p14:cNvContentPartPr/>
                <p14:nvPr/>
              </p14:nvContentPartPr>
              <p14:xfrm>
                <a:off x="2768253" y="2357693"/>
                <a:ext cx="259560" cy="273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6F06DB-8AD6-78D4-26D6-0FABEBFF70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52773" y="2342573"/>
                  <a:ext cx="2898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81B32D3-807E-A03B-0102-CD8D72E73439}"/>
                    </a:ext>
                  </a:extLst>
                </p14:cNvPr>
                <p14:cNvContentPartPr/>
                <p14:nvPr/>
              </p14:nvContentPartPr>
              <p14:xfrm>
                <a:off x="3065253" y="2500613"/>
                <a:ext cx="75600" cy="80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81B32D3-807E-A03B-0102-CD8D72E7343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49773" y="2485493"/>
                  <a:ext cx="106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62F7EE3-CA81-2608-2753-D7E4A0734266}"/>
                    </a:ext>
                  </a:extLst>
                </p14:cNvPr>
                <p14:cNvContentPartPr/>
                <p14:nvPr/>
              </p14:nvContentPartPr>
              <p14:xfrm>
                <a:off x="3104133" y="2212253"/>
                <a:ext cx="67680" cy="29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62F7EE3-CA81-2608-2753-D7E4A07342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89013" y="2197133"/>
                  <a:ext cx="97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0EC6627-F2BF-74BB-838F-D3158CCE7853}"/>
                    </a:ext>
                  </a:extLst>
                </p14:cNvPr>
                <p14:cNvContentPartPr/>
                <p14:nvPr/>
              </p14:nvContentPartPr>
              <p14:xfrm>
                <a:off x="3205653" y="2183093"/>
                <a:ext cx="51120" cy="419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0EC6627-F2BF-74BB-838F-D3158CCE78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90533" y="2167973"/>
                  <a:ext cx="817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3FC6EA-CCB9-4969-ED3A-D40331989CA7}"/>
                    </a:ext>
                  </a:extLst>
                </p14:cNvPr>
                <p14:cNvContentPartPr/>
                <p14:nvPr/>
              </p14:nvContentPartPr>
              <p14:xfrm>
                <a:off x="3127533" y="2426813"/>
                <a:ext cx="199440" cy="42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3FC6EA-CCB9-4969-ED3A-D40331989C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12413" y="2411693"/>
                  <a:ext cx="229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4FC394-8AE0-BD8A-8B7B-1F1E712A26F6}"/>
                    </a:ext>
                  </a:extLst>
                </p14:cNvPr>
                <p14:cNvContentPartPr/>
                <p14:nvPr/>
              </p14:nvContentPartPr>
              <p14:xfrm>
                <a:off x="3315453" y="2367053"/>
                <a:ext cx="372600" cy="190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4FC394-8AE0-BD8A-8B7B-1F1E712A26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99973" y="2351573"/>
                  <a:ext cx="403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84C353A-A9D3-4F82-17C5-8F58FFD1D141}"/>
                    </a:ext>
                  </a:extLst>
                </p14:cNvPr>
                <p14:cNvContentPartPr/>
                <p14:nvPr/>
              </p14:nvContentPartPr>
              <p14:xfrm>
                <a:off x="6357093" y="992933"/>
                <a:ext cx="197640" cy="2615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84C353A-A9D3-4F82-17C5-8F58FFD1D1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41973" y="977813"/>
                  <a:ext cx="227880" cy="26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91BA95F-2870-869F-2E9D-C586DB966ACC}"/>
                    </a:ext>
                  </a:extLst>
                </p14:cNvPr>
                <p14:cNvContentPartPr/>
                <p14:nvPr/>
              </p14:nvContentPartPr>
              <p14:xfrm>
                <a:off x="6252333" y="3575213"/>
                <a:ext cx="261000" cy="46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91BA95F-2870-869F-2E9D-C586DB966A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36853" y="3559733"/>
                  <a:ext cx="291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516D23-16E6-C266-8BD8-D9367E842B5C}"/>
                    </a:ext>
                  </a:extLst>
                </p14:cNvPr>
                <p14:cNvContentPartPr/>
                <p14:nvPr/>
              </p14:nvContentPartPr>
              <p14:xfrm>
                <a:off x="6246933" y="920573"/>
                <a:ext cx="322920" cy="378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516D23-16E6-C266-8BD8-D9367E842B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31813" y="905093"/>
                  <a:ext cx="3531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8B76B9-B876-5B6B-C92D-A9FDE43AFAC8}"/>
                    </a:ext>
                  </a:extLst>
                </p14:cNvPr>
                <p14:cNvContentPartPr/>
                <p14:nvPr/>
              </p14:nvContentPartPr>
              <p14:xfrm>
                <a:off x="4383213" y="2488733"/>
                <a:ext cx="3770280" cy="159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8B76B9-B876-5B6B-C92D-A9FDE43AFA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68093" y="2473613"/>
                  <a:ext cx="3800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C6AB3D-7DCF-4CAA-FC7E-BB6D9B512BCA}"/>
                    </a:ext>
                  </a:extLst>
                </p14:cNvPr>
                <p14:cNvContentPartPr/>
                <p14:nvPr/>
              </p14:nvContentPartPr>
              <p14:xfrm>
                <a:off x="8055573" y="2486573"/>
                <a:ext cx="200520" cy="307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C6AB3D-7DCF-4CAA-FC7E-BB6D9B512B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40453" y="2471093"/>
                  <a:ext cx="2307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CC46C4-481E-77F8-0012-BC57632E19B0}"/>
                    </a:ext>
                  </a:extLst>
                </p14:cNvPr>
                <p14:cNvContentPartPr/>
                <p14:nvPr/>
              </p14:nvContentPartPr>
              <p14:xfrm>
                <a:off x="4389693" y="2304413"/>
                <a:ext cx="240480" cy="339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CC46C4-481E-77F8-0012-BC57632E19B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74573" y="2288933"/>
                  <a:ext cx="2710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E147245-70B0-4CBE-5E15-3FA4E943912E}"/>
                    </a:ext>
                  </a:extLst>
                </p14:cNvPr>
                <p14:cNvContentPartPr/>
                <p14:nvPr/>
              </p14:nvContentPartPr>
              <p14:xfrm>
                <a:off x="5804133" y="491093"/>
                <a:ext cx="820800" cy="480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147245-70B0-4CBE-5E15-3FA4E94391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89013" y="475973"/>
                  <a:ext cx="85140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D2C321-786E-5DF8-60C0-63BD03E95859}"/>
                    </a:ext>
                  </a:extLst>
                </p14:cNvPr>
                <p14:cNvContentPartPr/>
                <p14:nvPr/>
              </p14:nvContentPartPr>
              <p14:xfrm>
                <a:off x="6687213" y="548333"/>
                <a:ext cx="486360" cy="300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D2C321-786E-5DF8-60C0-63BD03E958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72093" y="532853"/>
                  <a:ext cx="516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F0C0CC-F3BD-2D38-447E-3CE2255A766F}"/>
                    </a:ext>
                  </a:extLst>
                </p14:cNvPr>
                <p14:cNvContentPartPr/>
                <p14:nvPr/>
              </p14:nvContentPartPr>
              <p14:xfrm>
                <a:off x="7117413" y="480653"/>
                <a:ext cx="19080" cy="26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F0C0CC-F3BD-2D38-447E-3CE2255A76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02293" y="465533"/>
                  <a:ext cx="49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E6A51CE-9FD6-12D8-62BC-6619226FCB75}"/>
                    </a:ext>
                  </a:extLst>
                </p14:cNvPr>
                <p14:cNvContentPartPr/>
                <p14:nvPr/>
              </p14:nvContentPartPr>
              <p14:xfrm>
                <a:off x="7235493" y="654893"/>
                <a:ext cx="573120" cy="249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E6A51CE-9FD6-12D8-62BC-6619226FCB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20013" y="639773"/>
                  <a:ext cx="603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29B745-B9A1-8967-BF66-B20AF76E94DA}"/>
                    </a:ext>
                  </a:extLst>
                </p14:cNvPr>
                <p14:cNvContentPartPr/>
                <p14:nvPr/>
              </p14:nvContentPartPr>
              <p14:xfrm>
                <a:off x="7894293" y="680813"/>
                <a:ext cx="102600" cy="237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29B745-B9A1-8967-BF66-B20AF76E94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78813" y="665333"/>
                  <a:ext cx="132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6C2F64-2201-F018-6978-410CF3C24B67}"/>
                    </a:ext>
                  </a:extLst>
                </p14:cNvPr>
                <p14:cNvContentPartPr/>
                <p14:nvPr/>
              </p14:nvContentPartPr>
              <p14:xfrm>
                <a:off x="6078813" y="3827573"/>
                <a:ext cx="983880" cy="592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6C2F64-2201-F018-6978-410CF3C24B6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63693" y="3812453"/>
                  <a:ext cx="101448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10C59C4-0624-DBD0-DF83-722FED9696E9}"/>
                    </a:ext>
                  </a:extLst>
                </p14:cNvPr>
                <p14:cNvContentPartPr/>
                <p14:nvPr/>
              </p14:nvContentPartPr>
              <p14:xfrm>
                <a:off x="6955773" y="4091813"/>
                <a:ext cx="620640" cy="229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10C59C4-0624-DBD0-DF83-722FED9696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40293" y="4076693"/>
                  <a:ext cx="651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6A4F10-4680-B5D7-775E-6DDA37FA61FB}"/>
                    </a:ext>
                  </a:extLst>
                </p14:cNvPr>
                <p14:cNvContentPartPr/>
                <p14:nvPr/>
              </p14:nvContentPartPr>
              <p14:xfrm>
                <a:off x="7560573" y="4208813"/>
                <a:ext cx="158760" cy="246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6A4F10-4680-B5D7-775E-6DDA37FA61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45093" y="4193693"/>
                  <a:ext cx="189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01D57AA-01EE-338E-7FDD-F20242CAB1DF}"/>
                    </a:ext>
                  </a:extLst>
                </p14:cNvPr>
                <p14:cNvContentPartPr/>
                <p14:nvPr/>
              </p14:nvContentPartPr>
              <p14:xfrm>
                <a:off x="7802853" y="3723893"/>
                <a:ext cx="438120" cy="609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01D57AA-01EE-338E-7FDD-F20242CAB1D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87373" y="3708413"/>
                  <a:ext cx="46872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EE4128-3968-AC88-CBDB-C94451D6F546}"/>
                    </a:ext>
                  </a:extLst>
                </p14:cNvPr>
                <p14:cNvContentPartPr/>
                <p14:nvPr/>
              </p14:nvContentPartPr>
              <p14:xfrm>
                <a:off x="8246733" y="3941693"/>
                <a:ext cx="156960" cy="670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EE4128-3968-AC88-CBDB-C94451D6F5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31613" y="3926213"/>
                  <a:ext cx="18756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0CE7906-5037-5E00-6996-5A2C975562E0}"/>
                    </a:ext>
                  </a:extLst>
                </p14:cNvPr>
                <p14:cNvContentPartPr/>
                <p14:nvPr/>
              </p14:nvContentPartPr>
              <p14:xfrm>
                <a:off x="8537253" y="4329053"/>
                <a:ext cx="9720" cy="25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0CE7906-5037-5E00-6996-5A2C975562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21773" y="4313933"/>
                  <a:ext cx="39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BA2D10-EBE9-BC10-9EB8-7DFB78586E25}"/>
                    </a:ext>
                  </a:extLst>
                </p14:cNvPr>
                <p14:cNvContentPartPr/>
                <p14:nvPr/>
              </p14:nvContentPartPr>
              <p14:xfrm>
                <a:off x="8167173" y="4071653"/>
                <a:ext cx="24480" cy="44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BA2D10-EBE9-BC10-9EB8-7DFB78586E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51693" y="4056173"/>
                  <a:ext cx="55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FED95C-934A-205F-8CE4-05C3D2EED994}"/>
                    </a:ext>
                  </a:extLst>
                </p14:cNvPr>
                <p14:cNvContentPartPr/>
                <p14:nvPr/>
              </p14:nvContentPartPr>
              <p14:xfrm>
                <a:off x="529413" y="540773"/>
                <a:ext cx="200160" cy="390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FED95C-934A-205F-8CE4-05C3D2EED99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4293" y="525293"/>
                  <a:ext cx="2307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EB7524-F341-30BF-5219-71256A6801D7}"/>
                    </a:ext>
                  </a:extLst>
                </p14:cNvPr>
                <p14:cNvContentPartPr/>
                <p14:nvPr/>
              </p14:nvContentPartPr>
              <p14:xfrm>
                <a:off x="524733" y="476333"/>
                <a:ext cx="120240" cy="109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EB7524-F341-30BF-5219-71256A6801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9613" y="461213"/>
                  <a:ext cx="150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58B551-846A-9875-48E8-10A84D258594}"/>
                    </a:ext>
                  </a:extLst>
                </p14:cNvPr>
                <p14:cNvContentPartPr/>
                <p14:nvPr/>
              </p14:nvContentPartPr>
              <p14:xfrm>
                <a:off x="522213" y="639053"/>
                <a:ext cx="268920" cy="140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58B551-846A-9875-48E8-10A84D2585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6733" y="623573"/>
                  <a:ext cx="299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5D8A207-821E-9E90-BA6C-B87AA5282275}"/>
                    </a:ext>
                  </a:extLst>
                </p14:cNvPr>
                <p14:cNvContentPartPr/>
                <p14:nvPr/>
              </p14:nvContentPartPr>
              <p14:xfrm>
                <a:off x="805173" y="535733"/>
                <a:ext cx="241560" cy="414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5D8A207-821E-9E90-BA6C-B87AA528227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0053" y="520613"/>
                  <a:ext cx="2718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F282E2-EC05-D17A-D199-67541D92E502}"/>
                    </a:ext>
                  </a:extLst>
                </p14:cNvPr>
                <p14:cNvContentPartPr/>
                <p14:nvPr/>
              </p14:nvContentPartPr>
              <p14:xfrm>
                <a:off x="1189653" y="534293"/>
                <a:ext cx="228600" cy="505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F282E2-EC05-D17A-D199-67541D92E50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74533" y="519173"/>
                  <a:ext cx="2588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FBCA85-8137-98CA-5B7D-E8E3BC04E092}"/>
                    </a:ext>
                  </a:extLst>
                </p14:cNvPr>
                <p14:cNvContentPartPr/>
                <p14:nvPr/>
              </p14:nvContentPartPr>
              <p14:xfrm>
                <a:off x="1269213" y="805013"/>
                <a:ext cx="157680" cy="29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FBCA85-8137-98CA-5B7D-E8E3BC04E0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54093" y="789893"/>
                  <a:ext cx="188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8A26ED-5C48-99B8-8732-DCA1532A160F}"/>
                    </a:ext>
                  </a:extLst>
                </p14:cNvPr>
                <p14:cNvContentPartPr/>
                <p14:nvPr/>
              </p14:nvContentPartPr>
              <p14:xfrm>
                <a:off x="749373" y="1175453"/>
                <a:ext cx="370440" cy="33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8A26ED-5C48-99B8-8732-DCA1532A16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4253" y="1159973"/>
                  <a:ext cx="401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2608E08-EB05-CE34-00FA-80FAB69F6AC9}"/>
                    </a:ext>
                  </a:extLst>
                </p14:cNvPr>
                <p14:cNvContentPartPr/>
                <p14:nvPr/>
              </p14:nvContentPartPr>
              <p14:xfrm>
                <a:off x="1594653" y="825533"/>
                <a:ext cx="691920" cy="19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2608E08-EB05-CE34-00FA-80FAB69F6A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79533" y="810053"/>
                  <a:ext cx="722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A80EF24-6B47-5763-A11E-6DA31E3C4A79}"/>
                    </a:ext>
                  </a:extLst>
                </p14:cNvPr>
                <p14:cNvContentPartPr/>
                <p14:nvPr/>
              </p14:nvContentPartPr>
              <p14:xfrm>
                <a:off x="2113053" y="715373"/>
                <a:ext cx="245160" cy="228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A80EF24-6B47-5763-A11E-6DA31E3C4A7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97933" y="700253"/>
                  <a:ext cx="275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E26CAE-E491-EFD9-DA87-EBD3533BF4CA}"/>
                    </a:ext>
                  </a:extLst>
                </p14:cNvPr>
                <p14:cNvContentPartPr/>
                <p14:nvPr/>
              </p14:nvContentPartPr>
              <p14:xfrm>
                <a:off x="2619573" y="526733"/>
                <a:ext cx="379800" cy="353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E26CAE-E491-EFD9-DA87-EBD3533BF4C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04453" y="511613"/>
                  <a:ext cx="4104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5791F85-17A0-F7D3-29E5-4788919049B7}"/>
                    </a:ext>
                  </a:extLst>
                </p14:cNvPr>
                <p14:cNvContentPartPr/>
                <p14:nvPr/>
              </p14:nvContentPartPr>
              <p14:xfrm>
                <a:off x="3074613" y="580013"/>
                <a:ext cx="155520" cy="270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5791F85-17A0-F7D3-29E5-4788919049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59493" y="564893"/>
                  <a:ext cx="1861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5EC07E-4B53-BA54-AFA6-00CC9D717721}"/>
                    </a:ext>
                  </a:extLst>
                </p14:cNvPr>
                <p14:cNvContentPartPr/>
                <p14:nvPr/>
              </p14:nvContentPartPr>
              <p14:xfrm>
                <a:off x="3455493" y="757853"/>
                <a:ext cx="438480" cy="104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5EC07E-4B53-BA54-AFA6-00CC9D71772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40373" y="742373"/>
                  <a:ext cx="469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05AB0F8-C4A1-F98C-7A32-C4727A47703A}"/>
                    </a:ext>
                  </a:extLst>
                </p14:cNvPr>
                <p14:cNvContentPartPr/>
                <p14:nvPr/>
              </p14:nvContentPartPr>
              <p14:xfrm>
                <a:off x="3737373" y="689093"/>
                <a:ext cx="187920" cy="163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05AB0F8-C4A1-F98C-7A32-C4727A47703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21893" y="673973"/>
                  <a:ext cx="218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4ACA366-B8F2-B899-8286-2B56CAA4E2F9}"/>
                    </a:ext>
                  </a:extLst>
                </p14:cNvPr>
                <p14:cNvContentPartPr/>
                <p14:nvPr/>
              </p14:nvContentPartPr>
              <p14:xfrm>
                <a:off x="4149573" y="576413"/>
                <a:ext cx="57240" cy="246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4ACA366-B8F2-B899-8286-2B56CAA4E2F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34093" y="561293"/>
                  <a:ext cx="87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4DA2734-88AA-DB78-7BD2-9ACDB2413883}"/>
                    </a:ext>
                  </a:extLst>
                </p14:cNvPr>
                <p14:cNvContentPartPr/>
                <p14:nvPr/>
              </p14:nvContentPartPr>
              <p14:xfrm>
                <a:off x="4162173" y="556253"/>
                <a:ext cx="247680" cy="378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4DA2734-88AA-DB78-7BD2-9ACDB241388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46693" y="540773"/>
                  <a:ext cx="278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1127AC-CE7D-4BC4-8242-D63AF2189087}"/>
                    </a:ext>
                  </a:extLst>
                </p14:cNvPr>
                <p14:cNvContentPartPr/>
                <p14:nvPr/>
              </p14:nvContentPartPr>
              <p14:xfrm>
                <a:off x="4485813" y="529253"/>
                <a:ext cx="164160" cy="321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1127AC-CE7D-4BC4-8242-D63AF218908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70693" y="513773"/>
                  <a:ext cx="1944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9CA641-502E-4A43-D33D-13A3F2ABD390}"/>
                    </a:ext>
                  </a:extLst>
                </p14:cNvPr>
                <p14:cNvContentPartPr/>
                <p14:nvPr/>
              </p14:nvContentPartPr>
              <p14:xfrm>
                <a:off x="4532253" y="993653"/>
                <a:ext cx="104040" cy="390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9CA641-502E-4A43-D33D-13A3F2ABD39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17133" y="978173"/>
                  <a:ext cx="134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EA11F7A-A8B5-395F-6D17-9237421B4E35}"/>
                    </a:ext>
                  </a:extLst>
                </p14:cNvPr>
                <p14:cNvContentPartPr/>
                <p14:nvPr/>
              </p14:nvContentPartPr>
              <p14:xfrm>
                <a:off x="4530813" y="1301813"/>
                <a:ext cx="81720" cy="13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EA11F7A-A8B5-395F-6D17-9237421B4E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15333" y="1286333"/>
                  <a:ext cx="112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54255A0-B5E9-B76E-8EA2-4ABDC59DC3AF}"/>
                    </a:ext>
                  </a:extLst>
                </p14:cNvPr>
                <p14:cNvContentPartPr/>
                <p14:nvPr/>
              </p14:nvContentPartPr>
              <p14:xfrm>
                <a:off x="2458653" y="141893"/>
                <a:ext cx="2328480" cy="1496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54255A0-B5E9-B76E-8EA2-4ABDC59DC3A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43173" y="126413"/>
                  <a:ext cx="2358720" cy="15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D282FA-80A4-2D37-764B-2FCFB530B50B}"/>
                    </a:ext>
                  </a:extLst>
                </p14:cNvPr>
                <p14:cNvContentPartPr/>
                <p14:nvPr/>
              </p14:nvContentPartPr>
              <p14:xfrm>
                <a:off x="3039693" y="1135853"/>
                <a:ext cx="206640" cy="312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D282FA-80A4-2D37-764B-2FCFB530B50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24573" y="1120373"/>
                  <a:ext cx="237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64E0485-9DBE-505A-24BA-FBB0722FE6F6}"/>
                    </a:ext>
                  </a:extLst>
                </p14:cNvPr>
                <p14:cNvContentPartPr/>
                <p14:nvPr/>
              </p14:nvContentPartPr>
              <p14:xfrm>
                <a:off x="3050853" y="1287053"/>
                <a:ext cx="228960" cy="100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64E0485-9DBE-505A-24BA-FBB0722FE6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35733" y="1271933"/>
                  <a:ext cx="259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8DFB07-DC8F-7DF0-4B04-63ADC143C0C8}"/>
                    </a:ext>
                  </a:extLst>
                </p14:cNvPr>
                <p14:cNvContentPartPr/>
                <p14:nvPr/>
              </p14:nvContentPartPr>
              <p14:xfrm>
                <a:off x="3372333" y="1138733"/>
                <a:ext cx="46800" cy="209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8DFB07-DC8F-7DF0-4B04-63ADC143C0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57213" y="1123613"/>
                  <a:ext cx="77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D42AF15-90B5-5532-3BA6-87823785373A}"/>
                    </a:ext>
                  </a:extLst>
                </p14:cNvPr>
                <p14:cNvContentPartPr/>
                <p14:nvPr/>
              </p14:nvContentPartPr>
              <p14:xfrm>
                <a:off x="3352173" y="1380653"/>
                <a:ext cx="192240" cy="17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D42AF15-90B5-5532-3BA6-8782378537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36693" y="1365533"/>
                  <a:ext cx="222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3DB064-DAF0-5557-57AD-465ECA593F1C}"/>
                    </a:ext>
                  </a:extLst>
                </p14:cNvPr>
                <p14:cNvContentPartPr/>
                <p14:nvPr/>
              </p14:nvContentPartPr>
              <p14:xfrm>
                <a:off x="3310773" y="1063493"/>
                <a:ext cx="155160" cy="77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3DB064-DAF0-5557-57AD-465ECA593F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95293" y="1048373"/>
                  <a:ext cx="185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B04406-C650-7A90-8F4A-6E890B0AC85B}"/>
                    </a:ext>
                  </a:extLst>
                </p14:cNvPr>
                <p14:cNvContentPartPr/>
                <p14:nvPr/>
              </p14:nvContentPartPr>
              <p14:xfrm>
                <a:off x="2939253" y="922733"/>
                <a:ext cx="751320" cy="713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B04406-C650-7A90-8F4A-6E890B0AC8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23773" y="907253"/>
                  <a:ext cx="78192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E46346-DA97-9BB2-B85E-01E4D78AFECE}"/>
                    </a:ext>
                  </a:extLst>
                </p14:cNvPr>
                <p14:cNvContentPartPr/>
                <p14:nvPr/>
              </p14:nvContentPartPr>
              <p14:xfrm>
                <a:off x="929733" y="4099733"/>
                <a:ext cx="212400" cy="541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E46346-DA97-9BB2-B85E-01E4D78AFEC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4253" y="4084613"/>
                  <a:ext cx="2430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8F43BE3-4F69-4077-8BF8-CE943310FC86}"/>
                    </a:ext>
                  </a:extLst>
                </p14:cNvPr>
                <p14:cNvContentPartPr/>
                <p14:nvPr/>
              </p14:nvContentPartPr>
              <p14:xfrm>
                <a:off x="1227813" y="4077053"/>
                <a:ext cx="776880" cy="586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8F43BE3-4F69-4077-8BF8-CE943310FC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12693" y="4061933"/>
                  <a:ext cx="8074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23DFF03-9E91-DA34-8844-74820208175B}"/>
                    </a:ext>
                  </a:extLst>
                </p14:cNvPr>
                <p14:cNvContentPartPr/>
                <p14:nvPr/>
              </p14:nvContentPartPr>
              <p14:xfrm>
                <a:off x="1744053" y="4307093"/>
                <a:ext cx="243360" cy="77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23DFF03-9E91-DA34-8844-74820208175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28573" y="4291613"/>
                  <a:ext cx="273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7A76A7B-D5E1-E1DD-E176-1BE4B5E401CE}"/>
                    </a:ext>
                  </a:extLst>
                </p14:cNvPr>
                <p14:cNvContentPartPr/>
                <p14:nvPr/>
              </p14:nvContentPartPr>
              <p14:xfrm>
                <a:off x="2027373" y="4065533"/>
                <a:ext cx="258480" cy="480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7A76A7B-D5E1-E1DD-E176-1BE4B5E401C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12253" y="4050053"/>
                  <a:ext cx="28872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8304A1-6D7B-6C35-48E4-F32BAEC496DA}"/>
                    </a:ext>
                  </a:extLst>
                </p14:cNvPr>
                <p14:cNvContentPartPr/>
                <p14:nvPr/>
              </p14:nvContentPartPr>
              <p14:xfrm>
                <a:off x="2120973" y="4408613"/>
                <a:ext cx="244800" cy="270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78304A1-6D7B-6C35-48E4-F32BAEC496D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05853" y="4393133"/>
                  <a:ext cx="275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9524C54-5549-E4C1-BDF6-238145A0B7EA}"/>
                    </a:ext>
                  </a:extLst>
                </p14:cNvPr>
                <p14:cNvContentPartPr/>
                <p14:nvPr/>
              </p14:nvContentPartPr>
              <p14:xfrm>
                <a:off x="2519853" y="4031333"/>
                <a:ext cx="209880" cy="498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9524C54-5549-E4C1-BDF6-238145A0B7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04373" y="4015853"/>
                  <a:ext cx="2404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4633CD6-56FB-DC82-D201-630582221BD3}"/>
                    </a:ext>
                  </a:extLst>
                </p14:cNvPr>
                <p14:cNvContentPartPr/>
                <p14:nvPr/>
              </p14:nvContentPartPr>
              <p14:xfrm>
                <a:off x="2881653" y="4181093"/>
                <a:ext cx="79200" cy="375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4633CD6-56FB-DC82-D201-630582221BD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66533" y="4165973"/>
                  <a:ext cx="1094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837A189-220B-1254-E54D-525C721C7673}"/>
                    </a:ext>
                  </a:extLst>
                </p14:cNvPr>
                <p14:cNvContentPartPr/>
                <p14:nvPr/>
              </p14:nvContentPartPr>
              <p14:xfrm>
                <a:off x="2790213" y="4061573"/>
                <a:ext cx="242280" cy="97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837A189-220B-1254-E54D-525C721C767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74733" y="4046453"/>
                  <a:ext cx="272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D2AE6D9-53B1-E89C-0C72-18E0A71873D6}"/>
                    </a:ext>
                  </a:extLst>
                </p14:cNvPr>
                <p14:cNvContentPartPr/>
                <p14:nvPr/>
              </p14:nvContentPartPr>
              <p14:xfrm>
                <a:off x="3168213" y="4180733"/>
                <a:ext cx="28440" cy="34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D2AE6D9-53B1-E89C-0C72-18E0A71873D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53093" y="4165253"/>
                  <a:ext cx="59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78334C8-462A-F640-4D1F-F2318D6E5E05}"/>
                    </a:ext>
                  </a:extLst>
                </p14:cNvPr>
                <p14:cNvContentPartPr/>
                <p14:nvPr/>
              </p14:nvContentPartPr>
              <p14:xfrm>
                <a:off x="1248333" y="4718213"/>
                <a:ext cx="1973520" cy="302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78334C8-462A-F640-4D1F-F2318D6E5E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32853" y="4702733"/>
                  <a:ext cx="20041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9ECCBD6-DCB6-7CF1-B18F-A590474A04DE}"/>
                    </a:ext>
                  </a:extLst>
                </p14:cNvPr>
                <p14:cNvContentPartPr/>
                <p14:nvPr/>
              </p14:nvContentPartPr>
              <p14:xfrm>
                <a:off x="2282613" y="4900373"/>
                <a:ext cx="848520" cy="665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9ECCBD6-DCB6-7CF1-B18F-A590474A04D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67133" y="4884893"/>
                  <a:ext cx="8791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B292D28-ACCF-A176-A58B-7C8ABC978D0C}"/>
                    </a:ext>
                  </a:extLst>
                </p14:cNvPr>
                <p14:cNvContentPartPr/>
                <p14:nvPr/>
              </p14:nvContentPartPr>
              <p14:xfrm>
                <a:off x="2940333" y="5460893"/>
                <a:ext cx="259920" cy="150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B292D28-ACCF-A176-A58B-7C8ABC978D0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25213" y="5445413"/>
                  <a:ext cx="290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D6F4973-4983-196E-B4AD-DB4022331AB4}"/>
                    </a:ext>
                  </a:extLst>
                </p14:cNvPr>
                <p14:cNvContentPartPr/>
                <p14:nvPr/>
              </p14:nvContentPartPr>
              <p14:xfrm>
                <a:off x="3716853" y="5266853"/>
                <a:ext cx="316800" cy="521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D6F4973-4983-196E-B4AD-DB4022331AB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01733" y="5251733"/>
                  <a:ext cx="3470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DCE9F6-06BA-0CDC-B70D-72594F9DC6FC}"/>
                    </a:ext>
                  </a:extLst>
                </p14:cNvPr>
                <p14:cNvContentPartPr/>
                <p14:nvPr/>
              </p14:nvContentPartPr>
              <p14:xfrm>
                <a:off x="4076133" y="5102693"/>
                <a:ext cx="436680" cy="628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DCE9F6-06BA-0CDC-B70D-72594F9DC6F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61013" y="5087573"/>
                  <a:ext cx="46728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76E279B-2C63-E5E2-9A79-105A14998BE2}"/>
                    </a:ext>
                  </a:extLst>
                </p14:cNvPr>
                <p14:cNvContentPartPr/>
                <p14:nvPr/>
              </p14:nvContentPartPr>
              <p14:xfrm>
                <a:off x="4349733" y="5391413"/>
                <a:ext cx="446760" cy="204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76E279B-2C63-E5E2-9A79-105A14998B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34253" y="5376293"/>
                  <a:ext cx="477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3EC74AD-FB70-F47F-362D-5C1109D76DDC}"/>
                    </a:ext>
                  </a:extLst>
                </p14:cNvPr>
                <p14:cNvContentPartPr/>
                <p14:nvPr/>
              </p14:nvContentPartPr>
              <p14:xfrm>
                <a:off x="5165853" y="5212133"/>
                <a:ext cx="335880" cy="446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3EC74AD-FB70-F47F-362D-5C1109D76DD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50733" y="5197013"/>
                  <a:ext cx="3664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914602C-2F03-B62B-1F3E-6FDA9AC9AD0E}"/>
                    </a:ext>
                  </a:extLst>
                </p14:cNvPr>
                <p14:cNvContentPartPr/>
                <p14:nvPr/>
              </p14:nvContentPartPr>
              <p14:xfrm>
                <a:off x="5637453" y="5122853"/>
                <a:ext cx="551160" cy="550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914602C-2F03-B62B-1F3E-6FDA9AC9AD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22333" y="5107733"/>
                  <a:ext cx="5817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3729EA9-EFF2-8014-F31D-ECA17E8BCCC4}"/>
                    </a:ext>
                  </a:extLst>
                </p14:cNvPr>
                <p14:cNvContentPartPr/>
                <p14:nvPr/>
              </p14:nvContentPartPr>
              <p14:xfrm>
                <a:off x="6293013" y="5510213"/>
                <a:ext cx="85680" cy="198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3729EA9-EFF2-8014-F31D-ECA17E8BCCC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77893" y="5494733"/>
                  <a:ext cx="116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4794321-1481-ACE5-7B42-BEE5E82DF79D}"/>
                    </a:ext>
                  </a:extLst>
                </p14:cNvPr>
                <p14:cNvContentPartPr/>
                <p14:nvPr/>
              </p14:nvContentPartPr>
              <p14:xfrm>
                <a:off x="6289773" y="5462693"/>
                <a:ext cx="59760" cy="39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4794321-1481-ACE5-7B42-BEE5E82DF79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74653" y="5447573"/>
                  <a:ext cx="90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647B96-2C38-724D-4BA0-A18C81FF5411}"/>
                    </a:ext>
                  </a:extLst>
                </p14:cNvPr>
                <p14:cNvContentPartPr/>
                <p14:nvPr/>
              </p14:nvContentPartPr>
              <p14:xfrm>
                <a:off x="6642573" y="5109533"/>
                <a:ext cx="97920" cy="591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647B96-2C38-724D-4BA0-A18C81FF54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27453" y="5094053"/>
                  <a:ext cx="12816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F549BD7-552C-470F-2060-C20BC5F61087}"/>
                    </a:ext>
                  </a:extLst>
                </p14:cNvPr>
                <p14:cNvContentPartPr/>
                <p14:nvPr/>
              </p14:nvContentPartPr>
              <p14:xfrm>
                <a:off x="6611253" y="5408693"/>
                <a:ext cx="432000" cy="485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F549BD7-552C-470F-2060-C20BC5F610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96133" y="5393573"/>
                  <a:ext cx="4626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133E7AF-2D47-5BD3-D2FE-D919524DE76B}"/>
                    </a:ext>
                  </a:extLst>
                </p14:cNvPr>
                <p14:cNvContentPartPr/>
                <p14:nvPr/>
              </p14:nvContentPartPr>
              <p14:xfrm>
                <a:off x="7111293" y="5578613"/>
                <a:ext cx="36000" cy="12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133E7AF-2D47-5BD3-D2FE-D919524DE76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95813" y="5563493"/>
                  <a:ext cx="66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32D386F-1843-CE02-4098-7B293D4DDB86}"/>
                    </a:ext>
                  </a:extLst>
                </p14:cNvPr>
                <p14:cNvContentPartPr/>
                <p14:nvPr/>
              </p14:nvContentPartPr>
              <p14:xfrm>
                <a:off x="3414093" y="4471253"/>
                <a:ext cx="4130280" cy="1941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32D386F-1843-CE02-4098-7B293D4DDB8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98973" y="4456133"/>
                  <a:ext cx="4160520" cy="19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26205F0-41E3-09B0-456B-DB1DBBBA012B}"/>
              </a:ext>
            </a:extLst>
          </p:cNvPr>
          <p:cNvGrpSpPr/>
          <p:nvPr/>
        </p:nvGrpSpPr>
        <p:grpSpPr>
          <a:xfrm>
            <a:off x="8952693" y="3305573"/>
            <a:ext cx="2882520" cy="2247480"/>
            <a:chOff x="8952693" y="3305573"/>
            <a:chExt cx="2882520" cy="22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3E3467-C830-EDAE-F136-A8F30DDDDBE7}"/>
                    </a:ext>
                  </a:extLst>
                </p14:cNvPr>
                <p14:cNvContentPartPr/>
                <p14:nvPr/>
              </p14:nvContentPartPr>
              <p14:xfrm>
                <a:off x="9235653" y="3713453"/>
                <a:ext cx="318960" cy="667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3E3467-C830-EDAE-F136-A8F30DDDDBE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20533" y="3698333"/>
                  <a:ext cx="34956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3F08EC3-7A50-562C-2FB0-D284CBCE4053}"/>
                    </a:ext>
                  </a:extLst>
                </p14:cNvPr>
                <p14:cNvContentPartPr/>
                <p14:nvPr/>
              </p14:nvContentPartPr>
              <p14:xfrm>
                <a:off x="9588453" y="3629213"/>
                <a:ext cx="345600" cy="666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3F08EC3-7A50-562C-2FB0-D284CBCE405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73333" y="3614093"/>
                  <a:ext cx="37620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9D9DFF4-E8FA-C41C-187F-96D17A047FFC}"/>
                    </a:ext>
                  </a:extLst>
                </p14:cNvPr>
                <p14:cNvContentPartPr/>
                <p14:nvPr/>
              </p14:nvContentPartPr>
              <p14:xfrm>
                <a:off x="9760173" y="3955013"/>
                <a:ext cx="434880" cy="259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9D9DFF4-E8FA-C41C-187F-96D17A047FF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45053" y="3939893"/>
                  <a:ext cx="4651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BEE8512-84E7-909B-550E-A4314EFAD668}"/>
                    </a:ext>
                  </a:extLst>
                </p14:cNvPr>
                <p14:cNvContentPartPr/>
                <p14:nvPr/>
              </p14:nvContentPartPr>
              <p14:xfrm>
                <a:off x="9567213" y="4475573"/>
                <a:ext cx="150480" cy="626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BEE8512-84E7-909B-550E-A4314EFAD66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52093" y="4460453"/>
                  <a:ext cx="1810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DF5415-29EA-D0F4-9C9B-665795A8FD17}"/>
                    </a:ext>
                  </a:extLst>
                </p14:cNvPr>
                <p14:cNvContentPartPr/>
                <p14:nvPr/>
              </p14:nvContentPartPr>
              <p14:xfrm>
                <a:off x="9737133" y="4793813"/>
                <a:ext cx="219600" cy="275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DF5415-29EA-D0F4-9C9B-665795A8FD1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21653" y="4778333"/>
                  <a:ext cx="2498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54E8A32-01D3-7886-3367-919910EBD4B7}"/>
                    </a:ext>
                  </a:extLst>
                </p14:cNvPr>
                <p14:cNvContentPartPr/>
                <p14:nvPr/>
              </p14:nvContentPartPr>
              <p14:xfrm>
                <a:off x="10017573" y="4703813"/>
                <a:ext cx="385920" cy="622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54E8A32-01D3-7886-3367-919910EBD4B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02453" y="4688693"/>
                  <a:ext cx="4165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BAE25A6-F29D-28E8-6351-34DD7B18C52A}"/>
                    </a:ext>
                  </a:extLst>
                </p14:cNvPr>
                <p14:cNvContentPartPr/>
                <p14:nvPr/>
              </p14:nvContentPartPr>
              <p14:xfrm>
                <a:off x="10496373" y="4753853"/>
                <a:ext cx="86040" cy="235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BAE25A6-F29D-28E8-6351-34DD7B18C52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81253" y="4738373"/>
                  <a:ext cx="116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8034BA2-6FEC-5B15-5D1F-2894CF889547}"/>
                    </a:ext>
                  </a:extLst>
                </p14:cNvPr>
                <p14:cNvContentPartPr/>
                <p14:nvPr/>
              </p14:nvContentPartPr>
              <p14:xfrm>
                <a:off x="10646493" y="4771853"/>
                <a:ext cx="116640" cy="178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8034BA2-6FEC-5B15-5D1F-2894CF88954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31373" y="4756733"/>
                  <a:ext cx="147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6DA3FAF-10CD-C002-2B4D-6B96DEE1C9A1}"/>
                    </a:ext>
                  </a:extLst>
                </p14:cNvPr>
                <p14:cNvContentPartPr/>
                <p14:nvPr/>
              </p14:nvContentPartPr>
              <p14:xfrm>
                <a:off x="10857453" y="4615253"/>
                <a:ext cx="675720" cy="428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6DA3FAF-10CD-C002-2B4D-6B96DEE1C9A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42333" y="4599773"/>
                  <a:ext cx="7063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DCCC735-C5C5-18A2-AFCE-0CF34BDAFE51}"/>
                    </a:ext>
                  </a:extLst>
                </p14:cNvPr>
                <p14:cNvContentPartPr/>
                <p14:nvPr/>
              </p14:nvContentPartPr>
              <p14:xfrm>
                <a:off x="11505453" y="4606973"/>
                <a:ext cx="189360" cy="636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DCCC735-C5C5-18A2-AFCE-0CF34BDAFE5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490333" y="4591853"/>
                  <a:ext cx="21996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99754F4-E08E-760D-CE4A-B0F01F60D6EB}"/>
                    </a:ext>
                  </a:extLst>
                </p14:cNvPr>
                <p14:cNvContentPartPr/>
                <p14:nvPr/>
              </p14:nvContentPartPr>
              <p14:xfrm>
                <a:off x="8952693" y="3305573"/>
                <a:ext cx="2882520" cy="2247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99754F4-E08E-760D-CE4A-B0F01F60D6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37573" y="3290453"/>
                  <a:ext cx="2913120" cy="227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3100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7DCA19D-6466-FF81-8FAD-6BFDD025FB62}"/>
              </a:ext>
            </a:extLst>
          </p:cNvPr>
          <p:cNvGrpSpPr/>
          <p:nvPr/>
        </p:nvGrpSpPr>
        <p:grpSpPr>
          <a:xfrm>
            <a:off x="489453" y="229733"/>
            <a:ext cx="8166600" cy="1310400"/>
            <a:chOff x="489453" y="229733"/>
            <a:chExt cx="8166600" cy="13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C946906-555B-9F6F-26EF-712F7F9B1D00}"/>
                    </a:ext>
                  </a:extLst>
                </p14:cNvPr>
                <p14:cNvContentPartPr/>
                <p14:nvPr/>
              </p14:nvContentPartPr>
              <p14:xfrm>
                <a:off x="671973" y="448253"/>
                <a:ext cx="258120" cy="623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C946906-555B-9F6F-26EF-712F7F9B1D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493" y="432773"/>
                  <a:ext cx="28872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7AC88AF-0081-6840-2A80-195437D0506C}"/>
                    </a:ext>
                  </a:extLst>
                </p14:cNvPr>
                <p14:cNvContentPartPr/>
                <p14:nvPr/>
              </p14:nvContentPartPr>
              <p14:xfrm>
                <a:off x="489453" y="229733"/>
                <a:ext cx="793440" cy="976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7AC88AF-0081-6840-2A80-195437D050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4333" y="214613"/>
                  <a:ext cx="82404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AA7A06-441A-1D38-4B98-D38AD1C91996}"/>
                    </a:ext>
                  </a:extLst>
                </p14:cNvPr>
                <p14:cNvContentPartPr/>
                <p14:nvPr/>
              </p14:nvContentPartPr>
              <p14:xfrm>
                <a:off x="1689693" y="350333"/>
                <a:ext cx="420120" cy="672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AA7A06-441A-1D38-4B98-D38AD1C919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4213" y="334853"/>
                  <a:ext cx="45072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25D82BD-1244-1FE1-65C0-7D4604FC9777}"/>
                    </a:ext>
                  </a:extLst>
                </p14:cNvPr>
                <p14:cNvContentPartPr/>
                <p14:nvPr/>
              </p14:nvContentPartPr>
              <p14:xfrm>
                <a:off x="2320413" y="722213"/>
                <a:ext cx="232920" cy="353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25D82BD-1244-1FE1-65C0-7D4604FC97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05293" y="707093"/>
                  <a:ext cx="263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6707B3C-F5EA-C29F-39D7-53AAD378D38F}"/>
                    </a:ext>
                  </a:extLst>
                </p14:cNvPr>
                <p14:cNvContentPartPr/>
                <p14:nvPr/>
              </p14:nvContentPartPr>
              <p14:xfrm>
                <a:off x="2603733" y="740933"/>
                <a:ext cx="226440" cy="373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6707B3C-F5EA-C29F-39D7-53AAD378D3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88253" y="725453"/>
                  <a:ext cx="2566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CF02F9-960F-B31E-EE50-B4D916ED30BF}"/>
                    </a:ext>
                  </a:extLst>
                </p14:cNvPr>
                <p14:cNvContentPartPr/>
                <p14:nvPr/>
              </p14:nvContentPartPr>
              <p14:xfrm>
                <a:off x="3013053" y="701333"/>
                <a:ext cx="290880" cy="317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CF02F9-960F-B31E-EE50-B4D916ED30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97573" y="686213"/>
                  <a:ext cx="3214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DC3C36-F28D-1E0D-4B8E-AA2913437D6C}"/>
                    </a:ext>
                  </a:extLst>
                </p14:cNvPr>
                <p14:cNvContentPartPr/>
                <p14:nvPr/>
              </p14:nvContentPartPr>
              <p14:xfrm>
                <a:off x="3391413" y="692333"/>
                <a:ext cx="135000" cy="335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DC3C36-F28D-1E0D-4B8E-AA2913437D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76293" y="677213"/>
                  <a:ext cx="1656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5C0397-63B6-9E0D-AE30-45A616AFB8AB}"/>
                    </a:ext>
                  </a:extLst>
                </p14:cNvPr>
                <p14:cNvContentPartPr/>
                <p14:nvPr/>
              </p14:nvContentPartPr>
              <p14:xfrm>
                <a:off x="3665733" y="859373"/>
                <a:ext cx="135000" cy="178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5C0397-63B6-9E0D-AE30-45A616AFB8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50613" y="843893"/>
                  <a:ext cx="165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A44620-35A6-8E6D-9725-80C9A73600E8}"/>
                    </a:ext>
                  </a:extLst>
                </p14:cNvPr>
                <p14:cNvContentPartPr/>
                <p14:nvPr/>
              </p14:nvContentPartPr>
              <p14:xfrm>
                <a:off x="3658893" y="676493"/>
                <a:ext cx="376200" cy="75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A44620-35A6-8E6D-9725-80C9A73600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3413" y="661373"/>
                  <a:ext cx="40680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9B960F-B764-5929-49A6-D5801728593B}"/>
                    </a:ext>
                  </a:extLst>
                </p14:cNvPr>
                <p14:cNvContentPartPr/>
                <p14:nvPr/>
              </p14:nvContentPartPr>
              <p14:xfrm>
                <a:off x="4217973" y="444653"/>
                <a:ext cx="122760" cy="556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9B960F-B764-5929-49A6-D580172859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02493" y="429173"/>
                  <a:ext cx="15336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5AD698-738B-07A2-20BB-C18EF86A8509}"/>
                    </a:ext>
                  </a:extLst>
                </p14:cNvPr>
                <p14:cNvContentPartPr/>
                <p14:nvPr/>
              </p14:nvContentPartPr>
              <p14:xfrm>
                <a:off x="4166493" y="887813"/>
                <a:ext cx="281520" cy="44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5AD698-738B-07A2-20BB-C18EF86A85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51013" y="872693"/>
                  <a:ext cx="312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63E7B3-A33F-FEC2-CCE6-AFDBAEA947D2}"/>
                    </a:ext>
                  </a:extLst>
                </p14:cNvPr>
                <p14:cNvContentPartPr/>
                <p14:nvPr/>
              </p14:nvContentPartPr>
              <p14:xfrm>
                <a:off x="4370613" y="703493"/>
                <a:ext cx="27000" cy="38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63E7B3-A33F-FEC2-CCE6-AFDBAEA947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55493" y="688373"/>
                  <a:ext cx="57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E12A96-F6ED-B3A7-0FB2-0D8137126BAC}"/>
                    </a:ext>
                  </a:extLst>
                </p14:cNvPr>
                <p14:cNvContentPartPr/>
                <p14:nvPr/>
              </p14:nvContentPartPr>
              <p14:xfrm>
                <a:off x="4485813" y="848213"/>
                <a:ext cx="177120" cy="219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E12A96-F6ED-B3A7-0FB2-0D8137126BA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70693" y="832733"/>
                  <a:ext cx="207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FC7729-ACCA-2097-8035-A7E61908D9CB}"/>
                    </a:ext>
                  </a:extLst>
                </p14:cNvPr>
                <p14:cNvContentPartPr/>
                <p14:nvPr/>
              </p14:nvContentPartPr>
              <p14:xfrm>
                <a:off x="4808013" y="805733"/>
                <a:ext cx="232920" cy="296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FC7729-ACCA-2097-8035-A7E61908D9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92893" y="790613"/>
                  <a:ext cx="263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0721FD-8C29-34C2-92ED-38A6FC3C522D}"/>
                    </a:ext>
                  </a:extLst>
                </p14:cNvPr>
                <p14:cNvContentPartPr/>
                <p14:nvPr/>
              </p14:nvContentPartPr>
              <p14:xfrm>
                <a:off x="5527293" y="291293"/>
                <a:ext cx="198000" cy="642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0721FD-8C29-34C2-92ED-38A6FC3C52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11813" y="276173"/>
                  <a:ext cx="2286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0C8522-39F5-98A0-673B-12CDCFC97A2A}"/>
                    </a:ext>
                  </a:extLst>
                </p14:cNvPr>
                <p14:cNvContentPartPr/>
                <p14:nvPr/>
              </p14:nvContentPartPr>
              <p14:xfrm>
                <a:off x="5931933" y="283013"/>
                <a:ext cx="167400" cy="70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0C8522-39F5-98A0-673B-12CDCFC97A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16453" y="267533"/>
                  <a:ext cx="19800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BE9CCD-4571-90E0-8087-545FDC3A9CC2}"/>
                    </a:ext>
                  </a:extLst>
                </p14:cNvPr>
                <p14:cNvContentPartPr/>
                <p14:nvPr/>
              </p14:nvContentPartPr>
              <p14:xfrm>
                <a:off x="5952093" y="352493"/>
                <a:ext cx="778320" cy="637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BE9CCD-4571-90E0-8087-545FDC3A9C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36973" y="337373"/>
                  <a:ext cx="80892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6A6C653-6C1B-0535-3176-9E27EDD90039}"/>
                    </a:ext>
                  </a:extLst>
                </p14:cNvPr>
                <p14:cNvContentPartPr/>
                <p14:nvPr/>
              </p14:nvContentPartPr>
              <p14:xfrm>
                <a:off x="6498933" y="613493"/>
                <a:ext cx="325440" cy="303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6A6C653-6C1B-0535-3176-9E27EDD900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83813" y="598013"/>
                  <a:ext cx="356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F9DC85-8402-CB3F-D23D-085AEB3735B7}"/>
                    </a:ext>
                  </a:extLst>
                </p14:cNvPr>
                <p14:cNvContentPartPr/>
                <p14:nvPr/>
              </p14:nvContentPartPr>
              <p14:xfrm>
                <a:off x="6753453" y="466973"/>
                <a:ext cx="50400" cy="95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F9DC85-8402-CB3F-D23D-085AEB3735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37973" y="451493"/>
                  <a:ext cx="81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77D40F-C498-E583-197A-426511C6989C}"/>
                    </a:ext>
                  </a:extLst>
                </p14:cNvPr>
                <p14:cNvContentPartPr/>
                <p14:nvPr/>
              </p14:nvContentPartPr>
              <p14:xfrm>
                <a:off x="6880893" y="699533"/>
                <a:ext cx="241920" cy="343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77D40F-C498-E583-197A-426511C698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65773" y="684413"/>
                  <a:ext cx="2725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E32BBDF-4175-E491-AF2E-08832C26C2D4}"/>
                    </a:ext>
                  </a:extLst>
                </p14:cNvPr>
                <p14:cNvContentPartPr/>
                <p14:nvPr/>
              </p14:nvContentPartPr>
              <p14:xfrm>
                <a:off x="7296693" y="334493"/>
                <a:ext cx="145080" cy="620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E32BBDF-4175-E491-AF2E-08832C26C2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81573" y="319373"/>
                  <a:ext cx="17568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087EAA-9579-057E-F404-7025998F03C5}"/>
                    </a:ext>
                  </a:extLst>
                </p14:cNvPr>
                <p14:cNvContentPartPr/>
                <p14:nvPr/>
              </p14:nvContentPartPr>
              <p14:xfrm>
                <a:off x="7283373" y="598013"/>
                <a:ext cx="312120" cy="81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087EAA-9579-057E-F404-7025998F03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68253" y="582893"/>
                  <a:ext cx="342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357562-A32B-ACBF-202C-F665298AE56C}"/>
                    </a:ext>
                  </a:extLst>
                </p14:cNvPr>
                <p14:cNvContentPartPr/>
                <p14:nvPr/>
              </p14:nvContentPartPr>
              <p14:xfrm>
                <a:off x="7718973" y="653813"/>
                <a:ext cx="101160" cy="254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357562-A32B-ACBF-202C-F665298AE5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03493" y="638693"/>
                  <a:ext cx="131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962FE1-9050-9AB5-32CE-98C437B9CC61}"/>
                    </a:ext>
                  </a:extLst>
                </p14:cNvPr>
                <p14:cNvContentPartPr/>
                <p14:nvPr/>
              </p14:nvContentPartPr>
              <p14:xfrm>
                <a:off x="7928493" y="562373"/>
                <a:ext cx="318600" cy="339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962FE1-9050-9AB5-32CE-98C437B9CC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13013" y="546893"/>
                  <a:ext cx="348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26EB14-B95B-830D-6EF4-AF12D3A0CEEF}"/>
                    </a:ext>
                  </a:extLst>
                </p14:cNvPr>
                <p14:cNvContentPartPr/>
                <p14:nvPr/>
              </p14:nvContentPartPr>
              <p14:xfrm>
                <a:off x="8196693" y="578213"/>
                <a:ext cx="224280" cy="331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26EB14-B95B-830D-6EF4-AF12D3A0CE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81573" y="563093"/>
                  <a:ext cx="2548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B7C3A27-BD34-E3FB-7736-F67AF6ED7A86}"/>
                    </a:ext>
                  </a:extLst>
                </p14:cNvPr>
                <p14:cNvContentPartPr/>
                <p14:nvPr/>
              </p14:nvContentPartPr>
              <p14:xfrm>
                <a:off x="8606373" y="821573"/>
                <a:ext cx="49680" cy="20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B7C3A27-BD34-E3FB-7736-F67AF6ED7A8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91253" y="806453"/>
                  <a:ext cx="80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BA06B8-0497-3FE2-B9D6-CD0B337DA9B4}"/>
                    </a:ext>
                  </a:extLst>
                </p14:cNvPr>
                <p14:cNvContentPartPr/>
                <p14:nvPr/>
              </p14:nvContentPartPr>
              <p14:xfrm>
                <a:off x="7663533" y="415133"/>
                <a:ext cx="15120" cy="34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BA06B8-0497-3FE2-B9D6-CD0B337DA9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48413" y="400013"/>
                  <a:ext cx="45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05A606-2171-BA36-9A63-CE280A7CB2EE}"/>
                    </a:ext>
                  </a:extLst>
                </p14:cNvPr>
                <p14:cNvContentPartPr/>
                <p14:nvPr/>
              </p14:nvContentPartPr>
              <p14:xfrm>
                <a:off x="2077413" y="1181933"/>
                <a:ext cx="6269400" cy="358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05A606-2171-BA36-9A63-CE280A7CB2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61933" y="1166813"/>
                  <a:ext cx="630000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1B7FF63-2B46-4C82-352F-D5790A90062E}"/>
              </a:ext>
            </a:extLst>
          </p:cNvPr>
          <p:cNvGrpSpPr/>
          <p:nvPr/>
        </p:nvGrpSpPr>
        <p:grpSpPr>
          <a:xfrm>
            <a:off x="628773" y="3023333"/>
            <a:ext cx="858960" cy="1162800"/>
            <a:chOff x="628773" y="3023333"/>
            <a:chExt cx="85896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31D7025-B160-4B3F-2091-B77649BBA0FC}"/>
                    </a:ext>
                  </a:extLst>
                </p14:cNvPr>
                <p14:cNvContentPartPr/>
                <p14:nvPr/>
              </p14:nvContentPartPr>
              <p14:xfrm>
                <a:off x="875733" y="3258413"/>
                <a:ext cx="312480" cy="615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31D7025-B160-4B3F-2091-B77649BBA0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0613" y="3243293"/>
                  <a:ext cx="34272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D5FAEE-8989-C7D2-401B-68E986DC1938}"/>
                    </a:ext>
                  </a:extLst>
                </p14:cNvPr>
                <p14:cNvContentPartPr/>
                <p14:nvPr/>
              </p14:nvContentPartPr>
              <p14:xfrm>
                <a:off x="628773" y="3023333"/>
                <a:ext cx="858960" cy="1162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D5FAEE-8989-C7D2-401B-68E986DC19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3653" y="3008213"/>
                  <a:ext cx="889560" cy="11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10E2D7E-229A-73EB-0E2F-8683D602A5F1}"/>
                    </a:ext>
                  </a:extLst>
                </p14:cNvPr>
                <p14:cNvContentPartPr/>
                <p14:nvPr/>
              </p14:nvContentPartPr>
              <p14:xfrm>
                <a:off x="893013" y="3024053"/>
                <a:ext cx="188640" cy="148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10E2D7E-229A-73EB-0E2F-8683D602A5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7893" y="3008573"/>
                  <a:ext cx="2192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1969A41-A40F-2EB3-FE2E-69B456584BBF}"/>
              </a:ext>
            </a:extLst>
          </p:cNvPr>
          <p:cNvGrpSpPr/>
          <p:nvPr/>
        </p:nvGrpSpPr>
        <p:grpSpPr>
          <a:xfrm>
            <a:off x="5288613" y="5173253"/>
            <a:ext cx="241200" cy="250200"/>
            <a:chOff x="5288613" y="5173253"/>
            <a:chExt cx="24120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73C9B8-61A5-B367-2F27-892D81DD154A}"/>
                    </a:ext>
                  </a:extLst>
                </p14:cNvPr>
                <p14:cNvContentPartPr/>
                <p14:nvPr/>
              </p14:nvContentPartPr>
              <p14:xfrm>
                <a:off x="5373933" y="5173253"/>
                <a:ext cx="73800" cy="250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73C9B8-61A5-B367-2F27-892D81DD154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58453" y="5158133"/>
                  <a:ext cx="104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FF741F7-B859-B517-388D-D1688CE330A1}"/>
                    </a:ext>
                  </a:extLst>
                </p14:cNvPr>
                <p14:cNvContentPartPr/>
                <p14:nvPr/>
              </p14:nvContentPartPr>
              <p14:xfrm>
                <a:off x="5288613" y="5248493"/>
                <a:ext cx="241200" cy="115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FF741F7-B859-B517-388D-D1688CE330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73493" y="5233013"/>
                  <a:ext cx="27180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47CA43F-761B-5F24-5F37-7D1D2A610C19}"/>
              </a:ext>
            </a:extLst>
          </p:cNvPr>
          <p:cNvGrpSpPr/>
          <p:nvPr/>
        </p:nvGrpSpPr>
        <p:grpSpPr>
          <a:xfrm>
            <a:off x="6057573" y="4680773"/>
            <a:ext cx="2174040" cy="851040"/>
            <a:chOff x="6057573" y="4680773"/>
            <a:chExt cx="2174040" cy="85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93848F2-AE97-9662-E8CB-4B5C435130B9}"/>
                    </a:ext>
                  </a:extLst>
                </p14:cNvPr>
                <p14:cNvContentPartPr/>
                <p14:nvPr/>
              </p14:nvContentPartPr>
              <p14:xfrm>
                <a:off x="6181773" y="5031773"/>
                <a:ext cx="278640" cy="298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93848F2-AE97-9662-E8CB-4B5C435130B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66293" y="5016653"/>
                  <a:ext cx="3092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7362B7E-39C3-5454-58CF-8B46C216B3B6}"/>
                    </a:ext>
                  </a:extLst>
                </p14:cNvPr>
                <p14:cNvContentPartPr/>
                <p14:nvPr/>
              </p14:nvContentPartPr>
              <p14:xfrm>
                <a:off x="6608013" y="5008373"/>
                <a:ext cx="178200" cy="304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7362B7E-39C3-5454-58CF-8B46C216B3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92893" y="4993253"/>
                  <a:ext cx="2088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240A934-6B8F-32D8-058C-4E8319D3DE75}"/>
                    </a:ext>
                  </a:extLst>
                </p14:cNvPr>
                <p14:cNvContentPartPr/>
                <p14:nvPr/>
              </p14:nvContentPartPr>
              <p14:xfrm>
                <a:off x="6660573" y="4947893"/>
                <a:ext cx="186840" cy="60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240A934-6B8F-32D8-058C-4E8319D3DE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45453" y="4932413"/>
                  <a:ext cx="217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BADD443-A2DD-E029-6F1A-D5A488F5992B}"/>
                    </a:ext>
                  </a:extLst>
                </p14:cNvPr>
                <p14:cNvContentPartPr/>
                <p14:nvPr/>
              </p14:nvContentPartPr>
              <p14:xfrm>
                <a:off x="7072053" y="5099093"/>
                <a:ext cx="109440" cy="205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BADD443-A2DD-E029-6F1A-D5A488F599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56933" y="5083973"/>
                  <a:ext cx="140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DA2E66-CFB3-484F-8CB1-82E278910203}"/>
                    </a:ext>
                  </a:extLst>
                </p14:cNvPr>
                <p14:cNvContentPartPr/>
                <p14:nvPr/>
              </p14:nvContentPartPr>
              <p14:xfrm>
                <a:off x="7247733" y="4815773"/>
                <a:ext cx="844200" cy="510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DA2E66-CFB3-484F-8CB1-82E2789102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32613" y="4800653"/>
                  <a:ext cx="8748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CA7388C-E7C9-6D7D-140B-A22F285954C8}"/>
                    </a:ext>
                  </a:extLst>
                </p14:cNvPr>
                <p14:cNvContentPartPr/>
                <p14:nvPr/>
              </p14:nvContentPartPr>
              <p14:xfrm>
                <a:off x="8153493" y="4996133"/>
                <a:ext cx="78120" cy="218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CA7388C-E7C9-6D7D-140B-A22F285954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38373" y="4981013"/>
                  <a:ext cx="108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EC93392-F102-8D6C-3709-37ACDCF82C88}"/>
                    </a:ext>
                  </a:extLst>
                </p14:cNvPr>
                <p14:cNvContentPartPr/>
                <p14:nvPr/>
              </p14:nvContentPartPr>
              <p14:xfrm>
                <a:off x="6057573" y="4680773"/>
                <a:ext cx="865440" cy="851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EC93392-F102-8D6C-3709-37ACDCF82C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42453" y="4665653"/>
                  <a:ext cx="895680" cy="88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CC10893-877E-CE8F-DF76-C92DB4121E3E}"/>
                  </a:ext>
                </a:extLst>
              </p14:cNvPr>
              <p14:cNvContentPartPr/>
              <p14:nvPr/>
            </p14:nvContentPartPr>
            <p14:xfrm>
              <a:off x="1256253" y="5394653"/>
              <a:ext cx="473760" cy="63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CC10893-877E-CE8F-DF76-C92DB4121E3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40773" y="5379173"/>
                <a:ext cx="50436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BCE782-B3A5-4457-DDC8-8BD2A8C48A29}"/>
              </a:ext>
            </a:extLst>
          </p:cNvPr>
          <p:cNvGrpSpPr/>
          <p:nvPr/>
        </p:nvGrpSpPr>
        <p:grpSpPr>
          <a:xfrm>
            <a:off x="1329693" y="5628653"/>
            <a:ext cx="573480" cy="743040"/>
            <a:chOff x="1329693" y="5628653"/>
            <a:chExt cx="573480" cy="74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03ADDE0-3A99-7036-565F-A50AAD727550}"/>
                    </a:ext>
                  </a:extLst>
                </p14:cNvPr>
                <p14:cNvContentPartPr/>
                <p14:nvPr/>
              </p14:nvContentPartPr>
              <p14:xfrm>
                <a:off x="1329693" y="5628653"/>
                <a:ext cx="242280" cy="46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03ADDE0-3A99-7036-565F-A50AAD7275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14213" y="5613173"/>
                  <a:ext cx="272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40D78B-EE26-EB0E-6544-1D3EC29DE873}"/>
                    </a:ext>
                  </a:extLst>
                </p14:cNvPr>
                <p14:cNvContentPartPr/>
                <p14:nvPr/>
              </p14:nvContentPartPr>
              <p14:xfrm>
                <a:off x="1356333" y="5757533"/>
                <a:ext cx="300240" cy="86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40D78B-EE26-EB0E-6544-1D3EC29DE8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41213" y="5742413"/>
                  <a:ext cx="330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4ADF64A-E04C-001E-B566-B0859E43EF58}"/>
                    </a:ext>
                  </a:extLst>
                </p14:cNvPr>
                <p14:cNvContentPartPr/>
                <p14:nvPr/>
              </p14:nvContentPartPr>
              <p14:xfrm>
                <a:off x="1385493" y="5975333"/>
                <a:ext cx="234360" cy="60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4ADF64A-E04C-001E-B566-B0859E43EF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70373" y="5959853"/>
                  <a:ext cx="264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56A149F-43BD-58E6-80D3-A4891B711DAD}"/>
                    </a:ext>
                  </a:extLst>
                </p14:cNvPr>
                <p14:cNvContentPartPr/>
                <p14:nvPr/>
              </p14:nvContentPartPr>
              <p14:xfrm>
                <a:off x="1421493" y="6145253"/>
                <a:ext cx="246240" cy="63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56A149F-43BD-58E6-80D3-A4891B711D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6373" y="6130133"/>
                  <a:ext cx="276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1A1D2DA-8A58-BE34-7579-556FA4E08C4E}"/>
                    </a:ext>
                  </a:extLst>
                </p14:cNvPr>
                <p14:cNvContentPartPr/>
                <p14:nvPr/>
              </p14:nvContentPartPr>
              <p14:xfrm>
                <a:off x="1453893" y="6292133"/>
                <a:ext cx="257040" cy="79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1A1D2DA-8A58-BE34-7579-556FA4E08C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38773" y="6277013"/>
                  <a:ext cx="287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4E79D64-B02F-9DAE-E086-171F7394639A}"/>
                    </a:ext>
                  </a:extLst>
                </p14:cNvPr>
                <p14:cNvContentPartPr/>
                <p14:nvPr/>
              </p14:nvContentPartPr>
              <p14:xfrm>
                <a:off x="1555413" y="5652773"/>
                <a:ext cx="212400" cy="26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4E79D64-B02F-9DAE-E086-171F739463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39933" y="5637653"/>
                  <a:ext cx="243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9ED03A4-498D-59C1-EDBF-DE2DF6F04399}"/>
                    </a:ext>
                  </a:extLst>
                </p14:cNvPr>
                <p14:cNvContentPartPr/>
                <p14:nvPr/>
              </p14:nvContentPartPr>
              <p14:xfrm>
                <a:off x="1644333" y="5746733"/>
                <a:ext cx="141840" cy="50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9ED03A4-498D-59C1-EDBF-DE2DF6F043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29213" y="5731613"/>
                  <a:ext cx="172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171732-A955-E56B-0E4C-FDAEFD984DAC}"/>
                    </a:ext>
                  </a:extLst>
                </p14:cNvPr>
                <p14:cNvContentPartPr/>
                <p14:nvPr/>
              </p14:nvContentPartPr>
              <p14:xfrm>
                <a:off x="1584213" y="5891093"/>
                <a:ext cx="225720" cy="104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171732-A955-E56B-0E4C-FDAEFD984DA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69093" y="5875973"/>
                  <a:ext cx="256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5372397-6E28-E757-DAF5-2D332A8DB9D1}"/>
                    </a:ext>
                  </a:extLst>
                </p14:cNvPr>
                <p14:cNvContentPartPr/>
                <p14:nvPr/>
              </p14:nvContentPartPr>
              <p14:xfrm>
                <a:off x="1654773" y="6094853"/>
                <a:ext cx="194760" cy="65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5372397-6E28-E757-DAF5-2D332A8DB9D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39653" y="6079733"/>
                  <a:ext cx="225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4A79E66-C0F1-9B06-C369-3B90DC92C442}"/>
                    </a:ext>
                  </a:extLst>
                </p14:cNvPr>
                <p14:cNvContentPartPr/>
                <p14:nvPr/>
              </p14:nvContentPartPr>
              <p14:xfrm>
                <a:off x="1666653" y="6228773"/>
                <a:ext cx="236520" cy="127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4A79E66-C0F1-9B06-C369-3B90DC92C4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51533" y="6213653"/>
                  <a:ext cx="26712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D1766B8-4DB3-150C-547F-FCF32D42F371}"/>
              </a:ext>
            </a:extLst>
          </p:cNvPr>
          <p:cNvGrpSpPr/>
          <p:nvPr/>
        </p:nvGrpSpPr>
        <p:grpSpPr>
          <a:xfrm>
            <a:off x="9154293" y="468773"/>
            <a:ext cx="2266560" cy="2543040"/>
            <a:chOff x="9154293" y="468773"/>
            <a:chExt cx="2266560" cy="254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EF8EF9B-DEFA-BA72-0A23-B62FCA5BF980}"/>
                    </a:ext>
                  </a:extLst>
                </p14:cNvPr>
                <p14:cNvContentPartPr/>
                <p14:nvPr/>
              </p14:nvContentPartPr>
              <p14:xfrm>
                <a:off x="11205213" y="1337093"/>
                <a:ext cx="121320" cy="1491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EF8EF9B-DEFA-BA72-0A23-B62FCA5BF9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189733" y="1321613"/>
                  <a:ext cx="15192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281F74E-759F-C971-59CA-98BEA7F6D11E}"/>
                    </a:ext>
                  </a:extLst>
                </p14:cNvPr>
                <p14:cNvContentPartPr/>
                <p14:nvPr/>
              </p14:nvContentPartPr>
              <p14:xfrm>
                <a:off x="9154293" y="1755413"/>
                <a:ext cx="604800" cy="65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281F74E-759F-C971-59CA-98BEA7F6D1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38813" y="1740293"/>
                  <a:ext cx="635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2D14DC-2036-6D90-F748-EEBD3E145FD8}"/>
                    </a:ext>
                  </a:extLst>
                </p14:cNvPr>
                <p14:cNvContentPartPr/>
                <p14:nvPr/>
              </p14:nvContentPartPr>
              <p14:xfrm>
                <a:off x="9245373" y="2012093"/>
                <a:ext cx="388080" cy="20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2D14DC-2036-6D90-F748-EEBD3E145F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30253" y="1996973"/>
                  <a:ext cx="418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E13210F-0DBE-64B2-9EEC-0FE2AB325FDF}"/>
                    </a:ext>
                  </a:extLst>
                </p14:cNvPr>
                <p14:cNvContentPartPr/>
                <p14:nvPr/>
              </p14:nvContentPartPr>
              <p14:xfrm>
                <a:off x="9292533" y="2265893"/>
                <a:ext cx="483120" cy="63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E13210F-0DBE-64B2-9EEC-0FE2AB325FD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77413" y="2250413"/>
                  <a:ext cx="513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BCB4C12-DC56-5179-01D1-B68CA60BD0DF}"/>
                    </a:ext>
                  </a:extLst>
                </p14:cNvPr>
                <p14:cNvContentPartPr/>
                <p14:nvPr/>
              </p14:nvContentPartPr>
              <p14:xfrm>
                <a:off x="9314493" y="2535893"/>
                <a:ext cx="428400" cy="46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BCB4C12-DC56-5179-01D1-B68CA60BD0D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99373" y="2520773"/>
                  <a:ext cx="459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3AAD343-B90F-11E3-1EDF-3F10B4A71463}"/>
                    </a:ext>
                  </a:extLst>
                </p14:cNvPr>
                <p14:cNvContentPartPr/>
                <p14:nvPr/>
              </p14:nvContentPartPr>
              <p14:xfrm>
                <a:off x="9436173" y="2776013"/>
                <a:ext cx="324000" cy="23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3AAD343-B90F-11E3-1EDF-3F10B4A714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21053" y="2760533"/>
                  <a:ext cx="354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3502FE0-F5C6-85E1-E24B-FEBBBC0D89D6}"/>
                    </a:ext>
                  </a:extLst>
                </p14:cNvPr>
                <p14:cNvContentPartPr/>
                <p14:nvPr/>
              </p14:nvContentPartPr>
              <p14:xfrm>
                <a:off x="9446973" y="2959613"/>
                <a:ext cx="215280" cy="52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3502FE0-F5C6-85E1-E24B-FEBBBC0D89D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431853" y="2944493"/>
                  <a:ext cx="245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27F6CF3-C567-6CE7-B55C-C74AF66F60F8}"/>
                    </a:ext>
                  </a:extLst>
                </p14:cNvPr>
                <p14:cNvContentPartPr/>
                <p14:nvPr/>
              </p14:nvContentPartPr>
              <p14:xfrm>
                <a:off x="9864933" y="1358693"/>
                <a:ext cx="130320" cy="1425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27F6CF3-C567-6CE7-B55C-C74AF66F60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49813" y="1343213"/>
                  <a:ext cx="160920" cy="14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EE228F6-0392-3954-4F5F-309100EC08E0}"/>
                    </a:ext>
                  </a:extLst>
                </p14:cNvPr>
                <p14:cNvContentPartPr/>
                <p14:nvPr/>
              </p14:nvContentPartPr>
              <p14:xfrm>
                <a:off x="10448133" y="1340693"/>
                <a:ext cx="55800" cy="1479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EE228F6-0392-3954-4F5F-309100EC08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33013" y="1325573"/>
                  <a:ext cx="86040" cy="15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FE99FE-B913-3F9D-ADEE-32F389D3D955}"/>
                    </a:ext>
                  </a:extLst>
                </p14:cNvPr>
                <p14:cNvContentPartPr/>
                <p14:nvPr/>
              </p14:nvContentPartPr>
              <p14:xfrm>
                <a:off x="9896253" y="935693"/>
                <a:ext cx="243000" cy="190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FE99FE-B913-3F9D-ADEE-32F389D3D9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81133" y="920573"/>
                  <a:ext cx="273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27FD2EF-5B8B-A87A-ABE2-8D1839413A7A}"/>
                    </a:ext>
                  </a:extLst>
                </p14:cNvPr>
                <p14:cNvContentPartPr/>
                <p14:nvPr/>
              </p14:nvContentPartPr>
              <p14:xfrm>
                <a:off x="10169853" y="832373"/>
                <a:ext cx="173160" cy="367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27FD2EF-5B8B-A87A-ABE2-8D1839413A7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54733" y="817253"/>
                  <a:ext cx="2037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244B686-3FA9-C5AC-65E0-C327AB4662BD}"/>
                    </a:ext>
                  </a:extLst>
                </p14:cNvPr>
                <p14:cNvContentPartPr/>
                <p14:nvPr/>
              </p14:nvContentPartPr>
              <p14:xfrm>
                <a:off x="10315653" y="953333"/>
                <a:ext cx="325440" cy="240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244B686-3FA9-C5AC-65E0-C327AB4662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00533" y="938213"/>
                  <a:ext cx="356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6EC9D0-3D03-B705-0EE5-50FD50223D3C}"/>
                    </a:ext>
                  </a:extLst>
                </p14:cNvPr>
                <p14:cNvContentPartPr/>
                <p14:nvPr/>
              </p14:nvContentPartPr>
              <p14:xfrm>
                <a:off x="9962133" y="1230173"/>
                <a:ext cx="591840" cy="43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6EC9D0-3D03-B705-0EE5-50FD50223D3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47013" y="1215053"/>
                  <a:ext cx="622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21A8160-85B2-679C-AD61-ACB33E94A620}"/>
                    </a:ext>
                  </a:extLst>
                </p14:cNvPr>
                <p14:cNvContentPartPr/>
                <p14:nvPr/>
              </p14:nvContentPartPr>
              <p14:xfrm>
                <a:off x="9963933" y="588293"/>
                <a:ext cx="76680" cy="284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21A8160-85B2-679C-AD61-ACB33E94A62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48453" y="572813"/>
                  <a:ext cx="107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3FE06D1-5957-F1AE-0511-BEC0B083B74D}"/>
                    </a:ext>
                  </a:extLst>
                </p14:cNvPr>
                <p14:cNvContentPartPr/>
                <p14:nvPr/>
              </p14:nvContentPartPr>
              <p14:xfrm>
                <a:off x="10150053" y="468773"/>
                <a:ext cx="240120" cy="380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3FE06D1-5957-F1AE-0511-BEC0B083B7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34933" y="453293"/>
                  <a:ext cx="2707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7F8BFC6-C1E8-DBB1-CBF5-438298104150}"/>
                    </a:ext>
                  </a:extLst>
                </p14:cNvPr>
                <p14:cNvContentPartPr/>
                <p14:nvPr/>
              </p14:nvContentPartPr>
              <p14:xfrm>
                <a:off x="10327533" y="646973"/>
                <a:ext cx="9000" cy="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7F8BFC6-C1E8-DBB1-CBF5-43829810415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12413" y="631493"/>
                  <a:ext cx="39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94AEF5D-F8A7-002A-C2F0-E01FB0DA005F}"/>
                    </a:ext>
                  </a:extLst>
                </p14:cNvPr>
                <p14:cNvContentPartPr/>
                <p14:nvPr/>
              </p14:nvContentPartPr>
              <p14:xfrm>
                <a:off x="10579533" y="639773"/>
                <a:ext cx="2160" cy="6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94AEF5D-F8A7-002A-C2F0-E01FB0DA005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64413" y="624653"/>
                  <a:ext cx="32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4B7C159-6300-FF3C-6878-4631745D7B7E}"/>
                    </a:ext>
                  </a:extLst>
                </p14:cNvPr>
                <p14:cNvContentPartPr/>
                <p14:nvPr/>
              </p14:nvContentPartPr>
              <p14:xfrm>
                <a:off x="9278493" y="1671893"/>
                <a:ext cx="234720" cy="169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4B7C159-6300-FF3C-6878-4631745D7B7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63373" y="1656413"/>
                  <a:ext cx="264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961180F-4991-AAED-5FC8-84400CDE96AC}"/>
                    </a:ext>
                  </a:extLst>
                </p14:cNvPr>
                <p14:cNvContentPartPr/>
                <p14:nvPr/>
              </p14:nvContentPartPr>
              <p14:xfrm>
                <a:off x="9533373" y="1522133"/>
                <a:ext cx="238320" cy="443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961180F-4991-AAED-5FC8-84400CDE96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17893" y="1507013"/>
                  <a:ext cx="2685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A49BF57-3FB4-87D9-FEAC-32491E5BB17E}"/>
                    </a:ext>
                  </a:extLst>
                </p14:cNvPr>
                <p14:cNvContentPartPr/>
                <p14:nvPr/>
              </p14:nvContentPartPr>
              <p14:xfrm>
                <a:off x="9692853" y="1733093"/>
                <a:ext cx="137520" cy="22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A49BF57-3FB4-87D9-FEAC-32491E5BB17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77373" y="1717613"/>
                  <a:ext cx="167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F27DB94-4820-D553-0A15-28B473679584}"/>
                    </a:ext>
                  </a:extLst>
                </p14:cNvPr>
                <p14:cNvContentPartPr/>
                <p14:nvPr/>
              </p14:nvContentPartPr>
              <p14:xfrm>
                <a:off x="9802293" y="1747133"/>
                <a:ext cx="33840" cy="130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F27DB94-4820-D553-0A15-28B4736795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87173" y="1732013"/>
                  <a:ext cx="64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B12267C-57E3-FF45-0063-F2DC346364CE}"/>
                    </a:ext>
                  </a:extLst>
                </p14:cNvPr>
                <p14:cNvContentPartPr/>
                <p14:nvPr/>
              </p14:nvContentPartPr>
              <p14:xfrm>
                <a:off x="10030533" y="1702493"/>
                <a:ext cx="174600" cy="56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B12267C-57E3-FF45-0063-F2DC346364C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15413" y="1687373"/>
                  <a:ext cx="204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7CD2F59-A679-B17A-B204-482593563FE4}"/>
                    </a:ext>
                  </a:extLst>
                </p14:cNvPr>
                <p14:cNvContentPartPr/>
                <p14:nvPr/>
              </p14:nvContentPartPr>
              <p14:xfrm>
                <a:off x="10090653" y="1967453"/>
                <a:ext cx="214200" cy="40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7CD2F59-A679-B17A-B204-482593563FE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75533" y="1952333"/>
                  <a:ext cx="244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B33029B-D706-06A9-C41F-CA8DA3EA5BD2}"/>
                    </a:ext>
                  </a:extLst>
                </p14:cNvPr>
                <p14:cNvContentPartPr/>
                <p14:nvPr/>
              </p14:nvContentPartPr>
              <p14:xfrm>
                <a:off x="10140333" y="2344733"/>
                <a:ext cx="158040" cy="32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B33029B-D706-06A9-C41F-CA8DA3EA5B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25213" y="2329253"/>
                  <a:ext cx="188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C715156-214D-3B82-9C9D-6DE0F46805D9}"/>
                    </a:ext>
                  </a:extLst>
                </p14:cNvPr>
                <p14:cNvContentPartPr/>
                <p14:nvPr/>
              </p14:nvContentPartPr>
              <p14:xfrm>
                <a:off x="10114053" y="2519333"/>
                <a:ext cx="117000" cy="25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C715156-214D-3B82-9C9D-6DE0F46805D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98933" y="2504213"/>
                  <a:ext cx="147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CD2F789-E981-BED3-EEA2-3A22EE129EB4}"/>
                    </a:ext>
                  </a:extLst>
                </p14:cNvPr>
                <p14:cNvContentPartPr/>
                <p14:nvPr/>
              </p14:nvContentPartPr>
              <p14:xfrm>
                <a:off x="10113693" y="2745413"/>
                <a:ext cx="231840" cy="35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CD2F789-E981-BED3-EEA2-3A22EE129EB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98573" y="2730293"/>
                  <a:ext cx="262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6B8D8CA-6DCF-06A9-D2D1-DD543C7C093B}"/>
                    </a:ext>
                  </a:extLst>
                </p14:cNvPr>
                <p14:cNvContentPartPr/>
                <p14:nvPr/>
              </p14:nvContentPartPr>
              <p14:xfrm>
                <a:off x="10654053" y="797093"/>
                <a:ext cx="35280" cy="170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6B8D8CA-6DCF-06A9-D2D1-DD543C7C09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38573" y="781973"/>
                  <a:ext cx="65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5BC0FC3-C64E-64B3-A7F1-F24DA52AF335}"/>
                    </a:ext>
                  </a:extLst>
                </p14:cNvPr>
                <p14:cNvContentPartPr/>
                <p14:nvPr/>
              </p14:nvContentPartPr>
              <p14:xfrm>
                <a:off x="10614453" y="880253"/>
                <a:ext cx="141840" cy="23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5BC0FC3-C64E-64B3-A7F1-F24DA52AF3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99333" y="865133"/>
                  <a:ext cx="172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CBF3EA5-9725-976F-1BA3-640B5F1A8B01}"/>
                    </a:ext>
                  </a:extLst>
                </p14:cNvPr>
                <p14:cNvContentPartPr/>
                <p14:nvPr/>
              </p14:nvContentPartPr>
              <p14:xfrm>
                <a:off x="10810293" y="825533"/>
                <a:ext cx="99000" cy="320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CBF3EA5-9725-976F-1BA3-640B5F1A8B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94813" y="810413"/>
                  <a:ext cx="1296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7C56F55-7D5F-DF7C-2463-D205D0F50A36}"/>
                    </a:ext>
                  </a:extLst>
                </p14:cNvPr>
                <p14:cNvContentPartPr/>
                <p14:nvPr/>
              </p14:nvContentPartPr>
              <p14:xfrm>
                <a:off x="10777893" y="768293"/>
                <a:ext cx="455040" cy="405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7C56F55-7D5F-DF7C-2463-D205D0F50A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62773" y="752813"/>
                  <a:ext cx="4856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72C892D-EC2A-FCA8-A314-478EBF7A93B2}"/>
                    </a:ext>
                  </a:extLst>
                </p14:cNvPr>
                <p14:cNvContentPartPr/>
                <p14:nvPr/>
              </p14:nvContentPartPr>
              <p14:xfrm>
                <a:off x="11196933" y="955133"/>
                <a:ext cx="223920" cy="62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72C892D-EC2A-FCA8-A314-478EBF7A93B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81813" y="939653"/>
                  <a:ext cx="254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E7E8327-4632-7089-B302-75E1C3612262}"/>
                    </a:ext>
                  </a:extLst>
                </p14:cNvPr>
                <p14:cNvContentPartPr/>
                <p14:nvPr/>
              </p14:nvContentPartPr>
              <p14:xfrm>
                <a:off x="10763853" y="1620773"/>
                <a:ext cx="135000" cy="26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E7E8327-4632-7089-B302-75E1C36122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48373" y="1605293"/>
                  <a:ext cx="165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664C706-D504-E9B5-2BE1-DB0C6D0D415D}"/>
                    </a:ext>
                  </a:extLst>
                </p14:cNvPr>
                <p14:cNvContentPartPr/>
                <p14:nvPr/>
              </p14:nvContentPartPr>
              <p14:xfrm>
                <a:off x="10805613" y="1936493"/>
                <a:ext cx="106200" cy="13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664C706-D504-E9B5-2BE1-DB0C6D0D41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90493" y="1921013"/>
                  <a:ext cx="136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7BD3CC0-D756-1954-3272-D832383F3D76}"/>
                    </a:ext>
                  </a:extLst>
                </p14:cNvPr>
                <p14:cNvContentPartPr/>
                <p14:nvPr/>
              </p14:nvContentPartPr>
              <p14:xfrm>
                <a:off x="10817853" y="2186333"/>
                <a:ext cx="146160" cy="31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7BD3CC0-D756-1954-3272-D832383F3D7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02733" y="2171213"/>
                  <a:ext cx="176760" cy="6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EDC5C28-159C-D16C-8FED-84C00E599C99}"/>
                  </a:ext>
                </a:extLst>
              </p14:cNvPr>
              <p14:cNvContentPartPr/>
              <p14:nvPr/>
            </p14:nvContentPartPr>
            <p14:xfrm>
              <a:off x="10812453" y="2522573"/>
              <a:ext cx="118800" cy="342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EDC5C28-159C-D16C-8FED-84C00E599C9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797333" y="2507453"/>
                <a:ext cx="1494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EC0B555-634C-92F1-872F-8014DF04E7D6}"/>
                  </a:ext>
                </a:extLst>
              </p14:cNvPr>
              <p14:cNvContentPartPr/>
              <p14:nvPr/>
            </p14:nvContentPartPr>
            <p14:xfrm>
              <a:off x="10861413" y="2806613"/>
              <a:ext cx="133560" cy="136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EC0B555-634C-92F1-872F-8014DF04E7D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846293" y="2791133"/>
                <a:ext cx="16416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7F259F0-84E2-B474-5B91-32644CB65F29}"/>
              </a:ext>
            </a:extLst>
          </p:cNvPr>
          <p:cNvGrpSpPr/>
          <p:nvPr/>
        </p:nvGrpSpPr>
        <p:grpSpPr>
          <a:xfrm>
            <a:off x="8577573" y="4427693"/>
            <a:ext cx="1415520" cy="994320"/>
            <a:chOff x="8577573" y="4427693"/>
            <a:chExt cx="1415520" cy="9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17E935F-27CE-158B-4A73-798E24616FEF}"/>
                    </a:ext>
                  </a:extLst>
                </p14:cNvPr>
                <p14:cNvContentPartPr/>
                <p14:nvPr/>
              </p14:nvContentPartPr>
              <p14:xfrm>
                <a:off x="8577573" y="4978853"/>
                <a:ext cx="402480" cy="64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17E935F-27CE-158B-4A73-798E24616FE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62453" y="4963373"/>
                  <a:ext cx="433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56B581F-1C36-7866-C6DD-7F431A250A39}"/>
                    </a:ext>
                  </a:extLst>
                </p14:cNvPr>
                <p14:cNvContentPartPr/>
                <p14:nvPr/>
              </p14:nvContentPartPr>
              <p14:xfrm>
                <a:off x="8813373" y="4847093"/>
                <a:ext cx="268560" cy="241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56B581F-1C36-7866-C6DD-7F431A250A3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98253" y="4831613"/>
                  <a:ext cx="298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94AA4DD-79E9-D1C1-9A43-46E4B2D69D9B}"/>
                    </a:ext>
                  </a:extLst>
                </p14:cNvPr>
                <p14:cNvContentPartPr/>
                <p14:nvPr/>
              </p14:nvContentPartPr>
              <p14:xfrm>
                <a:off x="9287493" y="4703813"/>
                <a:ext cx="192240" cy="336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94AA4DD-79E9-D1C1-9A43-46E4B2D69D9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72373" y="4688333"/>
                  <a:ext cx="2228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B0B0AE5-C6FD-4057-571E-D0D1028B4E05}"/>
                    </a:ext>
                  </a:extLst>
                </p14:cNvPr>
                <p14:cNvContentPartPr/>
                <p14:nvPr/>
              </p14:nvContentPartPr>
              <p14:xfrm>
                <a:off x="9563973" y="4725773"/>
                <a:ext cx="224280" cy="342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B0B0AE5-C6FD-4057-571E-D0D1028B4E0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48853" y="4710653"/>
                  <a:ext cx="2548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C3865D-92F6-9EF8-4EAC-4AF0C5F13D79}"/>
                    </a:ext>
                  </a:extLst>
                </p14:cNvPr>
                <p14:cNvContentPartPr/>
                <p14:nvPr/>
              </p14:nvContentPartPr>
              <p14:xfrm>
                <a:off x="9073293" y="4427693"/>
                <a:ext cx="919800" cy="994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C3865D-92F6-9EF8-4EAC-4AF0C5F13D7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57813" y="4412573"/>
                  <a:ext cx="950040" cy="10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8D6B2C6-704D-D816-BDB2-FF059559C47A}"/>
              </a:ext>
            </a:extLst>
          </p:cNvPr>
          <p:cNvGrpSpPr/>
          <p:nvPr/>
        </p:nvGrpSpPr>
        <p:grpSpPr>
          <a:xfrm>
            <a:off x="2679693" y="4720013"/>
            <a:ext cx="1915920" cy="1495800"/>
            <a:chOff x="2679693" y="4720013"/>
            <a:chExt cx="1915920" cy="14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403925-1CC9-6A9C-5A6D-E4BDF971C404}"/>
                    </a:ext>
                  </a:extLst>
                </p14:cNvPr>
                <p14:cNvContentPartPr/>
                <p14:nvPr/>
              </p14:nvContentPartPr>
              <p14:xfrm>
                <a:off x="3056253" y="5032853"/>
                <a:ext cx="305280" cy="412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403925-1CC9-6A9C-5A6D-E4BDF971C40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41133" y="5017373"/>
                  <a:ext cx="3358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876B99-4FCE-F87D-7872-027AD9C5E43E}"/>
                    </a:ext>
                  </a:extLst>
                </p14:cNvPr>
                <p14:cNvContentPartPr/>
                <p14:nvPr/>
              </p14:nvContentPartPr>
              <p14:xfrm>
                <a:off x="3496533" y="5381333"/>
                <a:ext cx="23040" cy="13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876B99-4FCE-F87D-7872-027AD9C5E43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81413" y="5366213"/>
                  <a:ext cx="53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AB62407-1549-6981-7B92-8DDCA3410BEF}"/>
                    </a:ext>
                  </a:extLst>
                </p14:cNvPr>
                <p14:cNvContentPartPr/>
                <p14:nvPr/>
              </p14:nvContentPartPr>
              <p14:xfrm>
                <a:off x="3627573" y="5028893"/>
                <a:ext cx="179280" cy="89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AB62407-1549-6981-7B92-8DDCA3410BE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12453" y="5013773"/>
                  <a:ext cx="209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EC40422-D30F-7747-F7EB-45D7995B5FC6}"/>
                    </a:ext>
                  </a:extLst>
                </p14:cNvPr>
                <p14:cNvContentPartPr/>
                <p14:nvPr/>
              </p14:nvContentPartPr>
              <p14:xfrm>
                <a:off x="3725853" y="5242013"/>
                <a:ext cx="218880" cy="284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EC40422-D30F-7747-F7EB-45D7995B5FC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10733" y="5226533"/>
                  <a:ext cx="249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337633F-8D74-F96A-0410-CF38CD3E6A04}"/>
                    </a:ext>
                  </a:extLst>
                </p14:cNvPr>
                <p14:cNvContentPartPr/>
                <p14:nvPr/>
              </p14:nvContentPartPr>
              <p14:xfrm>
                <a:off x="4154253" y="5228333"/>
                <a:ext cx="371520" cy="210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337633F-8D74-F96A-0410-CF38CD3E6A0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38773" y="5213213"/>
                  <a:ext cx="402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347DA88-B62D-F8B0-F196-C469D3863B7F}"/>
                    </a:ext>
                  </a:extLst>
                </p14:cNvPr>
                <p14:cNvContentPartPr/>
                <p14:nvPr/>
              </p14:nvContentPartPr>
              <p14:xfrm>
                <a:off x="3750333" y="5099093"/>
                <a:ext cx="77040" cy="200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347DA88-B62D-F8B0-F196-C469D3863B7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34853" y="5083973"/>
                  <a:ext cx="107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D59DEAD-814B-2889-1098-7555EF6BCDC6}"/>
                    </a:ext>
                  </a:extLst>
                </p14:cNvPr>
                <p14:cNvContentPartPr/>
                <p14:nvPr/>
              </p14:nvContentPartPr>
              <p14:xfrm>
                <a:off x="2679693" y="4720013"/>
                <a:ext cx="1915920" cy="1495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D59DEAD-814B-2889-1098-7555EF6BCD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64573" y="4704533"/>
                  <a:ext cx="1946520" cy="152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7F3D11B-EBC2-FD79-7EA3-83F44F734138}"/>
              </a:ext>
            </a:extLst>
          </p:cNvPr>
          <p:cNvGrpSpPr/>
          <p:nvPr/>
        </p:nvGrpSpPr>
        <p:grpSpPr>
          <a:xfrm>
            <a:off x="6207333" y="5648093"/>
            <a:ext cx="1856520" cy="722880"/>
            <a:chOff x="6207333" y="5648093"/>
            <a:chExt cx="1856520" cy="72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665C1B6-EFC2-FB1D-96DD-0DC70375705C}"/>
                    </a:ext>
                  </a:extLst>
                </p14:cNvPr>
                <p14:cNvContentPartPr/>
                <p14:nvPr/>
              </p14:nvContentPartPr>
              <p14:xfrm>
                <a:off x="6223893" y="5697413"/>
                <a:ext cx="49680" cy="354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665C1B6-EFC2-FB1D-96DD-0DC70375705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08773" y="5682293"/>
                  <a:ext cx="802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F2609B5-273D-9DFF-4376-74D9190FF855}"/>
                    </a:ext>
                  </a:extLst>
                </p14:cNvPr>
                <p14:cNvContentPartPr/>
                <p14:nvPr/>
              </p14:nvContentPartPr>
              <p14:xfrm>
                <a:off x="6207333" y="6000173"/>
                <a:ext cx="205200" cy="60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F2609B5-273D-9DFF-4376-74D9190FF85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91853" y="5984693"/>
                  <a:ext cx="235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F501704-11A6-C70C-2277-BEE60D456ECD}"/>
                    </a:ext>
                  </a:extLst>
                </p14:cNvPr>
                <p14:cNvContentPartPr/>
                <p14:nvPr/>
              </p14:nvContentPartPr>
              <p14:xfrm>
                <a:off x="6233613" y="5648093"/>
                <a:ext cx="99720" cy="73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F501704-11A6-C70C-2277-BEE60D456EC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18133" y="5632973"/>
                  <a:ext cx="129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A1B08F8-F338-1184-9B21-CDBCEFC86DA7}"/>
                    </a:ext>
                  </a:extLst>
                </p14:cNvPr>
                <p14:cNvContentPartPr/>
                <p14:nvPr/>
              </p14:nvContentPartPr>
              <p14:xfrm>
                <a:off x="6469773" y="5831333"/>
                <a:ext cx="628560" cy="539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A1B08F8-F338-1184-9B21-CDBCEFC86DA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54293" y="5816213"/>
                  <a:ext cx="65916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7F10BB-2F3D-F625-F444-D2EB0D6A4E1D}"/>
                    </a:ext>
                  </a:extLst>
                </p14:cNvPr>
                <p14:cNvContentPartPr/>
                <p14:nvPr/>
              </p14:nvContentPartPr>
              <p14:xfrm>
                <a:off x="7210293" y="5986493"/>
                <a:ext cx="10440" cy="5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7F10BB-2F3D-F625-F444-D2EB0D6A4E1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95173" y="5971373"/>
                  <a:ext cx="41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02AA69F-997F-C955-574D-7A304327930F}"/>
                    </a:ext>
                  </a:extLst>
                </p14:cNvPr>
                <p14:cNvContentPartPr/>
                <p14:nvPr/>
              </p14:nvContentPartPr>
              <p14:xfrm>
                <a:off x="7556973" y="5967773"/>
                <a:ext cx="390240" cy="56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02AA69F-997F-C955-574D-7A304327930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41853" y="5952293"/>
                  <a:ext cx="420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0573500-D3BE-22C9-6BC5-C48E8581E96E}"/>
                    </a:ext>
                  </a:extLst>
                </p14:cNvPr>
                <p14:cNvContentPartPr/>
                <p14:nvPr/>
              </p14:nvContentPartPr>
              <p14:xfrm>
                <a:off x="7905093" y="5910173"/>
                <a:ext cx="158760" cy="131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0573500-D3BE-22C9-6BC5-C48E8581E96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89973" y="5895053"/>
                  <a:ext cx="1893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CB1C498-0E08-1F91-3649-61D885CBAB1F}"/>
              </a:ext>
            </a:extLst>
          </p:cNvPr>
          <p:cNvGrpSpPr/>
          <p:nvPr/>
        </p:nvGrpSpPr>
        <p:grpSpPr>
          <a:xfrm>
            <a:off x="10002453" y="5278373"/>
            <a:ext cx="1796040" cy="1074600"/>
            <a:chOff x="10002453" y="5278373"/>
            <a:chExt cx="1796040" cy="10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89C1A62-F8E0-2239-9059-726618EDB1AC}"/>
                    </a:ext>
                  </a:extLst>
                </p14:cNvPr>
                <p14:cNvContentPartPr/>
                <p14:nvPr/>
              </p14:nvContentPartPr>
              <p14:xfrm>
                <a:off x="10268853" y="5445773"/>
                <a:ext cx="158400" cy="677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89C1A62-F8E0-2239-9059-726618EDB1A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53733" y="5430653"/>
                  <a:ext cx="18900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1AB18BF-1FAE-B9E4-72B0-1772ECF9C8B2}"/>
                    </a:ext>
                  </a:extLst>
                </p14:cNvPr>
                <p14:cNvContentPartPr/>
                <p14:nvPr/>
              </p14:nvContentPartPr>
              <p14:xfrm>
                <a:off x="10116573" y="5776613"/>
                <a:ext cx="287640" cy="74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1AB18BF-1FAE-B9E4-72B0-1772ECF9C8B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101453" y="5761493"/>
                  <a:ext cx="318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9753C18-1DAC-9329-03FE-519489F65FFE}"/>
                    </a:ext>
                  </a:extLst>
                </p14:cNvPr>
                <p14:cNvContentPartPr/>
                <p14:nvPr/>
              </p14:nvContentPartPr>
              <p14:xfrm>
                <a:off x="10407813" y="5782373"/>
                <a:ext cx="121680" cy="198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9753C18-1DAC-9329-03FE-519489F65FF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392333" y="5767253"/>
                  <a:ext cx="151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7AA5B89-84CF-28D5-B4A2-69C4C9E30B7D}"/>
                    </a:ext>
                  </a:extLst>
                </p14:cNvPr>
                <p14:cNvContentPartPr/>
                <p14:nvPr/>
              </p14:nvContentPartPr>
              <p14:xfrm>
                <a:off x="10420773" y="5766173"/>
                <a:ext cx="159120" cy="294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7AA5B89-84CF-28D5-B4A2-69C4C9E30B7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05653" y="5751053"/>
                  <a:ext cx="1897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E62F3FB-418A-9693-A1E1-0131DB79ECE0}"/>
                    </a:ext>
                  </a:extLst>
                </p14:cNvPr>
                <p14:cNvContentPartPr/>
                <p14:nvPr/>
              </p14:nvContentPartPr>
              <p14:xfrm>
                <a:off x="10591773" y="5447933"/>
                <a:ext cx="321120" cy="570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E62F3FB-418A-9693-A1E1-0131DB79ECE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76653" y="5432813"/>
                  <a:ext cx="3513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230EB13-C74D-7326-F2E1-DD7DB1110C77}"/>
                    </a:ext>
                  </a:extLst>
                </p14:cNvPr>
                <p14:cNvContentPartPr/>
                <p14:nvPr/>
              </p14:nvContentPartPr>
              <p14:xfrm>
                <a:off x="10789053" y="5649533"/>
                <a:ext cx="782640" cy="328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230EB13-C74D-7326-F2E1-DD7DB1110C7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73573" y="5634413"/>
                  <a:ext cx="813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2092D1A-37FE-C06A-EC7A-43E4B6F45D1E}"/>
                    </a:ext>
                  </a:extLst>
                </p14:cNvPr>
                <p14:cNvContentPartPr/>
                <p14:nvPr/>
              </p14:nvContentPartPr>
              <p14:xfrm>
                <a:off x="11545053" y="5716493"/>
                <a:ext cx="77040" cy="242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2092D1A-37FE-C06A-EC7A-43E4B6F45D1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529573" y="5701373"/>
                  <a:ext cx="107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4773D9-7C83-9016-A2F8-F25AA4B5537D}"/>
                    </a:ext>
                  </a:extLst>
                </p14:cNvPr>
                <p14:cNvContentPartPr/>
                <p14:nvPr/>
              </p14:nvContentPartPr>
              <p14:xfrm>
                <a:off x="10002453" y="5278373"/>
                <a:ext cx="1796040" cy="1074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4773D9-7C83-9016-A2F8-F25AA4B553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86973" y="5263253"/>
                  <a:ext cx="1826640" cy="11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4B0784F-C5CD-7728-0147-0834999224CB}"/>
                  </a:ext>
                </a:extLst>
              </p14:cNvPr>
              <p14:cNvContentPartPr/>
              <p14:nvPr/>
            </p14:nvContentPartPr>
            <p14:xfrm>
              <a:off x="9541653" y="3164093"/>
              <a:ext cx="2441160" cy="15829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4B0784F-C5CD-7728-0147-0834999224C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526533" y="3148613"/>
                <a:ext cx="2471760" cy="161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5F6E439-873D-EEA6-AA3B-38C34A1A649D}"/>
              </a:ext>
            </a:extLst>
          </p:cNvPr>
          <p:cNvGrpSpPr/>
          <p:nvPr/>
        </p:nvGrpSpPr>
        <p:grpSpPr>
          <a:xfrm>
            <a:off x="2050053" y="1661093"/>
            <a:ext cx="9930240" cy="2907360"/>
            <a:chOff x="2050053" y="1661093"/>
            <a:chExt cx="9930240" cy="29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2B61B0-ABB9-84BD-8408-07EEF21E4200}"/>
                    </a:ext>
                  </a:extLst>
                </p14:cNvPr>
                <p14:cNvContentPartPr/>
                <p14:nvPr/>
              </p14:nvContentPartPr>
              <p14:xfrm>
                <a:off x="2050053" y="1793933"/>
                <a:ext cx="768240" cy="576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2B61B0-ABB9-84BD-8408-07EEF21E420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34573" y="1778813"/>
                  <a:ext cx="79884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133033-236D-57F7-F9A5-31B7250A9656}"/>
                    </a:ext>
                  </a:extLst>
                </p14:cNvPr>
                <p14:cNvContentPartPr/>
                <p14:nvPr/>
              </p14:nvContentPartPr>
              <p14:xfrm>
                <a:off x="2592573" y="2067533"/>
                <a:ext cx="324720" cy="56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133033-236D-57F7-F9A5-31B7250A965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77453" y="2052413"/>
                  <a:ext cx="355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5652A2-46FE-58C8-40CD-99B9EE8C9F20}"/>
                    </a:ext>
                  </a:extLst>
                </p14:cNvPr>
                <p14:cNvContentPartPr/>
                <p14:nvPr/>
              </p14:nvContentPartPr>
              <p14:xfrm>
                <a:off x="2957973" y="2349773"/>
                <a:ext cx="10800" cy="8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5652A2-46FE-58C8-40CD-99B9EE8C9F2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42493" y="2334653"/>
                  <a:ext cx="41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4B780FF-9B7D-1DE0-F3FA-994F4EECF3F9}"/>
                    </a:ext>
                  </a:extLst>
                </p14:cNvPr>
                <p14:cNvContentPartPr/>
                <p14:nvPr/>
              </p14:nvContentPartPr>
              <p14:xfrm>
                <a:off x="3835653" y="2011733"/>
                <a:ext cx="288000" cy="307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4B780FF-9B7D-1DE0-F3FA-994F4EECF3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20533" y="1996613"/>
                  <a:ext cx="318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0B402EB-39F2-861A-620B-DD9D0C72F4DF}"/>
                    </a:ext>
                  </a:extLst>
                </p14:cNvPr>
                <p14:cNvContentPartPr/>
                <p14:nvPr/>
              </p14:nvContentPartPr>
              <p14:xfrm>
                <a:off x="4196373" y="1959173"/>
                <a:ext cx="862920" cy="319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0B402EB-39F2-861A-620B-DD9D0C72F4D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80893" y="1943693"/>
                  <a:ext cx="8931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2FC594D-78F9-CE98-FF96-4D78ED26DB2B}"/>
                    </a:ext>
                  </a:extLst>
                </p14:cNvPr>
                <p14:cNvContentPartPr/>
                <p14:nvPr/>
              </p14:nvContentPartPr>
              <p14:xfrm>
                <a:off x="5207613" y="2185973"/>
                <a:ext cx="16920" cy="13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2FC594D-78F9-CE98-FF96-4D78ED26DB2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92133" y="2170493"/>
                  <a:ext cx="47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D8A80D-02D3-15FC-5A56-AD128DB937C1}"/>
                    </a:ext>
                  </a:extLst>
                </p14:cNvPr>
                <p14:cNvContentPartPr/>
                <p14:nvPr/>
              </p14:nvContentPartPr>
              <p14:xfrm>
                <a:off x="3475293" y="1661093"/>
                <a:ext cx="275760" cy="1466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D8A80D-02D3-15FC-5A56-AD128DB937C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60173" y="1645973"/>
                  <a:ext cx="306360" cy="14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FC41EB4-76A0-D588-FA13-3E12BCC3E960}"/>
                    </a:ext>
                  </a:extLst>
                </p14:cNvPr>
                <p14:cNvContentPartPr/>
                <p14:nvPr/>
              </p14:nvContentPartPr>
              <p14:xfrm>
                <a:off x="2186493" y="2656133"/>
                <a:ext cx="1120320" cy="56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FC41EB4-76A0-D588-FA13-3E12BCC3E96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71373" y="2641013"/>
                  <a:ext cx="1150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253D832-8C00-9564-7CDC-8F7B5FFF4CAC}"/>
                    </a:ext>
                  </a:extLst>
                </p14:cNvPr>
                <p14:cNvContentPartPr/>
                <p14:nvPr/>
              </p14:nvContentPartPr>
              <p14:xfrm>
                <a:off x="4008453" y="2485493"/>
                <a:ext cx="1203840" cy="97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253D832-8C00-9564-7CDC-8F7B5FFF4CA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93333" y="2470013"/>
                  <a:ext cx="1234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1B83EA-439B-B022-D297-9AACD5BAC93F}"/>
                    </a:ext>
                  </a:extLst>
                </p14:cNvPr>
                <p14:cNvContentPartPr/>
                <p14:nvPr/>
              </p14:nvContentPartPr>
              <p14:xfrm>
                <a:off x="2134293" y="3399533"/>
                <a:ext cx="383760" cy="757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1B83EA-439B-B022-D297-9AACD5BAC93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19173" y="3384053"/>
                  <a:ext cx="41436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9B00D4B-AB4E-518E-C2EA-C9C484F73E22}"/>
                    </a:ext>
                  </a:extLst>
                </p14:cNvPr>
                <p14:cNvContentPartPr/>
                <p14:nvPr/>
              </p14:nvContentPartPr>
              <p14:xfrm>
                <a:off x="2610213" y="3827213"/>
                <a:ext cx="73800" cy="212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9B00D4B-AB4E-518E-C2EA-C9C484F73E2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95093" y="3812093"/>
                  <a:ext cx="10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C40F8C9-D4CE-6031-10AC-FF27831FDC80}"/>
                    </a:ext>
                  </a:extLst>
                </p14:cNvPr>
                <p14:cNvContentPartPr/>
                <p14:nvPr/>
              </p14:nvContentPartPr>
              <p14:xfrm>
                <a:off x="2752413" y="3702293"/>
                <a:ext cx="362880" cy="243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C40F8C9-D4CE-6031-10AC-FF27831FDC8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37293" y="3687173"/>
                  <a:ext cx="393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0A2D737-176E-D343-27D4-666679D33AA7}"/>
                    </a:ext>
                  </a:extLst>
                </p14:cNvPr>
                <p14:cNvContentPartPr/>
                <p14:nvPr/>
              </p14:nvContentPartPr>
              <p14:xfrm>
                <a:off x="2555133" y="3577733"/>
                <a:ext cx="19080" cy="38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0A2D737-176E-D343-27D4-666679D33AA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40013" y="3562613"/>
                  <a:ext cx="49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55CFA9-2E7F-0314-B7E1-103D77919535}"/>
                    </a:ext>
                  </a:extLst>
                </p14:cNvPr>
                <p14:cNvContentPartPr/>
                <p14:nvPr/>
              </p14:nvContentPartPr>
              <p14:xfrm>
                <a:off x="3253533" y="3390893"/>
                <a:ext cx="885240" cy="635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55CFA9-2E7F-0314-B7E1-103D7791953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38053" y="3375413"/>
                  <a:ext cx="91584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746653-967F-0E58-3FCC-F7A848AECB0F}"/>
                    </a:ext>
                  </a:extLst>
                </p14:cNvPr>
                <p14:cNvContentPartPr/>
                <p14:nvPr/>
              </p14:nvContentPartPr>
              <p14:xfrm>
                <a:off x="3902973" y="3612293"/>
                <a:ext cx="265680" cy="47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746653-967F-0E58-3FCC-F7A848AECB0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87493" y="3596813"/>
                  <a:ext cx="295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15C5C40-0960-B84A-C01B-C99F748A0B57}"/>
                    </a:ext>
                  </a:extLst>
                </p14:cNvPr>
                <p14:cNvContentPartPr/>
                <p14:nvPr/>
              </p14:nvContentPartPr>
              <p14:xfrm>
                <a:off x="4329933" y="3778973"/>
                <a:ext cx="37800" cy="194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15C5C40-0960-B84A-C01B-C99F748A0B5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14813" y="3763853"/>
                  <a:ext cx="68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344025C-BF22-4FE2-5103-0B4178655BAA}"/>
                    </a:ext>
                  </a:extLst>
                </p14:cNvPr>
                <p14:cNvContentPartPr/>
                <p14:nvPr/>
              </p14:nvContentPartPr>
              <p14:xfrm>
                <a:off x="4281693" y="3572693"/>
                <a:ext cx="24480" cy="113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344025C-BF22-4FE2-5103-0B4178655BA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66573" y="3557573"/>
                  <a:ext cx="54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B62CA1-F0FC-1DF8-94E0-F4DC7664DFA8}"/>
                    </a:ext>
                  </a:extLst>
                </p14:cNvPr>
                <p14:cNvContentPartPr/>
                <p14:nvPr/>
              </p14:nvContentPartPr>
              <p14:xfrm>
                <a:off x="4474653" y="3717413"/>
                <a:ext cx="505440" cy="322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B62CA1-F0FC-1DF8-94E0-F4DC7664DFA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59533" y="3702293"/>
                  <a:ext cx="5360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0B9D4A-C467-D4DA-71F6-C4EA0441DCE8}"/>
                    </a:ext>
                  </a:extLst>
                </p14:cNvPr>
                <p14:cNvContentPartPr/>
                <p14:nvPr/>
              </p14:nvContentPartPr>
              <p14:xfrm>
                <a:off x="5058213" y="3347693"/>
                <a:ext cx="526680" cy="666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0B9D4A-C467-D4DA-71F6-C4EA0441DC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43093" y="3332573"/>
                  <a:ext cx="5572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CDA95E-83F9-3CD7-3178-7EBCD22D0ADB}"/>
                    </a:ext>
                  </a:extLst>
                </p14:cNvPr>
                <p14:cNvContentPartPr/>
                <p14:nvPr/>
              </p14:nvContentPartPr>
              <p14:xfrm>
                <a:off x="5648253" y="3775013"/>
                <a:ext cx="104400" cy="169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CDA95E-83F9-3CD7-3178-7EBCD22D0AD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32773" y="3759893"/>
                  <a:ext cx="135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81FC32B-8F20-B31E-20AF-2127B895536B}"/>
                    </a:ext>
                  </a:extLst>
                </p14:cNvPr>
                <p14:cNvContentPartPr/>
                <p14:nvPr/>
              </p14:nvContentPartPr>
              <p14:xfrm>
                <a:off x="5647533" y="3546413"/>
                <a:ext cx="129960" cy="106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81FC32B-8F20-B31E-20AF-2127B895536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32413" y="3531293"/>
                  <a:ext cx="160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CB225A1-64F0-A518-4159-02DB6162F3EC}"/>
                    </a:ext>
                  </a:extLst>
                </p14:cNvPr>
                <p14:cNvContentPartPr/>
                <p14:nvPr/>
              </p14:nvContentPartPr>
              <p14:xfrm>
                <a:off x="5850933" y="3275333"/>
                <a:ext cx="75600" cy="716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CB225A1-64F0-A518-4159-02DB6162F3E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35813" y="3260213"/>
                  <a:ext cx="10584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F4E6B31-8378-29C7-9991-4DCFDB73680E}"/>
                    </a:ext>
                  </a:extLst>
                </p14:cNvPr>
                <p14:cNvContentPartPr/>
                <p14:nvPr/>
              </p14:nvContentPartPr>
              <p14:xfrm>
                <a:off x="5759493" y="3596453"/>
                <a:ext cx="506160" cy="751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F4E6B31-8378-29C7-9991-4DCFDB73680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44373" y="3581333"/>
                  <a:ext cx="53676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4398D2B-0EB9-8CC0-0594-C03F3C6EE4E8}"/>
                    </a:ext>
                  </a:extLst>
                </p14:cNvPr>
                <p14:cNvContentPartPr/>
                <p14:nvPr/>
              </p14:nvContentPartPr>
              <p14:xfrm>
                <a:off x="2716053" y="4411853"/>
                <a:ext cx="2581200" cy="89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4398D2B-0EB9-8CC0-0594-C03F3C6EE4E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00573" y="4396373"/>
                  <a:ext cx="2611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6D4B91-073E-4A35-F673-325C4773ACA0}"/>
                    </a:ext>
                  </a:extLst>
                </p14:cNvPr>
                <p14:cNvContentPartPr/>
                <p14:nvPr/>
              </p14:nvContentPartPr>
              <p14:xfrm>
                <a:off x="7229013" y="3309533"/>
                <a:ext cx="1211760" cy="851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6D4B91-073E-4A35-F673-325C4773ACA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13893" y="3294053"/>
                  <a:ext cx="124236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03A79D2-6B4B-B124-C6EA-5DF0BA74E743}"/>
                    </a:ext>
                  </a:extLst>
                </p14:cNvPr>
                <p14:cNvContentPartPr/>
                <p14:nvPr/>
              </p14:nvContentPartPr>
              <p14:xfrm>
                <a:off x="8453013" y="3292253"/>
                <a:ext cx="367200" cy="693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03A79D2-6B4B-B124-C6EA-5DF0BA74E74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437893" y="3276773"/>
                  <a:ext cx="39780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965FF0-7366-EF68-4032-3CF7269B9D80}"/>
                    </a:ext>
                  </a:extLst>
                </p14:cNvPr>
                <p14:cNvContentPartPr/>
                <p14:nvPr/>
              </p14:nvContentPartPr>
              <p14:xfrm>
                <a:off x="8588733" y="3539213"/>
                <a:ext cx="943920" cy="405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965FF0-7366-EF68-4032-3CF7269B9D8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73613" y="3524093"/>
                  <a:ext cx="9745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27307C-92A4-285B-635E-87E25160C457}"/>
                    </a:ext>
                  </a:extLst>
                </p14:cNvPr>
                <p14:cNvContentPartPr/>
                <p14:nvPr/>
              </p14:nvContentPartPr>
              <p14:xfrm>
                <a:off x="7489293" y="4352813"/>
                <a:ext cx="1794240" cy="34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27307C-92A4-285B-635E-87E25160C45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73813" y="4337693"/>
                  <a:ext cx="1824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765C3D7-742F-F0F3-3670-4F7C904ACC01}"/>
                    </a:ext>
                  </a:extLst>
                </p14:cNvPr>
                <p14:cNvContentPartPr/>
                <p14:nvPr/>
              </p14:nvContentPartPr>
              <p14:xfrm>
                <a:off x="9554253" y="3339773"/>
                <a:ext cx="73800" cy="946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765C3D7-742F-F0F3-3670-4F7C904ACC0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538773" y="3324653"/>
                  <a:ext cx="10404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7FEE162-D42A-559B-EC2B-4974C6750CBA}"/>
                    </a:ext>
                  </a:extLst>
                </p14:cNvPr>
                <p14:cNvContentPartPr/>
                <p14:nvPr/>
              </p14:nvContentPartPr>
              <p14:xfrm>
                <a:off x="9712653" y="3505733"/>
                <a:ext cx="66960" cy="405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7FEE162-D42A-559B-EC2B-4974C6750CB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97533" y="3490613"/>
                  <a:ext cx="972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1E8160B-D100-6F21-75F9-16628F3FA1E1}"/>
                    </a:ext>
                  </a:extLst>
                </p14:cNvPr>
                <p14:cNvContentPartPr/>
                <p14:nvPr/>
              </p14:nvContentPartPr>
              <p14:xfrm>
                <a:off x="9723453" y="3381893"/>
                <a:ext cx="182520" cy="115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1E8160B-D100-6F21-75F9-16628F3FA1E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707973" y="3366773"/>
                  <a:ext cx="213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8FE103E-31A5-65CC-6BB5-F2CA130BCC6D}"/>
                    </a:ext>
                  </a:extLst>
                </p14:cNvPr>
                <p14:cNvContentPartPr/>
                <p14:nvPr/>
              </p14:nvContentPartPr>
              <p14:xfrm>
                <a:off x="9761973" y="3353813"/>
                <a:ext cx="615240" cy="522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8FE103E-31A5-65CC-6BB5-F2CA130BCC6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746493" y="3338693"/>
                  <a:ext cx="6454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0A38D6B-AD01-CC86-93C8-F22A992FDEBB}"/>
                    </a:ext>
                  </a:extLst>
                </p14:cNvPr>
                <p14:cNvContentPartPr/>
                <p14:nvPr/>
              </p14:nvContentPartPr>
              <p14:xfrm>
                <a:off x="10213053" y="3426173"/>
                <a:ext cx="530280" cy="303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0A38D6B-AD01-CC86-93C8-F22A992FDEB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97933" y="3411053"/>
                  <a:ext cx="560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4D14FF2-7190-D4A2-B403-5D65C18B4EEA}"/>
                    </a:ext>
                  </a:extLst>
                </p14:cNvPr>
                <p14:cNvContentPartPr/>
                <p14:nvPr/>
              </p14:nvContentPartPr>
              <p14:xfrm>
                <a:off x="10676733" y="3486293"/>
                <a:ext cx="186120" cy="198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4D14FF2-7190-D4A2-B403-5D65C18B4EE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661253" y="3471173"/>
                  <a:ext cx="216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6354165-A45D-BBE4-A250-27B91DB9935F}"/>
                    </a:ext>
                  </a:extLst>
                </p14:cNvPr>
                <p14:cNvContentPartPr/>
                <p14:nvPr/>
              </p14:nvContentPartPr>
              <p14:xfrm>
                <a:off x="10313493" y="3929813"/>
                <a:ext cx="172440" cy="409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6354165-A45D-BBE4-A250-27B91DB9935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98373" y="3914693"/>
                  <a:ext cx="2030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453D6FB-CF35-D9A5-6A04-0A6704A6EFDC}"/>
                    </a:ext>
                  </a:extLst>
                </p14:cNvPr>
                <p14:cNvContentPartPr/>
                <p14:nvPr/>
              </p14:nvContentPartPr>
              <p14:xfrm>
                <a:off x="10382613" y="3986693"/>
                <a:ext cx="101160" cy="41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453D6FB-CF35-D9A5-6A04-0A6704A6EFD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367493" y="3971213"/>
                  <a:ext cx="131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0C7E6CF-C668-EDC9-6C33-E0BB49474F35}"/>
                    </a:ext>
                  </a:extLst>
                </p14:cNvPr>
                <p14:cNvContentPartPr/>
                <p14:nvPr/>
              </p14:nvContentPartPr>
              <p14:xfrm>
                <a:off x="10369293" y="4140053"/>
                <a:ext cx="210240" cy="28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0C7E6CF-C668-EDC9-6C33-E0BB49474F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353813" y="4124933"/>
                  <a:ext cx="240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F3C8F5D-8818-4BC8-949B-48707F138CE3}"/>
                    </a:ext>
                  </a:extLst>
                </p14:cNvPr>
                <p14:cNvContentPartPr/>
                <p14:nvPr/>
              </p14:nvContentPartPr>
              <p14:xfrm>
                <a:off x="10571973" y="4156253"/>
                <a:ext cx="232200" cy="2790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F3C8F5D-8818-4BC8-949B-48707F138CE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556853" y="4140773"/>
                  <a:ext cx="26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F1B0A6B-597F-7972-4767-192794E26753}"/>
                    </a:ext>
                  </a:extLst>
                </p14:cNvPr>
                <p14:cNvContentPartPr/>
                <p14:nvPr/>
              </p14:nvContentPartPr>
              <p14:xfrm>
                <a:off x="10806693" y="4123493"/>
                <a:ext cx="147960" cy="442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F1B0A6B-597F-7972-4767-192794E2675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91573" y="4108373"/>
                  <a:ext cx="1785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CDC233C-DA9F-A430-A469-41D881D95E73}"/>
                    </a:ext>
                  </a:extLst>
                </p14:cNvPr>
                <p14:cNvContentPartPr/>
                <p14:nvPr/>
              </p14:nvContentPartPr>
              <p14:xfrm>
                <a:off x="11090013" y="4161293"/>
                <a:ext cx="46800" cy="146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CDC233C-DA9F-A430-A469-41D881D95E7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074893" y="4146173"/>
                  <a:ext cx="77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D3001AC-F24F-7DBD-A228-8EC4717407B8}"/>
                    </a:ext>
                  </a:extLst>
                </p14:cNvPr>
                <p14:cNvContentPartPr/>
                <p14:nvPr/>
              </p14:nvContentPartPr>
              <p14:xfrm>
                <a:off x="11095053" y="3988493"/>
                <a:ext cx="45000" cy="96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D3001AC-F24F-7DBD-A228-8EC4717407B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079573" y="3973373"/>
                  <a:ext cx="75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9AD78BB-25EA-2B9D-D10C-1E2513FFE298}"/>
                    </a:ext>
                  </a:extLst>
                </p14:cNvPr>
                <p14:cNvContentPartPr/>
                <p14:nvPr/>
              </p14:nvContentPartPr>
              <p14:xfrm>
                <a:off x="11186493" y="4129613"/>
                <a:ext cx="147960" cy="1472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9AD78BB-25EA-2B9D-D10C-1E2513FFE29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171373" y="4114493"/>
                  <a:ext cx="178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78D2837-71ED-ABAC-6832-B35593343126}"/>
                    </a:ext>
                  </a:extLst>
                </p14:cNvPr>
                <p14:cNvContentPartPr/>
                <p14:nvPr/>
              </p14:nvContentPartPr>
              <p14:xfrm>
                <a:off x="11373693" y="4001453"/>
                <a:ext cx="524880" cy="567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78D2837-71ED-ABAC-6832-B355933431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358573" y="3986333"/>
                  <a:ext cx="55548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3026E8C-3612-6A32-E07A-301DB26ED368}"/>
                    </a:ext>
                  </a:extLst>
                </p14:cNvPr>
                <p14:cNvContentPartPr/>
                <p14:nvPr/>
              </p14:nvContentPartPr>
              <p14:xfrm>
                <a:off x="11963733" y="4267133"/>
                <a:ext cx="16560" cy="9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3026E8C-3612-6A32-E07A-301DB26ED36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948253" y="4251653"/>
                  <a:ext cx="47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DB1BF86-29AB-D511-2C21-03708EB3CC0C}"/>
                    </a:ext>
                  </a:extLst>
                </p14:cNvPr>
                <p14:cNvContentPartPr/>
                <p14:nvPr/>
              </p14:nvContentPartPr>
              <p14:xfrm>
                <a:off x="6235053" y="2661893"/>
                <a:ext cx="64080" cy="345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DB1BF86-29AB-D511-2C21-03708EB3CC0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219933" y="2646413"/>
                  <a:ext cx="946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64835BE-35EA-727A-7774-B75F8216998F}"/>
                    </a:ext>
                  </a:extLst>
                </p14:cNvPr>
                <p14:cNvContentPartPr/>
                <p14:nvPr/>
              </p14:nvContentPartPr>
              <p14:xfrm>
                <a:off x="6216693" y="2383613"/>
                <a:ext cx="29160" cy="12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64835BE-35EA-727A-7774-B75F8216998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01213" y="2368493"/>
                  <a:ext cx="59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01F7DA0-FF41-0A8F-8A33-6FAAFE45DC77}"/>
                    </a:ext>
                  </a:extLst>
                </p14:cNvPr>
                <p14:cNvContentPartPr/>
                <p14:nvPr/>
              </p14:nvContentPartPr>
              <p14:xfrm>
                <a:off x="6371853" y="2244293"/>
                <a:ext cx="1605240" cy="929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1F7DA0-FF41-0A8F-8A33-6FAAFE45DC7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56373" y="2229173"/>
                  <a:ext cx="1635840" cy="9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A950898-F10A-E1DA-A881-9AF7698EB616}"/>
                    </a:ext>
                  </a:extLst>
                </p14:cNvPr>
                <p14:cNvContentPartPr/>
                <p14:nvPr/>
              </p14:nvContentPartPr>
              <p14:xfrm>
                <a:off x="7946853" y="2105333"/>
                <a:ext cx="127080" cy="686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A950898-F10A-E1DA-A881-9AF7698EB61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31733" y="2090213"/>
                  <a:ext cx="15732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27E8A58-D0B3-1546-7B65-05A6C9AA5062}"/>
                    </a:ext>
                  </a:extLst>
                </p14:cNvPr>
                <p14:cNvContentPartPr/>
                <p14:nvPr/>
              </p14:nvContentPartPr>
              <p14:xfrm>
                <a:off x="8105253" y="2774573"/>
                <a:ext cx="34920" cy="36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27E8A58-D0B3-1546-7B65-05A6C9AA506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90133" y="2759453"/>
                  <a:ext cx="65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9FEF962-4C43-AE73-343A-4A35381E53BB}"/>
                    </a:ext>
                  </a:extLst>
                </p14:cNvPr>
                <p14:cNvContentPartPr/>
                <p14:nvPr/>
              </p14:nvContentPartPr>
              <p14:xfrm>
                <a:off x="6496413" y="2921093"/>
                <a:ext cx="1672560" cy="291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9FEF962-4C43-AE73-343A-4A35381E53B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480933" y="2905973"/>
                  <a:ext cx="1703160" cy="32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20667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B15559E8-7BA4-33ED-358E-172BB7E997F9}"/>
              </a:ext>
            </a:extLst>
          </p:cNvPr>
          <p:cNvGrpSpPr/>
          <p:nvPr/>
        </p:nvGrpSpPr>
        <p:grpSpPr>
          <a:xfrm>
            <a:off x="60333" y="169253"/>
            <a:ext cx="10626120" cy="5948280"/>
            <a:chOff x="60333" y="169253"/>
            <a:chExt cx="10626120" cy="59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F8DC99-62D4-2ED5-4EB5-95F299582B40}"/>
                    </a:ext>
                  </a:extLst>
                </p14:cNvPr>
                <p14:cNvContentPartPr/>
                <p14:nvPr/>
              </p14:nvContentPartPr>
              <p14:xfrm>
                <a:off x="696453" y="226853"/>
                <a:ext cx="323640" cy="485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F8DC99-62D4-2ED5-4EB5-95F299582B4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333" y="211733"/>
                  <a:ext cx="3542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FB039A-3F1F-0F33-1678-C857ED3360E9}"/>
                    </a:ext>
                  </a:extLst>
                </p14:cNvPr>
                <p14:cNvContentPartPr/>
                <p14:nvPr/>
              </p14:nvContentPartPr>
              <p14:xfrm>
                <a:off x="1032333" y="172853"/>
                <a:ext cx="604800" cy="652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FB039A-3F1F-0F33-1678-C857ED3360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853" y="157373"/>
                  <a:ext cx="6354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1F1028-2253-7B14-2066-F9CB6AA630A9}"/>
                    </a:ext>
                  </a:extLst>
                </p14:cNvPr>
                <p14:cNvContentPartPr/>
                <p14:nvPr/>
              </p14:nvContentPartPr>
              <p14:xfrm>
                <a:off x="1664493" y="169253"/>
                <a:ext cx="784800" cy="680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1F1028-2253-7B14-2066-F9CB6AA630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9373" y="154133"/>
                  <a:ext cx="81540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78052D-7002-4F62-263B-AFBAF281B520}"/>
                    </a:ext>
                  </a:extLst>
                </p14:cNvPr>
                <p14:cNvContentPartPr/>
                <p14:nvPr/>
              </p14:nvContentPartPr>
              <p14:xfrm>
                <a:off x="2414013" y="410453"/>
                <a:ext cx="78120" cy="117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78052D-7002-4F62-263B-AFBAF281B5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8893" y="395333"/>
                  <a:ext cx="108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BBCAAEB-E4ED-8457-9740-E3BC9B2A22EF}"/>
                    </a:ext>
                  </a:extLst>
                </p14:cNvPr>
                <p14:cNvContentPartPr/>
                <p14:nvPr/>
              </p14:nvContentPartPr>
              <p14:xfrm>
                <a:off x="2514453" y="586853"/>
                <a:ext cx="501480" cy="270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BBCAAEB-E4ED-8457-9740-E3BC9B2A22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99333" y="571373"/>
                  <a:ext cx="532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427DC2B-AF64-7001-1DC1-6341BA4F36E2}"/>
                    </a:ext>
                  </a:extLst>
                </p14:cNvPr>
                <p14:cNvContentPartPr/>
                <p14:nvPr/>
              </p14:nvContentPartPr>
              <p14:xfrm>
                <a:off x="3699933" y="191213"/>
                <a:ext cx="1787760" cy="666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427DC2B-AF64-7001-1DC1-6341BA4F36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84813" y="176093"/>
                  <a:ext cx="181836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DEA928-8287-5BEF-7F00-C5B538536050}"/>
                    </a:ext>
                  </a:extLst>
                </p14:cNvPr>
                <p14:cNvContentPartPr/>
                <p14:nvPr/>
              </p14:nvContentPartPr>
              <p14:xfrm>
                <a:off x="5317413" y="287693"/>
                <a:ext cx="24120" cy="23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DEA928-8287-5BEF-7F00-C5B5385360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2293" y="272213"/>
                  <a:ext cx="54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7CBA731-FFF2-BB6F-FC0D-F41B9C6BF2F3}"/>
                    </a:ext>
                  </a:extLst>
                </p14:cNvPr>
                <p14:cNvContentPartPr/>
                <p14:nvPr/>
              </p14:nvContentPartPr>
              <p14:xfrm>
                <a:off x="5623053" y="555533"/>
                <a:ext cx="280800" cy="631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7CBA731-FFF2-BB6F-FC0D-F41B9C6BF2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7933" y="540413"/>
                  <a:ext cx="31140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5FDD1F5-EEC2-91D3-7C82-F9171AAD9522}"/>
                    </a:ext>
                  </a:extLst>
                </p14:cNvPr>
                <p14:cNvContentPartPr/>
                <p14:nvPr/>
              </p14:nvContentPartPr>
              <p14:xfrm>
                <a:off x="6058653" y="869093"/>
                <a:ext cx="30600" cy="7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5FDD1F5-EEC2-91D3-7C82-F9171AAD95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43533" y="853973"/>
                  <a:ext cx="60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B862893-C937-DFC6-3980-BFE6FA9E70C4}"/>
                    </a:ext>
                  </a:extLst>
                </p14:cNvPr>
                <p14:cNvContentPartPr/>
                <p14:nvPr/>
              </p14:nvContentPartPr>
              <p14:xfrm>
                <a:off x="1263093" y="756413"/>
                <a:ext cx="3828240" cy="46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B862893-C937-DFC6-3980-BFE6FA9E70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7973" y="740933"/>
                  <a:ext cx="38588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C0E80B-CA52-FE2C-D19E-62DBBD72D9BA}"/>
                    </a:ext>
                  </a:extLst>
                </p14:cNvPr>
                <p14:cNvContentPartPr/>
                <p14:nvPr/>
              </p14:nvContentPartPr>
              <p14:xfrm>
                <a:off x="6882693" y="358253"/>
                <a:ext cx="277560" cy="286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C0E80B-CA52-FE2C-D19E-62DBBD72D9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67213" y="343133"/>
                  <a:ext cx="308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A971B8-493B-1B4C-2CA3-A59933B75879}"/>
                    </a:ext>
                  </a:extLst>
                </p14:cNvPr>
                <p14:cNvContentPartPr/>
                <p14:nvPr/>
              </p14:nvContentPartPr>
              <p14:xfrm>
                <a:off x="7165293" y="218213"/>
                <a:ext cx="980280" cy="560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A971B8-493B-1B4C-2CA3-A59933B7587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50173" y="203093"/>
                  <a:ext cx="101088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80F0B0-CBA5-A293-2D05-B0F1F8FD089B}"/>
                    </a:ext>
                  </a:extLst>
                </p14:cNvPr>
                <p14:cNvContentPartPr/>
                <p14:nvPr/>
              </p14:nvContentPartPr>
              <p14:xfrm>
                <a:off x="8284533" y="673253"/>
                <a:ext cx="3600" cy="1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80F0B0-CBA5-A293-2D05-B0F1F8FD08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69413" y="657773"/>
                  <a:ext cx="34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4B0035-E24C-0449-B4BE-42564431D1E6}"/>
                    </a:ext>
                  </a:extLst>
                </p14:cNvPr>
                <p14:cNvContentPartPr/>
                <p14:nvPr/>
              </p14:nvContentPartPr>
              <p14:xfrm>
                <a:off x="8200653" y="207413"/>
                <a:ext cx="152280" cy="540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4B0035-E24C-0449-B4BE-42564431D1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85533" y="191933"/>
                  <a:ext cx="18288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4C6BAF7-C15F-3C48-2B01-A051BB3A7E6A}"/>
                    </a:ext>
                  </a:extLst>
                </p14:cNvPr>
                <p14:cNvContentPartPr/>
                <p14:nvPr/>
              </p14:nvContentPartPr>
              <p14:xfrm>
                <a:off x="8489373" y="669293"/>
                <a:ext cx="5760" cy="2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4C6BAF7-C15F-3C48-2B01-A051BB3A7E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73893" y="654173"/>
                  <a:ext cx="36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B7DF489-F8DD-8458-F732-C579A566A80D}"/>
                    </a:ext>
                  </a:extLst>
                </p14:cNvPr>
                <p14:cNvContentPartPr/>
                <p14:nvPr/>
              </p14:nvContentPartPr>
              <p14:xfrm>
                <a:off x="7309293" y="901853"/>
                <a:ext cx="1149120" cy="47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B7DF489-F8DD-8458-F732-C579A566A8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94173" y="886733"/>
                  <a:ext cx="1179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1C51A55-E16B-B96B-59E0-25374AA366F0}"/>
                    </a:ext>
                  </a:extLst>
                </p14:cNvPr>
                <p14:cNvContentPartPr/>
                <p14:nvPr/>
              </p14:nvContentPartPr>
              <p14:xfrm>
                <a:off x="2384853" y="1599173"/>
                <a:ext cx="1650600" cy="1369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1C51A55-E16B-B96B-59E0-25374AA366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69373" y="1583693"/>
                  <a:ext cx="1680840" cy="14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661655C-F765-C3E5-27B4-19E67B8D40D9}"/>
                    </a:ext>
                  </a:extLst>
                </p14:cNvPr>
                <p14:cNvContentPartPr/>
                <p14:nvPr/>
              </p14:nvContentPartPr>
              <p14:xfrm>
                <a:off x="4017093" y="2817773"/>
                <a:ext cx="148680" cy="248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661655C-F765-C3E5-27B4-19E67B8D40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01973" y="2802293"/>
                  <a:ext cx="178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FF5343-F500-C949-F714-20D34950FAD4}"/>
                    </a:ext>
                  </a:extLst>
                </p14:cNvPr>
                <p14:cNvContentPartPr/>
                <p14:nvPr/>
              </p14:nvContentPartPr>
              <p14:xfrm>
                <a:off x="4392573" y="2523653"/>
                <a:ext cx="276120" cy="630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FF5343-F500-C949-F714-20D34950FA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77093" y="2508173"/>
                  <a:ext cx="30636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19E09F-01CB-E6BD-E80F-A4C160B5F9BE}"/>
                    </a:ext>
                  </a:extLst>
                </p14:cNvPr>
                <p14:cNvContentPartPr/>
                <p14:nvPr/>
              </p14:nvContentPartPr>
              <p14:xfrm>
                <a:off x="4693893" y="2745773"/>
                <a:ext cx="227160" cy="319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19E09F-01CB-E6BD-E80F-A4C160B5F9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8413" y="2730653"/>
                  <a:ext cx="257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C6C71CA-A028-07A0-6999-21353978E77A}"/>
                    </a:ext>
                  </a:extLst>
                </p14:cNvPr>
                <p14:cNvContentPartPr/>
                <p14:nvPr/>
              </p14:nvContentPartPr>
              <p14:xfrm>
                <a:off x="5027253" y="2736773"/>
                <a:ext cx="258480" cy="300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C6C71CA-A028-07A0-6999-21353978E77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2133" y="2721653"/>
                  <a:ext cx="2890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72CA63A-75AE-6386-6F12-3E3BE9EF36FE}"/>
                    </a:ext>
                  </a:extLst>
                </p14:cNvPr>
                <p14:cNvContentPartPr/>
                <p14:nvPr/>
              </p14:nvContentPartPr>
              <p14:xfrm>
                <a:off x="5408853" y="2452013"/>
                <a:ext cx="506520" cy="603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72CA63A-75AE-6386-6F12-3E3BE9EF36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93373" y="2436533"/>
                  <a:ext cx="53676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4CA477-3100-04ED-D32C-F8F802CBF3EB}"/>
                    </a:ext>
                  </a:extLst>
                </p14:cNvPr>
                <p14:cNvContentPartPr/>
                <p14:nvPr/>
              </p14:nvContentPartPr>
              <p14:xfrm>
                <a:off x="5839053" y="2601773"/>
                <a:ext cx="35280" cy="79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4CA477-3100-04ED-D32C-F8F802CBF3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23933" y="2586293"/>
                  <a:ext cx="65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FA19DFE-4B8A-5CAF-F60B-E42AE3E479E4}"/>
                    </a:ext>
                  </a:extLst>
                </p14:cNvPr>
                <p14:cNvContentPartPr/>
                <p14:nvPr/>
              </p14:nvContentPartPr>
              <p14:xfrm>
                <a:off x="6037773" y="2416373"/>
                <a:ext cx="451800" cy="664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FA19DFE-4B8A-5CAF-F60B-E42AE3E479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22293" y="2401253"/>
                  <a:ext cx="48204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A1F56D-AA3F-CC21-2B83-75A97BDC7341}"/>
                    </a:ext>
                  </a:extLst>
                </p14:cNvPr>
                <p14:cNvContentPartPr/>
                <p14:nvPr/>
              </p14:nvContentPartPr>
              <p14:xfrm>
                <a:off x="6310653" y="2764853"/>
                <a:ext cx="385920" cy="286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A1F56D-AA3F-CC21-2B83-75A97BDC73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95533" y="2749733"/>
                  <a:ext cx="416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A79DE4F-EB88-614E-14FF-1ADD83D3C077}"/>
                    </a:ext>
                  </a:extLst>
                </p14:cNvPr>
                <p14:cNvContentPartPr/>
                <p14:nvPr/>
              </p14:nvContentPartPr>
              <p14:xfrm>
                <a:off x="6655893" y="2610413"/>
                <a:ext cx="60840" cy="146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A79DE4F-EB88-614E-14FF-1ADD83D3C0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40773" y="2595293"/>
                  <a:ext cx="91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D40B80-288F-62AE-0A59-7C6BFD3C3697}"/>
                    </a:ext>
                  </a:extLst>
                </p14:cNvPr>
                <p14:cNvContentPartPr/>
                <p14:nvPr/>
              </p14:nvContentPartPr>
              <p14:xfrm>
                <a:off x="6781893" y="2693933"/>
                <a:ext cx="391320" cy="322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D40B80-288F-62AE-0A59-7C6BFD3C36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66773" y="2678453"/>
                  <a:ext cx="4219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2F4860-3A22-D53B-230C-571ABB793713}"/>
                    </a:ext>
                  </a:extLst>
                </p14:cNvPr>
                <p14:cNvContentPartPr/>
                <p14:nvPr/>
              </p14:nvContentPartPr>
              <p14:xfrm>
                <a:off x="7317213" y="2830733"/>
                <a:ext cx="33840" cy="30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2F4860-3A22-D53B-230C-571ABB7937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02093" y="2815613"/>
                  <a:ext cx="64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C171AB9-F2D5-4311-6F46-3B283E64ECDA}"/>
                    </a:ext>
                  </a:extLst>
                </p14:cNvPr>
                <p14:cNvContentPartPr/>
                <p14:nvPr/>
              </p14:nvContentPartPr>
              <p14:xfrm>
                <a:off x="4473213" y="3170573"/>
                <a:ext cx="2683800" cy="189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C171AB9-F2D5-4311-6F46-3B283E64EC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58093" y="3155093"/>
                  <a:ext cx="2714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23AF993-DE32-FC81-B780-D328123CE4B9}"/>
                    </a:ext>
                  </a:extLst>
                </p14:cNvPr>
                <p14:cNvContentPartPr/>
                <p14:nvPr/>
              </p14:nvContentPartPr>
              <p14:xfrm>
                <a:off x="317373" y="2085533"/>
                <a:ext cx="1163520" cy="767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23AF993-DE32-FC81-B780-D328123CE4B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2253" y="2070053"/>
                  <a:ext cx="119412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BF58F3-AE46-D11B-A19A-AAB6C3340809}"/>
                    </a:ext>
                  </a:extLst>
                </p14:cNvPr>
                <p14:cNvContentPartPr/>
                <p14:nvPr/>
              </p14:nvContentPartPr>
              <p14:xfrm>
                <a:off x="1380813" y="2354453"/>
                <a:ext cx="334800" cy="212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BF58F3-AE46-D11B-A19A-AAB6C33408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65693" y="2339333"/>
                  <a:ext cx="3654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854777-FDAB-9572-356E-167723369431}"/>
                    </a:ext>
                  </a:extLst>
                </p14:cNvPr>
                <p14:cNvContentPartPr/>
                <p14:nvPr/>
              </p14:nvContentPartPr>
              <p14:xfrm>
                <a:off x="1732533" y="2372813"/>
                <a:ext cx="55080" cy="112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854777-FDAB-9572-356E-1677233694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17053" y="2357693"/>
                  <a:ext cx="85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C27721E-58F3-3536-63F0-157BE9DA0387}"/>
                    </a:ext>
                  </a:extLst>
                </p14:cNvPr>
                <p14:cNvContentPartPr/>
                <p14:nvPr/>
              </p14:nvContentPartPr>
              <p14:xfrm>
                <a:off x="1746933" y="2272013"/>
                <a:ext cx="235440" cy="351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C27721E-58F3-3536-63F0-157BE9DA03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31813" y="2256533"/>
                  <a:ext cx="266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D5DF897-C7B0-9519-9AB6-563731560E4E}"/>
                    </a:ext>
                  </a:extLst>
                </p14:cNvPr>
                <p14:cNvContentPartPr/>
                <p14:nvPr/>
              </p14:nvContentPartPr>
              <p14:xfrm>
                <a:off x="890853" y="1143773"/>
                <a:ext cx="390600" cy="1162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D5DF897-C7B0-9519-9AB6-563731560E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5373" y="1128653"/>
                  <a:ext cx="421200" cy="11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BAF4A1-4455-3DE1-FF12-8CA55EE221F8}"/>
                    </a:ext>
                  </a:extLst>
                </p14:cNvPr>
                <p14:cNvContentPartPr/>
                <p14:nvPr/>
              </p14:nvContentPartPr>
              <p14:xfrm>
                <a:off x="60333" y="1974653"/>
                <a:ext cx="1891080" cy="1044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BAF4A1-4455-3DE1-FF12-8CA55EE221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213" y="1959173"/>
                  <a:ext cx="1921680" cy="10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2D63FAA-A551-AB2E-BB8E-530CADED7B1F}"/>
                    </a:ext>
                  </a:extLst>
                </p14:cNvPr>
                <p14:cNvContentPartPr/>
                <p14:nvPr/>
              </p14:nvContentPartPr>
              <p14:xfrm>
                <a:off x="7337733" y="2862053"/>
                <a:ext cx="689400" cy="371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2D63FAA-A551-AB2E-BB8E-530CADED7B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2253" y="2846573"/>
                  <a:ext cx="7200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575DBA-C7FB-88B1-72E8-495437EA2BA5}"/>
                    </a:ext>
                  </a:extLst>
                </p14:cNvPr>
                <p14:cNvContentPartPr/>
                <p14:nvPr/>
              </p14:nvContentPartPr>
              <p14:xfrm>
                <a:off x="7889973" y="2970413"/>
                <a:ext cx="305640" cy="316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575DBA-C7FB-88B1-72E8-495437EA2B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74853" y="2955293"/>
                  <a:ext cx="3362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4ADFC4-D51D-033A-2FA1-E70014D3CB9D}"/>
                    </a:ext>
                  </a:extLst>
                </p14:cNvPr>
                <p14:cNvContentPartPr/>
                <p14:nvPr/>
              </p14:nvContentPartPr>
              <p14:xfrm>
                <a:off x="8645973" y="2636693"/>
                <a:ext cx="62280" cy="525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4ADFC4-D51D-033A-2FA1-E70014D3CB9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30493" y="2621213"/>
                  <a:ext cx="928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1B1D306-A0D1-75D8-12CB-954855606EB1}"/>
                    </a:ext>
                  </a:extLst>
                </p14:cNvPr>
                <p14:cNvContentPartPr/>
                <p14:nvPr/>
              </p14:nvContentPartPr>
              <p14:xfrm>
                <a:off x="8588733" y="2614373"/>
                <a:ext cx="426960" cy="527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1B1D306-A0D1-75D8-12CB-954855606E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73253" y="2599253"/>
                  <a:ext cx="45756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0F1339-AE6D-5210-3F80-054F4F11D551}"/>
                    </a:ext>
                  </a:extLst>
                </p14:cNvPr>
                <p14:cNvContentPartPr/>
                <p14:nvPr/>
              </p14:nvContentPartPr>
              <p14:xfrm>
                <a:off x="9017133" y="2727413"/>
                <a:ext cx="460440" cy="717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0F1339-AE6D-5210-3F80-054F4F11D5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01653" y="2711933"/>
                  <a:ext cx="4910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B8F40FA-1B96-4376-D439-F97C41744171}"/>
                    </a:ext>
                  </a:extLst>
                </p14:cNvPr>
                <p14:cNvContentPartPr/>
                <p14:nvPr/>
              </p14:nvContentPartPr>
              <p14:xfrm>
                <a:off x="9598893" y="2464973"/>
                <a:ext cx="107280" cy="603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B8F40FA-1B96-4376-D439-F97C417441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83773" y="2449853"/>
                  <a:ext cx="1378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4EAEBB0-91D4-49C3-5E38-091BA14A6388}"/>
                    </a:ext>
                  </a:extLst>
                </p14:cNvPr>
                <p14:cNvContentPartPr/>
                <p14:nvPr/>
              </p14:nvContentPartPr>
              <p14:xfrm>
                <a:off x="9709413" y="2585213"/>
                <a:ext cx="558720" cy="84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4EAEBB0-91D4-49C3-5E38-091BA14A63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93933" y="2569733"/>
                  <a:ext cx="58932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8FCF8E-AC7D-B442-7644-FFA7C9E3A6B5}"/>
                    </a:ext>
                  </a:extLst>
                </p14:cNvPr>
                <p14:cNvContentPartPr/>
                <p14:nvPr/>
              </p14:nvContentPartPr>
              <p14:xfrm>
                <a:off x="10449213" y="2832533"/>
                <a:ext cx="180720" cy="38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8FCF8E-AC7D-B442-7644-FFA7C9E3A6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34093" y="2817053"/>
                  <a:ext cx="211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2E5643-23A5-1F1B-123A-8B4D3E199EB1}"/>
                    </a:ext>
                  </a:extLst>
                </p14:cNvPr>
                <p14:cNvContentPartPr/>
                <p14:nvPr/>
              </p14:nvContentPartPr>
              <p14:xfrm>
                <a:off x="8483973" y="2105693"/>
                <a:ext cx="2202480" cy="1484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2E5643-23A5-1F1B-123A-8B4D3E199E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68493" y="2090573"/>
                  <a:ext cx="2232720" cy="15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8948952-0BBE-E443-6239-C39B4C01A33B}"/>
                    </a:ext>
                  </a:extLst>
                </p14:cNvPr>
                <p14:cNvContentPartPr/>
                <p14:nvPr/>
              </p14:nvContentPartPr>
              <p14:xfrm>
                <a:off x="10265253" y="3552893"/>
                <a:ext cx="278640" cy="976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8948952-0BBE-E443-6239-C39B4C01A3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50133" y="3537773"/>
                  <a:ext cx="30924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B04D1E2-F98B-2C65-18B4-0FD9070CA2F5}"/>
                    </a:ext>
                  </a:extLst>
                </p14:cNvPr>
                <p14:cNvContentPartPr/>
                <p14:nvPr/>
              </p14:nvContentPartPr>
              <p14:xfrm>
                <a:off x="10200813" y="4280093"/>
                <a:ext cx="129600" cy="339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B04D1E2-F98B-2C65-18B4-0FD9070CA2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85333" y="4264973"/>
                  <a:ext cx="159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CED5E53-7718-2B54-ABD5-D9A335B426F8}"/>
                    </a:ext>
                  </a:extLst>
                </p14:cNvPr>
                <p14:cNvContentPartPr/>
                <p14:nvPr/>
              </p14:nvContentPartPr>
              <p14:xfrm>
                <a:off x="8988333" y="4717853"/>
                <a:ext cx="47160" cy="316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CED5E53-7718-2B54-ABD5-D9A335B426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73213" y="4702733"/>
                  <a:ext cx="77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F604324-7233-F0CD-4D4E-7009F7EA3A2E}"/>
                    </a:ext>
                  </a:extLst>
                </p14:cNvPr>
                <p14:cNvContentPartPr/>
                <p14:nvPr/>
              </p14:nvContentPartPr>
              <p14:xfrm>
                <a:off x="8970333" y="4653773"/>
                <a:ext cx="282240" cy="366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F604324-7233-F0CD-4D4E-7009F7EA3A2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55213" y="4638293"/>
                  <a:ext cx="3124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13968D-2DEA-AF65-702F-DE4F6CA6EB3D}"/>
                    </a:ext>
                  </a:extLst>
                </p14:cNvPr>
                <p14:cNvContentPartPr/>
                <p14:nvPr/>
              </p14:nvContentPartPr>
              <p14:xfrm>
                <a:off x="9247533" y="4871933"/>
                <a:ext cx="226440" cy="96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13968D-2DEA-AF65-702F-DE4F6CA6EB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32413" y="4856813"/>
                  <a:ext cx="257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B5EFAD-6051-6CAE-D594-11980B25B359}"/>
                    </a:ext>
                  </a:extLst>
                </p14:cNvPr>
                <p14:cNvContentPartPr/>
                <p14:nvPr/>
              </p14:nvContentPartPr>
              <p14:xfrm>
                <a:off x="9449853" y="4828733"/>
                <a:ext cx="270720" cy="129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B5EFAD-6051-6CAE-D594-11980B25B35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34373" y="4813613"/>
                  <a:ext cx="30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DE1CD0-DB70-E861-3415-DBAC44D038FB}"/>
                    </a:ext>
                  </a:extLst>
                </p14:cNvPr>
                <p14:cNvContentPartPr/>
                <p14:nvPr/>
              </p14:nvContentPartPr>
              <p14:xfrm>
                <a:off x="9869613" y="4816853"/>
                <a:ext cx="12960" cy="58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DE1CD0-DB70-E861-3415-DBAC44D038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54133" y="4801733"/>
                  <a:ext cx="43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7E2DD2A-2B44-8E50-781B-0F5208CD86F6}"/>
                    </a:ext>
                  </a:extLst>
                </p14:cNvPr>
                <p14:cNvContentPartPr/>
                <p14:nvPr/>
              </p14:nvContentPartPr>
              <p14:xfrm>
                <a:off x="7607013" y="5028893"/>
                <a:ext cx="1293120" cy="371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7E2DD2A-2B44-8E50-781B-0F5208CD86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91533" y="5013773"/>
                  <a:ext cx="1323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DC212E6-4554-248C-E652-66C3BBA3148E}"/>
                    </a:ext>
                  </a:extLst>
                </p14:cNvPr>
                <p14:cNvContentPartPr/>
                <p14:nvPr/>
              </p14:nvContentPartPr>
              <p14:xfrm>
                <a:off x="7640493" y="5188733"/>
                <a:ext cx="198000" cy="335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DC212E6-4554-248C-E652-66C3BBA3148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25373" y="5173613"/>
                  <a:ext cx="2282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3F196C-1AF5-A354-81E2-B90560BE4C58}"/>
                    </a:ext>
                  </a:extLst>
                </p14:cNvPr>
                <p14:cNvContentPartPr/>
                <p14:nvPr/>
              </p14:nvContentPartPr>
              <p14:xfrm>
                <a:off x="6089253" y="4910813"/>
                <a:ext cx="367920" cy="781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3F196C-1AF5-A354-81E2-B90560BE4C5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74133" y="4895693"/>
                  <a:ext cx="39816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EFC836F-5677-B0AA-4D41-2545D6451182}"/>
                    </a:ext>
                  </a:extLst>
                </p14:cNvPr>
                <p14:cNvContentPartPr/>
                <p14:nvPr/>
              </p14:nvContentPartPr>
              <p14:xfrm>
                <a:off x="6155853" y="5384573"/>
                <a:ext cx="239760" cy="111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EFC836F-5677-B0AA-4D41-2545D64511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40733" y="5369453"/>
                  <a:ext cx="270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327965C-B2AF-4371-1942-09906047EDD4}"/>
                    </a:ext>
                  </a:extLst>
                </p14:cNvPr>
                <p14:cNvContentPartPr/>
                <p14:nvPr/>
              </p14:nvContentPartPr>
              <p14:xfrm>
                <a:off x="6538533" y="4967693"/>
                <a:ext cx="518760" cy="638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327965C-B2AF-4371-1942-09906047ED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23053" y="4952213"/>
                  <a:ext cx="54900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C017681-B1EF-9FB6-FAFA-DEB0A255BB41}"/>
                    </a:ext>
                  </a:extLst>
                </p14:cNvPr>
                <p14:cNvContentPartPr/>
                <p14:nvPr/>
              </p14:nvContentPartPr>
              <p14:xfrm>
                <a:off x="6767853" y="5082893"/>
                <a:ext cx="371880" cy="97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C017681-B1EF-9FB6-FAFA-DEB0A255BB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52733" y="5067773"/>
                  <a:ext cx="402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2350B7E-7A0A-0315-4288-0D38775EAE66}"/>
                    </a:ext>
                  </a:extLst>
                </p14:cNvPr>
                <p14:cNvContentPartPr/>
                <p14:nvPr/>
              </p14:nvContentPartPr>
              <p14:xfrm>
                <a:off x="5651133" y="4243013"/>
                <a:ext cx="1700280" cy="1874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2350B7E-7A0A-0315-4288-0D38775EAE6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36013" y="4227893"/>
                  <a:ext cx="1730880" cy="190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913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D628639-6013-5885-2D3A-1844847F64CF}"/>
              </a:ext>
            </a:extLst>
          </p:cNvPr>
          <p:cNvGrpSpPr/>
          <p:nvPr/>
        </p:nvGrpSpPr>
        <p:grpSpPr>
          <a:xfrm>
            <a:off x="796893" y="457253"/>
            <a:ext cx="511920" cy="663840"/>
            <a:chOff x="796893" y="457253"/>
            <a:chExt cx="511920" cy="66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B2972BD-1DBB-9EE6-C370-B00090148EBC}"/>
                    </a:ext>
                  </a:extLst>
                </p14:cNvPr>
                <p14:cNvContentPartPr/>
                <p14:nvPr/>
              </p14:nvContentPartPr>
              <p14:xfrm>
                <a:off x="1068693" y="616013"/>
                <a:ext cx="23400" cy="266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B2972BD-1DBB-9EE6-C370-B00090148EB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213" y="600533"/>
                  <a:ext cx="54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CB0F608-E09D-ADFD-D7B9-94A91E816242}"/>
                    </a:ext>
                  </a:extLst>
                </p14:cNvPr>
                <p14:cNvContentPartPr/>
                <p14:nvPr/>
              </p14:nvContentPartPr>
              <p14:xfrm>
                <a:off x="796893" y="457253"/>
                <a:ext cx="511920" cy="663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CB0F608-E09D-ADFD-D7B9-94A91E8162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773" y="442133"/>
                  <a:ext cx="542520" cy="69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4EBEB4-9834-A4B4-8419-AD40485C9BD7}"/>
              </a:ext>
            </a:extLst>
          </p:cNvPr>
          <p:cNvGrpSpPr/>
          <p:nvPr/>
        </p:nvGrpSpPr>
        <p:grpSpPr>
          <a:xfrm>
            <a:off x="1720293" y="321893"/>
            <a:ext cx="1206000" cy="663120"/>
            <a:chOff x="1720293" y="321893"/>
            <a:chExt cx="1206000" cy="66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68DD0EE-BFBB-BEC0-F42A-FC97CD5E4A78}"/>
                    </a:ext>
                  </a:extLst>
                </p14:cNvPr>
                <p14:cNvContentPartPr/>
                <p14:nvPr/>
              </p14:nvContentPartPr>
              <p14:xfrm>
                <a:off x="1720293" y="416213"/>
                <a:ext cx="269640" cy="558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68DD0EE-BFBB-BEC0-F42A-FC97CD5E4A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04813" y="401093"/>
                  <a:ext cx="29988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8EB968E-A7BC-5E70-078B-CAF70261AC36}"/>
                    </a:ext>
                  </a:extLst>
                </p14:cNvPr>
                <p14:cNvContentPartPr/>
                <p14:nvPr/>
              </p14:nvContentPartPr>
              <p14:xfrm>
                <a:off x="1760253" y="781613"/>
                <a:ext cx="203040" cy="52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8EB968E-A7BC-5E70-078B-CAF70261AC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5133" y="766493"/>
                  <a:ext cx="233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101EA1-B501-F2E7-E350-7D6F7B4F4D9E}"/>
                    </a:ext>
                  </a:extLst>
                </p14:cNvPr>
                <p14:cNvContentPartPr/>
                <p14:nvPr/>
              </p14:nvContentPartPr>
              <p14:xfrm>
                <a:off x="2136093" y="671453"/>
                <a:ext cx="68040" cy="23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101EA1-B501-F2E7-E350-7D6F7B4F4D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20613" y="655973"/>
                  <a:ext cx="98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C1BACF-4736-8C05-A2B7-49370C4DACBA}"/>
                    </a:ext>
                  </a:extLst>
                </p14:cNvPr>
                <p14:cNvContentPartPr/>
                <p14:nvPr/>
              </p14:nvContentPartPr>
              <p14:xfrm>
                <a:off x="2082813" y="649853"/>
                <a:ext cx="170280" cy="335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C1BACF-4736-8C05-A2B7-49370C4DAC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7693" y="634373"/>
                  <a:ext cx="2005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B8CB09-E962-5AE9-DB42-83DF6D66825E}"/>
                    </a:ext>
                  </a:extLst>
                </p14:cNvPr>
                <p14:cNvContentPartPr/>
                <p14:nvPr/>
              </p14:nvContentPartPr>
              <p14:xfrm>
                <a:off x="2359293" y="321893"/>
                <a:ext cx="415440" cy="608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B8CB09-E962-5AE9-DB42-83DF6D6682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173" y="306773"/>
                  <a:ext cx="446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CB2B08-A0C7-6D21-18F3-94300423F0B4}"/>
                    </a:ext>
                  </a:extLst>
                </p14:cNvPr>
                <p14:cNvContentPartPr/>
                <p14:nvPr/>
              </p14:nvContentPartPr>
              <p14:xfrm>
                <a:off x="2916573" y="717173"/>
                <a:ext cx="9720" cy="12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CB2B08-A0C7-6D21-18F3-94300423F0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01453" y="702053"/>
                  <a:ext cx="399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6C2B9D-9C47-1F58-5076-ABADD9361CA6}"/>
              </a:ext>
            </a:extLst>
          </p:cNvPr>
          <p:cNvGrpSpPr/>
          <p:nvPr/>
        </p:nvGrpSpPr>
        <p:grpSpPr>
          <a:xfrm>
            <a:off x="788613" y="1399733"/>
            <a:ext cx="4426560" cy="5054400"/>
            <a:chOff x="788613" y="1399733"/>
            <a:chExt cx="4426560" cy="50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F89A9F-60A0-678E-DEE1-0D0B252D279E}"/>
                    </a:ext>
                  </a:extLst>
                </p14:cNvPr>
                <p14:cNvContentPartPr/>
                <p14:nvPr/>
              </p14:nvContentPartPr>
              <p14:xfrm>
                <a:off x="788613" y="1473893"/>
                <a:ext cx="621720" cy="683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F89A9F-60A0-678E-DEE1-0D0B252D27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3493" y="1458773"/>
                  <a:ext cx="65232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2E0068-8154-CC03-A133-3FC97FABEE21}"/>
                    </a:ext>
                  </a:extLst>
                </p14:cNvPr>
                <p14:cNvContentPartPr/>
                <p14:nvPr/>
              </p14:nvContentPartPr>
              <p14:xfrm>
                <a:off x="1805973" y="1399733"/>
                <a:ext cx="223560" cy="686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2E0068-8154-CC03-A133-3FC97FABEE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90853" y="1384253"/>
                  <a:ext cx="25416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A1D7709-3C9C-0E58-893B-5290658B0838}"/>
                    </a:ext>
                  </a:extLst>
                </p14:cNvPr>
                <p14:cNvContentPartPr/>
                <p14:nvPr/>
              </p14:nvContentPartPr>
              <p14:xfrm>
                <a:off x="2087133" y="1634453"/>
                <a:ext cx="206280" cy="336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A1D7709-3C9C-0E58-893B-5290658B08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72013" y="1618973"/>
                  <a:ext cx="2365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451F7B1-DFAC-5CC0-BD98-186450089840}"/>
                    </a:ext>
                  </a:extLst>
                </p14:cNvPr>
                <p14:cNvContentPartPr/>
                <p14:nvPr/>
              </p14:nvContentPartPr>
              <p14:xfrm>
                <a:off x="2297373" y="1501613"/>
                <a:ext cx="1266120" cy="796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451F7B1-DFAC-5CC0-BD98-1864500898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82253" y="1486493"/>
                  <a:ext cx="129636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8C2FE43-A12E-7073-9BF1-9D0B4D27BBEB}"/>
                    </a:ext>
                  </a:extLst>
                </p14:cNvPr>
                <p14:cNvContentPartPr/>
                <p14:nvPr/>
              </p14:nvContentPartPr>
              <p14:xfrm>
                <a:off x="3751413" y="1755413"/>
                <a:ext cx="25560" cy="16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8C2FE43-A12E-7073-9BF1-9D0B4D27BB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6293" y="1739933"/>
                  <a:ext cx="5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AB695B-C940-6C12-D34F-89C4952F2295}"/>
                    </a:ext>
                  </a:extLst>
                </p14:cNvPr>
                <p14:cNvContentPartPr/>
                <p14:nvPr/>
              </p14:nvContentPartPr>
              <p14:xfrm>
                <a:off x="1060413" y="2328893"/>
                <a:ext cx="564840" cy="784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AB695B-C940-6C12-D34F-89C4952F22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5293" y="2313773"/>
                  <a:ext cx="59544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5DFEEF-7215-9027-997A-5E8407E8278A}"/>
                    </a:ext>
                  </a:extLst>
                </p14:cNvPr>
                <p14:cNvContentPartPr/>
                <p14:nvPr/>
              </p14:nvContentPartPr>
              <p14:xfrm>
                <a:off x="1985973" y="2546693"/>
                <a:ext cx="150480" cy="577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5DFEEF-7215-9027-997A-5E8407E827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70853" y="2531573"/>
                  <a:ext cx="1810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E32591-8B39-81B2-7B69-5CE2F8B00DEB}"/>
                    </a:ext>
                  </a:extLst>
                </p14:cNvPr>
                <p14:cNvContentPartPr/>
                <p14:nvPr/>
              </p14:nvContentPartPr>
              <p14:xfrm>
                <a:off x="2195493" y="2724173"/>
                <a:ext cx="217440" cy="347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E32591-8B39-81B2-7B69-5CE2F8B00D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80373" y="2709053"/>
                  <a:ext cx="2476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776F80-F1F1-6BDA-F12D-F49BD484E6E7}"/>
                    </a:ext>
                  </a:extLst>
                </p14:cNvPr>
                <p14:cNvContentPartPr/>
                <p14:nvPr/>
              </p14:nvContentPartPr>
              <p14:xfrm>
                <a:off x="2503653" y="2729573"/>
                <a:ext cx="161640" cy="233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776F80-F1F1-6BDA-F12D-F49BD484E6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88533" y="2714453"/>
                  <a:ext cx="191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B15848-6DF4-C0B4-D5A7-1BF6BEA6973D}"/>
                    </a:ext>
                  </a:extLst>
                </p14:cNvPr>
                <p14:cNvContentPartPr/>
                <p14:nvPr/>
              </p14:nvContentPartPr>
              <p14:xfrm>
                <a:off x="2876973" y="2757653"/>
                <a:ext cx="143280" cy="309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B15848-6DF4-C0B4-D5A7-1BF6BEA697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61853" y="2742533"/>
                  <a:ext cx="173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3D8B01-242F-B118-7236-58C529087D65}"/>
                    </a:ext>
                  </a:extLst>
                </p14:cNvPr>
                <p14:cNvContentPartPr/>
                <p14:nvPr/>
              </p14:nvContentPartPr>
              <p14:xfrm>
                <a:off x="3013773" y="2580893"/>
                <a:ext cx="683640" cy="478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3D8B01-242F-B118-7236-58C529087D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98293" y="2565413"/>
                  <a:ext cx="7138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5F7BCB-9FE7-6392-DEF8-F1FB01742C92}"/>
                    </a:ext>
                  </a:extLst>
                </p14:cNvPr>
                <p14:cNvContentPartPr/>
                <p14:nvPr/>
              </p14:nvContentPartPr>
              <p14:xfrm>
                <a:off x="1064373" y="3304493"/>
                <a:ext cx="574560" cy="815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5F7BCB-9FE7-6392-DEF8-F1FB01742C9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9253" y="3289373"/>
                  <a:ext cx="60480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681C8B-093A-2739-8713-213BCAFD540C}"/>
                    </a:ext>
                  </a:extLst>
                </p14:cNvPr>
                <p14:cNvContentPartPr/>
                <p14:nvPr/>
              </p14:nvContentPartPr>
              <p14:xfrm>
                <a:off x="2296293" y="3428693"/>
                <a:ext cx="232200" cy="490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681C8B-093A-2739-8713-213BCAFD54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81173" y="3413573"/>
                  <a:ext cx="2628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4F079C-BE96-EFAF-74FA-D34D379ADDD4}"/>
                    </a:ext>
                  </a:extLst>
                </p14:cNvPr>
                <p14:cNvContentPartPr/>
                <p14:nvPr/>
              </p14:nvContentPartPr>
              <p14:xfrm>
                <a:off x="2247693" y="3695093"/>
                <a:ext cx="539640" cy="325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4F079C-BE96-EFAF-74FA-D34D379ADD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32573" y="3679973"/>
                  <a:ext cx="5702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3BCE6B-BFF9-5334-7E08-95DC8F895AD5}"/>
                    </a:ext>
                  </a:extLst>
                </p14:cNvPr>
                <p14:cNvContentPartPr/>
                <p14:nvPr/>
              </p14:nvContentPartPr>
              <p14:xfrm>
                <a:off x="2804613" y="3413933"/>
                <a:ext cx="308160" cy="552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3BCE6B-BFF9-5334-7E08-95DC8F895A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89133" y="3398453"/>
                  <a:ext cx="33876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0F5994C-3837-D77D-CDB0-6E3CD1D68BBC}"/>
                    </a:ext>
                  </a:extLst>
                </p14:cNvPr>
                <p14:cNvContentPartPr/>
                <p14:nvPr/>
              </p14:nvContentPartPr>
              <p14:xfrm>
                <a:off x="3198813" y="3636773"/>
                <a:ext cx="285480" cy="599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0F5994C-3837-D77D-CDB0-6E3CD1D68B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83333" y="3621293"/>
                  <a:ext cx="31572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4949CF5-1BA7-D48F-F8E9-5CE5BD70DF72}"/>
                    </a:ext>
                  </a:extLst>
                </p14:cNvPr>
                <p14:cNvContentPartPr/>
                <p14:nvPr/>
              </p14:nvContentPartPr>
              <p14:xfrm>
                <a:off x="3474933" y="3581333"/>
                <a:ext cx="178200" cy="694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4949CF5-1BA7-D48F-F8E9-5CE5BD70DF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59813" y="3566213"/>
                  <a:ext cx="20880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4D4B56-53F2-8816-95A0-7345EFDBB7CA}"/>
                    </a:ext>
                  </a:extLst>
                </p14:cNvPr>
                <p14:cNvContentPartPr/>
                <p14:nvPr/>
              </p14:nvContentPartPr>
              <p14:xfrm>
                <a:off x="3794253" y="3543893"/>
                <a:ext cx="258480" cy="387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4D4B56-53F2-8816-95A0-7345EFDBB7C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79133" y="3528773"/>
                  <a:ext cx="2887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D46D3C-9559-EFE5-2A02-610860FB8FFD}"/>
                    </a:ext>
                  </a:extLst>
                </p14:cNvPr>
                <p14:cNvContentPartPr/>
                <p14:nvPr/>
              </p14:nvContentPartPr>
              <p14:xfrm>
                <a:off x="2426973" y="4579973"/>
                <a:ext cx="1456560" cy="639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D46D3C-9559-EFE5-2A02-610860FB8F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11853" y="4564853"/>
                  <a:ext cx="148716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D1873F-DA89-222D-6B6D-2382E3FCB8ED}"/>
                    </a:ext>
                  </a:extLst>
                </p14:cNvPr>
                <p14:cNvContentPartPr/>
                <p14:nvPr/>
              </p14:nvContentPartPr>
              <p14:xfrm>
                <a:off x="3862293" y="4908293"/>
                <a:ext cx="138960" cy="105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D1873F-DA89-222D-6B6D-2382E3FCB8E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47173" y="4893173"/>
                  <a:ext cx="169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96D531A-AAFC-E625-8107-3B67D9EAFCDF}"/>
                    </a:ext>
                  </a:extLst>
                </p14:cNvPr>
                <p14:cNvContentPartPr/>
                <p14:nvPr/>
              </p14:nvContentPartPr>
              <p14:xfrm>
                <a:off x="3920973" y="4906133"/>
                <a:ext cx="233640" cy="182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96D531A-AAFC-E625-8107-3B67D9EAFC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05493" y="4890653"/>
                  <a:ext cx="263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F6A5D48-3316-924F-1B8B-C29DD7677E84}"/>
                    </a:ext>
                  </a:extLst>
                </p14:cNvPr>
                <p14:cNvContentPartPr/>
                <p14:nvPr/>
              </p14:nvContentPartPr>
              <p14:xfrm>
                <a:off x="4237413" y="4978493"/>
                <a:ext cx="73440" cy="46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F6A5D48-3316-924F-1B8B-C29DD7677E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22293" y="4963373"/>
                  <a:ext cx="104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8959D7-BAA1-5435-BB80-D130B2A8B2D6}"/>
                    </a:ext>
                  </a:extLst>
                </p14:cNvPr>
                <p14:cNvContentPartPr/>
                <p14:nvPr/>
              </p14:nvContentPartPr>
              <p14:xfrm>
                <a:off x="1303413" y="4708133"/>
                <a:ext cx="172440" cy="530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68959D7-BAA1-5435-BB80-D130B2A8B2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87933" y="4693013"/>
                  <a:ext cx="2030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FD3883-35C8-A282-211F-5760282ED6FD}"/>
                    </a:ext>
                  </a:extLst>
                </p14:cNvPr>
                <p14:cNvContentPartPr/>
                <p14:nvPr/>
              </p14:nvContentPartPr>
              <p14:xfrm>
                <a:off x="1079493" y="4458653"/>
                <a:ext cx="650880" cy="987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FD3883-35C8-A282-211F-5760282ED6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4013" y="4443173"/>
                  <a:ext cx="68148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5B8964-FE80-89C1-A6FB-E8391E6B5E20}"/>
                    </a:ext>
                  </a:extLst>
                </p14:cNvPr>
                <p14:cNvContentPartPr/>
                <p14:nvPr/>
              </p14:nvContentPartPr>
              <p14:xfrm>
                <a:off x="1614093" y="5779853"/>
                <a:ext cx="152640" cy="497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5B8964-FE80-89C1-A6FB-E8391E6B5E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98613" y="5764373"/>
                  <a:ext cx="1832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F6EF917-3F5B-8F5F-1561-5F083DFD18CC}"/>
                    </a:ext>
                  </a:extLst>
                </p14:cNvPr>
                <p14:cNvContentPartPr/>
                <p14:nvPr/>
              </p14:nvContentPartPr>
              <p14:xfrm>
                <a:off x="1439493" y="5595173"/>
                <a:ext cx="369360" cy="858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F6EF917-3F5B-8F5F-1561-5F083DFD18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24013" y="5580053"/>
                  <a:ext cx="39960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E2135B8-29B1-7649-968D-0033542E1044}"/>
                    </a:ext>
                  </a:extLst>
                </p14:cNvPr>
                <p14:cNvContentPartPr/>
                <p14:nvPr/>
              </p14:nvContentPartPr>
              <p14:xfrm>
                <a:off x="1577373" y="5677973"/>
                <a:ext cx="352800" cy="768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E2135B8-29B1-7649-968D-0033542E10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61893" y="5662493"/>
                  <a:ext cx="38340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C208001-C28F-7642-2FC5-8B5E67D384A8}"/>
                    </a:ext>
                  </a:extLst>
                </p14:cNvPr>
                <p14:cNvContentPartPr/>
                <p14:nvPr/>
              </p14:nvContentPartPr>
              <p14:xfrm>
                <a:off x="2673213" y="5661773"/>
                <a:ext cx="279000" cy="671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C208001-C28F-7642-2FC5-8B5E67D384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57733" y="5646293"/>
                  <a:ext cx="30960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049C77-7CF3-A085-1FB0-39B3A0632B86}"/>
                    </a:ext>
                  </a:extLst>
                </p14:cNvPr>
                <p14:cNvContentPartPr/>
                <p14:nvPr/>
              </p14:nvContentPartPr>
              <p14:xfrm>
                <a:off x="2744853" y="5582573"/>
                <a:ext cx="753120" cy="651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049C77-7CF3-A085-1FB0-39B3A0632B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29733" y="5567453"/>
                  <a:ext cx="78336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CF62DF-AC42-EC56-E64C-5127E6670A8C}"/>
                    </a:ext>
                  </a:extLst>
                </p14:cNvPr>
                <p14:cNvContentPartPr/>
                <p14:nvPr/>
              </p14:nvContentPartPr>
              <p14:xfrm>
                <a:off x="3348573" y="5921333"/>
                <a:ext cx="155160" cy="26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CF62DF-AC42-EC56-E64C-5127E6670A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33453" y="5905853"/>
                  <a:ext cx="185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44656-CCBE-C374-0B58-27B4B8544C4B}"/>
                    </a:ext>
                  </a:extLst>
                </p14:cNvPr>
                <p14:cNvContentPartPr/>
                <p14:nvPr/>
              </p14:nvContentPartPr>
              <p14:xfrm>
                <a:off x="3814773" y="5933933"/>
                <a:ext cx="48600" cy="59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44656-CCBE-C374-0B58-27B4B8544C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99293" y="5918453"/>
                  <a:ext cx="79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3E7FA9B-67DE-4F62-EA09-CE706C7BF2D8}"/>
                    </a:ext>
                  </a:extLst>
                </p14:cNvPr>
                <p14:cNvContentPartPr/>
                <p14:nvPr/>
              </p14:nvContentPartPr>
              <p14:xfrm>
                <a:off x="4138413" y="4051853"/>
                <a:ext cx="421920" cy="37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3E7FA9B-67DE-4F62-EA09-CE706C7BF2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23293" y="4036733"/>
                  <a:ext cx="452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BA5F4C-FF5F-FA2F-772C-E9009E5E6382}"/>
                    </a:ext>
                  </a:extLst>
                </p14:cNvPr>
                <p14:cNvContentPartPr/>
                <p14:nvPr/>
              </p14:nvContentPartPr>
              <p14:xfrm>
                <a:off x="4186293" y="4236173"/>
                <a:ext cx="564840" cy="2184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BA5F4C-FF5F-FA2F-772C-E9009E5E63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70813" y="4220693"/>
                  <a:ext cx="595080" cy="22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BF0F07C-1D78-4A40-3998-CE5DF933781B}"/>
                    </a:ext>
                  </a:extLst>
                </p14:cNvPr>
                <p14:cNvContentPartPr/>
                <p14:nvPr/>
              </p14:nvContentPartPr>
              <p14:xfrm>
                <a:off x="4272333" y="4630733"/>
                <a:ext cx="851760" cy="284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BF0F07C-1D78-4A40-3998-CE5DF93378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57213" y="4615253"/>
                  <a:ext cx="8820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7A14CC-0606-0B32-3ACB-A681767456D0}"/>
                    </a:ext>
                  </a:extLst>
                </p14:cNvPr>
                <p14:cNvContentPartPr/>
                <p14:nvPr/>
              </p14:nvContentPartPr>
              <p14:xfrm>
                <a:off x="4969293" y="4511933"/>
                <a:ext cx="245880" cy="255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7A14CC-0606-0B32-3ACB-A681767456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53813" y="4496453"/>
                  <a:ext cx="27612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1066D10-8F1E-FA54-872D-C4AC1FF96C11}"/>
              </a:ext>
            </a:extLst>
          </p:cNvPr>
          <p:cNvGrpSpPr/>
          <p:nvPr/>
        </p:nvGrpSpPr>
        <p:grpSpPr>
          <a:xfrm>
            <a:off x="2936373" y="641213"/>
            <a:ext cx="6897600" cy="1633320"/>
            <a:chOff x="2936373" y="641213"/>
            <a:chExt cx="6897600" cy="163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FC95217-31F9-0799-0BFA-6342D54D4319}"/>
                    </a:ext>
                  </a:extLst>
                </p14:cNvPr>
                <p14:cNvContentPartPr/>
                <p14:nvPr/>
              </p14:nvContentPartPr>
              <p14:xfrm>
                <a:off x="2936373" y="734093"/>
                <a:ext cx="491400" cy="18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FC95217-31F9-0799-0BFA-6342D54D431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20893" y="718973"/>
                  <a:ext cx="522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58CF3AF-4887-E531-4648-1717891F089E}"/>
                    </a:ext>
                  </a:extLst>
                </p14:cNvPr>
                <p14:cNvContentPartPr/>
                <p14:nvPr/>
              </p14:nvContentPartPr>
              <p14:xfrm>
                <a:off x="3270093" y="641213"/>
                <a:ext cx="244080" cy="191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58CF3AF-4887-E531-4648-1717891F089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54613" y="626093"/>
                  <a:ext cx="274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D38F4F-3FED-2C58-7CA1-294BFC55F3EC}"/>
                    </a:ext>
                  </a:extLst>
                </p14:cNvPr>
                <p14:cNvContentPartPr/>
                <p14:nvPr/>
              </p14:nvContentPartPr>
              <p14:xfrm>
                <a:off x="3739533" y="1703573"/>
                <a:ext cx="403920" cy="89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D38F4F-3FED-2C58-7CA1-294BFC55F3E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24413" y="1688453"/>
                  <a:ext cx="434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54AF0D2-5207-616B-A19D-D6C6B8EA5D42}"/>
                    </a:ext>
                  </a:extLst>
                </p14:cNvPr>
                <p14:cNvContentPartPr/>
                <p14:nvPr/>
              </p14:nvContentPartPr>
              <p14:xfrm>
                <a:off x="3995853" y="1654253"/>
                <a:ext cx="160200" cy="231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54AF0D2-5207-616B-A19D-D6C6B8EA5D4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80733" y="1639133"/>
                  <a:ext cx="190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9E29D56-E8A8-9149-A178-A2CB2A4F6095}"/>
                    </a:ext>
                  </a:extLst>
                </p14:cNvPr>
                <p14:cNvContentPartPr/>
                <p14:nvPr/>
              </p14:nvContentPartPr>
              <p14:xfrm>
                <a:off x="4496253" y="1453373"/>
                <a:ext cx="299520" cy="471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9E29D56-E8A8-9149-A178-A2CB2A4F60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80773" y="1437893"/>
                  <a:ext cx="329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5670A56-63D3-17D9-47E2-E4CBCED49ACE}"/>
                    </a:ext>
                  </a:extLst>
                </p14:cNvPr>
                <p14:cNvContentPartPr/>
                <p14:nvPr/>
              </p14:nvContentPartPr>
              <p14:xfrm>
                <a:off x="4873173" y="1325573"/>
                <a:ext cx="363960" cy="510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5670A56-63D3-17D9-47E2-E4CBCED49A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57693" y="1310453"/>
                  <a:ext cx="39456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B81CA66-17ED-8513-87E5-D9A54558D4E0}"/>
                    </a:ext>
                  </a:extLst>
                </p14:cNvPr>
                <p14:cNvContentPartPr/>
                <p14:nvPr/>
              </p14:nvContentPartPr>
              <p14:xfrm>
                <a:off x="5074053" y="1502693"/>
                <a:ext cx="367560" cy="263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B81CA66-17ED-8513-87E5-D9A54558D4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58933" y="1487573"/>
                  <a:ext cx="398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88F6D0F-FEED-2197-874F-93194C761840}"/>
                    </a:ext>
                  </a:extLst>
                </p14:cNvPr>
                <p14:cNvContentPartPr/>
                <p14:nvPr/>
              </p14:nvContentPartPr>
              <p14:xfrm>
                <a:off x="4388973" y="1089053"/>
                <a:ext cx="1227960" cy="1185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88F6D0F-FEED-2197-874F-93194C76184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73853" y="1073933"/>
                  <a:ext cx="1258200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77F0DC-A659-8094-EABE-275BE959347F}"/>
                    </a:ext>
                  </a:extLst>
                </p14:cNvPr>
                <p14:cNvContentPartPr/>
                <p14:nvPr/>
              </p14:nvContentPartPr>
              <p14:xfrm>
                <a:off x="5848053" y="1188773"/>
                <a:ext cx="169200" cy="309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77F0DC-A659-8094-EABE-275BE95934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32573" y="1173293"/>
                  <a:ext cx="199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3AB8E4-8376-862E-4632-CEED3186F963}"/>
                    </a:ext>
                  </a:extLst>
                </p14:cNvPr>
                <p14:cNvContentPartPr/>
                <p14:nvPr/>
              </p14:nvContentPartPr>
              <p14:xfrm>
                <a:off x="6068733" y="1220453"/>
                <a:ext cx="186120" cy="223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3AB8E4-8376-862E-4632-CEED3186F96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53613" y="1205333"/>
                  <a:ext cx="216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537116-2964-AEDD-6AB2-88C97FE53BC6}"/>
                    </a:ext>
                  </a:extLst>
                </p14:cNvPr>
                <p14:cNvContentPartPr/>
                <p14:nvPr/>
              </p14:nvContentPartPr>
              <p14:xfrm>
                <a:off x="6298053" y="1208213"/>
                <a:ext cx="249840" cy="524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537116-2964-AEDD-6AB2-88C97FE53B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82933" y="1193093"/>
                  <a:ext cx="2804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C13CA69-1EA1-2F76-4692-5722D7BC54AF}"/>
                    </a:ext>
                  </a:extLst>
                </p14:cNvPr>
                <p14:cNvContentPartPr/>
                <p14:nvPr/>
              </p14:nvContentPartPr>
              <p14:xfrm>
                <a:off x="6620253" y="1226933"/>
                <a:ext cx="413280" cy="133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C13CA69-1EA1-2F76-4692-5722D7BC54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05133" y="1211813"/>
                  <a:ext cx="443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33F3E2D-BEB4-2643-ECDF-ACC47F494299}"/>
                    </a:ext>
                  </a:extLst>
                </p14:cNvPr>
                <p14:cNvContentPartPr/>
                <p14:nvPr/>
              </p14:nvContentPartPr>
              <p14:xfrm>
                <a:off x="6987813" y="1106333"/>
                <a:ext cx="23400" cy="9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33F3E2D-BEB4-2643-ECDF-ACC47F4942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72693" y="1091213"/>
                  <a:ext cx="54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584D75A-A8BF-2449-05B0-FC50EBF7B68A}"/>
                    </a:ext>
                  </a:extLst>
                </p14:cNvPr>
                <p14:cNvContentPartPr/>
                <p14:nvPr/>
              </p14:nvContentPartPr>
              <p14:xfrm>
                <a:off x="7079253" y="1163213"/>
                <a:ext cx="532440" cy="434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584D75A-A8BF-2449-05B0-FC50EBF7B6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64133" y="1148093"/>
                  <a:ext cx="5626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0871F6-95DB-8A55-3295-7C3F87B789B9}"/>
                    </a:ext>
                  </a:extLst>
                </p14:cNvPr>
                <p14:cNvContentPartPr/>
                <p14:nvPr/>
              </p14:nvContentPartPr>
              <p14:xfrm>
                <a:off x="7633653" y="1247813"/>
                <a:ext cx="38880" cy="65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0871F6-95DB-8A55-3295-7C3F87B789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18533" y="1232333"/>
                  <a:ext cx="69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E1B740-81E4-9994-7D52-568C96E9DC84}"/>
                    </a:ext>
                  </a:extLst>
                </p14:cNvPr>
                <p14:cNvContentPartPr/>
                <p14:nvPr/>
              </p14:nvContentPartPr>
              <p14:xfrm>
                <a:off x="6011493" y="1613573"/>
                <a:ext cx="1675440" cy="115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E1B740-81E4-9994-7D52-568C96E9DC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96373" y="1598093"/>
                  <a:ext cx="1706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D97055-87A0-20BD-D42E-2093BBD3A971}"/>
                    </a:ext>
                  </a:extLst>
                </p14:cNvPr>
                <p14:cNvContentPartPr/>
                <p14:nvPr/>
              </p14:nvContentPartPr>
              <p14:xfrm>
                <a:off x="7831293" y="901493"/>
                <a:ext cx="59760" cy="1119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D97055-87A0-20BD-D42E-2093BBD3A97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15813" y="886373"/>
                  <a:ext cx="90360" cy="11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D243BA-16B0-CFD6-6E55-EBC92BFE0AFE}"/>
                    </a:ext>
                  </a:extLst>
                </p14:cNvPr>
                <p14:cNvContentPartPr/>
                <p14:nvPr/>
              </p14:nvContentPartPr>
              <p14:xfrm>
                <a:off x="8080413" y="971333"/>
                <a:ext cx="1001160" cy="638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D243BA-16B0-CFD6-6E55-EBC92BFE0AF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5293" y="956213"/>
                  <a:ext cx="103140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1A936D4-FD7E-C089-B548-82AB58B08A74}"/>
                    </a:ext>
                  </a:extLst>
                </p14:cNvPr>
                <p14:cNvContentPartPr/>
                <p14:nvPr/>
              </p14:nvContentPartPr>
              <p14:xfrm>
                <a:off x="9279933" y="888173"/>
                <a:ext cx="452520" cy="579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1A936D4-FD7E-C089-B548-82AB58B08A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64813" y="873053"/>
                  <a:ext cx="48312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9D52A4F-7C1D-BA83-92D3-839E67D2EAAD}"/>
                    </a:ext>
                  </a:extLst>
                </p14:cNvPr>
                <p14:cNvContentPartPr/>
                <p14:nvPr/>
              </p14:nvContentPartPr>
              <p14:xfrm>
                <a:off x="9813093" y="1286333"/>
                <a:ext cx="20880" cy="13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9D52A4F-7C1D-BA83-92D3-839E67D2EAA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97973" y="1271213"/>
                  <a:ext cx="51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1BC21CC-5533-F1F8-0CDE-6E45D452890D}"/>
                    </a:ext>
                  </a:extLst>
                </p14:cNvPr>
                <p14:cNvContentPartPr/>
                <p14:nvPr/>
              </p14:nvContentPartPr>
              <p14:xfrm>
                <a:off x="8255013" y="1593413"/>
                <a:ext cx="1167120" cy="92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1BC21CC-5533-F1F8-0CDE-6E45D452890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39893" y="1578293"/>
                  <a:ext cx="11977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517E418-431B-D16C-0684-F76F3287B435}"/>
              </a:ext>
            </a:extLst>
          </p:cNvPr>
          <p:cNvGrpSpPr/>
          <p:nvPr/>
        </p:nvGrpSpPr>
        <p:grpSpPr>
          <a:xfrm>
            <a:off x="3950853" y="2724533"/>
            <a:ext cx="520200" cy="241920"/>
            <a:chOff x="3950853" y="2724533"/>
            <a:chExt cx="52020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D2CA299-2910-62C1-92C8-3328AFBDCE92}"/>
                    </a:ext>
                  </a:extLst>
                </p14:cNvPr>
                <p14:cNvContentPartPr/>
                <p14:nvPr/>
              </p14:nvContentPartPr>
              <p14:xfrm>
                <a:off x="3950853" y="2805893"/>
                <a:ext cx="417960" cy="56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D2CA299-2910-62C1-92C8-3328AFBDCE9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35733" y="2790413"/>
                  <a:ext cx="448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A563945-B09C-BB63-23C2-3224F2D976A1}"/>
                    </a:ext>
                  </a:extLst>
                </p14:cNvPr>
                <p14:cNvContentPartPr/>
                <p14:nvPr/>
              </p14:nvContentPartPr>
              <p14:xfrm>
                <a:off x="4229853" y="2724533"/>
                <a:ext cx="241200" cy="241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A563945-B09C-BB63-23C2-3224F2D976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14733" y="2709413"/>
                  <a:ext cx="27144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00141E6-0611-1AC6-5FBE-E3E904E9DD32}"/>
                  </a:ext>
                </a:extLst>
              </p14:cNvPr>
              <p14:cNvContentPartPr/>
              <p14:nvPr/>
            </p14:nvContentPartPr>
            <p14:xfrm>
              <a:off x="1471173" y="205253"/>
              <a:ext cx="421560" cy="20307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00141E6-0611-1AC6-5FBE-E3E904E9DD3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55693" y="190133"/>
                <a:ext cx="452160" cy="20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88C79A0-63F8-3A65-DDB5-F105F2D97ED4}"/>
                  </a:ext>
                </a:extLst>
              </p14:cNvPr>
              <p14:cNvContentPartPr/>
              <p14:nvPr/>
            </p14:nvContentPartPr>
            <p14:xfrm>
              <a:off x="3760773" y="244133"/>
              <a:ext cx="628200" cy="19764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88C79A0-63F8-3A65-DDB5-F105F2D97ED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745293" y="229013"/>
                <a:ext cx="658800" cy="20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633F0BBE-A2C0-5C1E-5DE3-CFCBB491E77A}"/>
              </a:ext>
            </a:extLst>
          </p:cNvPr>
          <p:cNvGrpSpPr/>
          <p:nvPr/>
        </p:nvGrpSpPr>
        <p:grpSpPr>
          <a:xfrm>
            <a:off x="9988053" y="408293"/>
            <a:ext cx="1877400" cy="823680"/>
            <a:chOff x="9988053" y="408293"/>
            <a:chExt cx="1877400" cy="82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0F3DE71-7C5A-8A56-921D-5C439CFECD69}"/>
                    </a:ext>
                  </a:extLst>
                </p14:cNvPr>
                <p14:cNvContentPartPr/>
                <p14:nvPr/>
              </p14:nvContentPartPr>
              <p14:xfrm>
                <a:off x="9988053" y="408293"/>
                <a:ext cx="208800" cy="718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F3DE71-7C5A-8A56-921D-5C439CFECD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72573" y="393173"/>
                  <a:ext cx="239040" cy="7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EF47A35-2FDB-BCF3-FFBC-05EBA54CEE38}"/>
                    </a:ext>
                  </a:extLst>
                </p14:cNvPr>
                <p14:cNvContentPartPr/>
                <p14:nvPr/>
              </p14:nvContentPartPr>
              <p14:xfrm>
                <a:off x="10320693" y="493973"/>
                <a:ext cx="1025280" cy="738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EF47A35-2FDB-BCF3-FFBC-05EBA54CEE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05213" y="478853"/>
                  <a:ext cx="105588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6DCB7FA-1255-BB4E-FB98-F3D45A0463EA}"/>
                    </a:ext>
                  </a:extLst>
                </p14:cNvPr>
                <p14:cNvContentPartPr/>
                <p14:nvPr/>
              </p14:nvContentPartPr>
              <p14:xfrm>
                <a:off x="11441013" y="1010213"/>
                <a:ext cx="157680" cy="38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6DCB7FA-1255-BB4E-FB98-F3D45A0463E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425893" y="994733"/>
                  <a:ext cx="188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58155DE-91C4-59E2-05A8-7B48FBE72E18}"/>
                    </a:ext>
                  </a:extLst>
                </p14:cNvPr>
                <p14:cNvContentPartPr/>
                <p14:nvPr/>
              </p14:nvContentPartPr>
              <p14:xfrm>
                <a:off x="11672853" y="580733"/>
                <a:ext cx="47520" cy="631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58155DE-91C4-59E2-05A8-7B48FBE72E1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657733" y="565613"/>
                  <a:ext cx="7776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14CD777-5165-FB9D-9D25-E24B15776D1D}"/>
                    </a:ext>
                  </a:extLst>
                </p14:cNvPr>
                <p14:cNvContentPartPr/>
                <p14:nvPr/>
              </p14:nvContentPartPr>
              <p14:xfrm>
                <a:off x="11694813" y="1164293"/>
                <a:ext cx="170640" cy="57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14CD777-5165-FB9D-9D25-E24B15776D1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679693" y="1148813"/>
                  <a:ext cx="201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B3CD1FE-F8B8-2312-6DBB-73D086B9A537}"/>
                    </a:ext>
                  </a:extLst>
                </p14:cNvPr>
                <p14:cNvContentPartPr/>
                <p14:nvPr/>
              </p14:nvContentPartPr>
              <p14:xfrm>
                <a:off x="11544333" y="550133"/>
                <a:ext cx="173880" cy="59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B3CD1FE-F8B8-2312-6DBB-73D086B9A53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28853" y="534653"/>
                  <a:ext cx="20448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DBF7694-802F-4E27-E7A2-26DDE7637D33}"/>
                  </a:ext>
                </a:extLst>
              </p14:cNvPr>
              <p14:cNvContentPartPr/>
              <p14:nvPr/>
            </p14:nvContentPartPr>
            <p14:xfrm>
              <a:off x="4356933" y="2398013"/>
              <a:ext cx="573480" cy="16930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DBF7694-802F-4E27-E7A2-26DDE7637D3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341813" y="2382893"/>
                <a:ext cx="604080" cy="172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590CA0C-0418-7436-15BE-E04582262894}"/>
              </a:ext>
            </a:extLst>
          </p:cNvPr>
          <p:cNvGrpSpPr/>
          <p:nvPr/>
        </p:nvGrpSpPr>
        <p:grpSpPr>
          <a:xfrm>
            <a:off x="5428653" y="2895893"/>
            <a:ext cx="1440720" cy="905400"/>
            <a:chOff x="5428653" y="2895893"/>
            <a:chExt cx="1440720" cy="90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184ED44-6B2F-3974-AB1D-11EC7BC50AF5}"/>
                    </a:ext>
                  </a:extLst>
                </p14:cNvPr>
                <p14:cNvContentPartPr/>
                <p14:nvPr/>
              </p14:nvContentPartPr>
              <p14:xfrm>
                <a:off x="5476893" y="2910293"/>
                <a:ext cx="321120" cy="633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184ED44-6B2F-3974-AB1D-11EC7BC50AF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61413" y="2895173"/>
                  <a:ext cx="35136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FCFAB35-6B1D-8E02-5D18-C231E5AC75B1}"/>
                    </a:ext>
                  </a:extLst>
                </p14:cNvPr>
                <p14:cNvContentPartPr/>
                <p14:nvPr/>
              </p14:nvContentPartPr>
              <p14:xfrm>
                <a:off x="5481213" y="2945213"/>
                <a:ext cx="132840" cy="55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FCFAB35-6B1D-8E02-5D18-C231E5AC75B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65733" y="2929733"/>
                  <a:ext cx="163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2750D1F-441A-48D5-2648-E201502B4EC6}"/>
                    </a:ext>
                  </a:extLst>
                </p14:cNvPr>
                <p14:cNvContentPartPr/>
                <p14:nvPr/>
              </p14:nvContentPartPr>
              <p14:xfrm>
                <a:off x="5428653" y="3150773"/>
                <a:ext cx="276480" cy="68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2750D1F-441A-48D5-2648-E201502B4E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13173" y="3135293"/>
                  <a:ext cx="307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9B52A0C-7A09-85FD-3ECE-D74A84BBE087}"/>
                    </a:ext>
                  </a:extLst>
                </p14:cNvPr>
                <p14:cNvContentPartPr/>
                <p14:nvPr/>
              </p14:nvContentPartPr>
              <p14:xfrm>
                <a:off x="5877573" y="2952413"/>
                <a:ext cx="299880" cy="546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9B52A0C-7A09-85FD-3ECE-D74A84BBE08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62453" y="2936933"/>
                  <a:ext cx="33048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B4B354B-55E6-71B4-3766-D6E3B29B5AC8}"/>
                    </a:ext>
                  </a:extLst>
                </p14:cNvPr>
                <p14:cNvContentPartPr/>
                <p14:nvPr/>
              </p14:nvContentPartPr>
              <p14:xfrm>
                <a:off x="6354933" y="2895893"/>
                <a:ext cx="282960" cy="593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B4B354B-55E6-71B4-3766-D6E3B29B5AC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39453" y="2880413"/>
                  <a:ext cx="3135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DA5B09-80D7-2DBA-8040-70ECAF12C1A9}"/>
                    </a:ext>
                  </a:extLst>
                </p14:cNvPr>
                <p14:cNvContentPartPr/>
                <p14:nvPr/>
              </p14:nvContentPartPr>
              <p14:xfrm>
                <a:off x="6451053" y="3201173"/>
                <a:ext cx="186840" cy="96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DA5B09-80D7-2DBA-8040-70ECAF12C1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35933" y="3186053"/>
                  <a:ext cx="217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82B5AF7-AE18-8734-7E6A-D7FAF7C2F9FF}"/>
                    </a:ext>
                  </a:extLst>
                </p14:cNvPr>
                <p14:cNvContentPartPr/>
                <p14:nvPr/>
              </p14:nvContentPartPr>
              <p14:xfrm>
                <a:off x="6853533" y="3145013"/>
                <a:ext cx="15840" cy="29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82B5AF7-AE18-8734-7E6A-D7FAF7C2F9F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38413" y="3129893"/>
                  <a:ext cx="46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E0C9308-C3E8-40A9-0498-DD0AE01A3BA7}"/>
                    </a:ext>
                  </a:extLst>
                </p14:cNvPr>
                <p14:cNvContentPartPr/>
                <p14:nvPr/>
              </p14:nvContentPartPr>
              <p14:xfrm>
                <a:off x="5726013" y="3613013"/>
                <a:ext cx="577440" cy="188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E0C9308-C3E8-40A9-0498-DD0AE01A3BA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10533" y="3597893"/>
                  <a:ext cx="6080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71B7098-CA87-AFAC-AC6F-02E22A5542B7}"/>
              </a:ext>
            </a:extLst>
          </p:cNvPr>
          <p:cNvGrpSpPr/>
          <p:nvPr/>
        </p:nvGrpSpPr>
        <p:grpSpPr>
          <a:xfrm>
            <a:off x="7585773" y="2404493"/>
            <a:ext cx="2179800" cy="784080"/>
            <a:chOff x="7585773" y="2404493"/>
            <a:chExt cx="2179800" cy="78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E8B4513-DA12-CD49-51E0-0F5603FB38D0}"/>
                    </a:ext>
                  </a:extLst>
                </p14:cNvPr>
                <p14:cNvContentPartPr/>
                <p14:nvPr/>
              </p14:nvContentPartPr>
              <p14:xfrm>
                <a:off x="7585773" y="2529773"/>
                <a:ext cx="207000" cy="658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E8B4513-DA12-CD49-51E0-0F5603FB38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70653" y="2514653"/>
                  <a:ext cx="23760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6893965-B648-8E6C-04C8-16CCB8D8AA7D}"/>
                    </a:ext>
                  </a:extLst>
                </p14:cNvPr>
                <p14:cNvContentPartPr/>
                <p14:nvPr/>
              </p14:nvContentPartPr>
              <p14:xfrm>
                <a:off x="7791693" y="2543093"/>
                <a:ext cx="1033200" cy="588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6893965-B648-8E6C-04C8-16CCB8D8AA7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76573" y="2527973"/>
                  <a:ext cx="106380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D601A57-D393-FF26-ABBE-BD4C3958DDA9}"/>
                    </a:ext>
                  </a:extLst>
                </p14:cNvPr>
                <p14:cNvContentPartPr/>
                <p14:nvPr/>
              </p14:nvContentPartPr>
              <p14:xfrm>
                <a:off x="9038373" y="2873933"/>
                <a:ext cx="212760" cy="66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D601A57-D393-FF26-ABBE-BD4C3958DDA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22893" y="2858453"/>
                  <a:ext cx="243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2622C2C-6C6C-9B52-56B7-3423296F6502}"/>
                    </a:ext>
                  </a:extLst>
                </p14:cNvPr>
                <p14:cNvContentPartPr/>
                <p14:nvPr/>
              </p14:nvContentPartPr>
              <p14:xfrm>
                <a:off x="9520413" y="2529773"/>
                <a:ext cx="79920" cy="393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2622C2C-6C6C-9B52-56B7-3423296F65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05293" y="2514293"/>
                  <a:ext cx="1101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7EB7515-C731-BCFE-2362-3DB929A56562}"/>
                    </a:ext>
                  </a:extLst>
                </p14:cNvPr>
                <p14:cNvContentPartPr/>
                <p14:nvPr/>
              </p14:nvContentPartPr>
              <p14:xfrm>
                <a:off x="9684933" y="2521133"/>
                <a:ext cx="80640" cy="403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7EB7515-C731-BCFE-2362-3DB929A5656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69453" y="2505653"/>
                  <a:ext cx="1112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A531A14-4562-08B7-8737-93AF0A13E68F}"/>
                    </a:ext>
                  </a:extLst>
                </p14:cNvPr>
                <p14:cNvContentPartPr/>
                <p14:nvPr/>
              </p14:nvContentPartPr>
              <p14:xfrm>
                <a:off x="9496293" y="2887973"/>
                <a:ext cx="232920" cy="70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A531A14-4562-08B7-8737-93AF0A13E68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80813" y="2872853"/>
                  <a:ext cx="263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04A0EAF-924B-11A8-37C0-B9C23D4FEFF0}"/>
                    </a:ext>
                  </a:extLst>
                </p14:cNvPr>
                <p14:cNvContentPartPr/>
                <p14:nvPr/>
              </p14:nvContentPartPr>
              <p14:xfrm>
                <a:off x="9473253" y="2404493"/>
                <a:ext cx="215280" cy="133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04A0EAF-924B-11A8-37C0-B9C23D4FEFF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58133" y="2389373"/>
                  <a:ext cx="2458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69FB07E-ECA6-922E-971D-078723347320}"/>
              </a:ext>
            </a:extLst>
          </p:cNvPr>
          <p:cNvGrpSpPr/>
          <p:nvPr/>
        </p:nvGrpSpPr>
        <p:grpSpPr>
          <a:xfrm>
            <a:off x="10223133" y="2328893"/>
            <a:ext cx="675720" cy="1135440"/>
            <a:chOff x="10223133" y="2328893"/>
            <a:chExt cx="675720" cy="11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A006896-0788-6436-443D-2B769CC28D45}"/>
                    </a:ext>
                  </a:extLst>
                </p14:cNvPr>
                <p14:cNvContentPartPr/>
                <p14:nvPr/>
              </p14:nvContentPartPr>
              <p14:xfrm>
                <a:off x="10223133" y="2328893"/>
                <a:ext cx="56160" cy="1135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A006896-0788-6436-443D-2B769CC28D4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08013" y="2313413"/>
                  <a:ext cx="86760" cy="11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7CB2986-D718-0E36-B05A-5EBBEE311DF7}"/>
                    </a:ext>
                  </a:extLst>
                </p14:cNvPr>
                <p14:cNvContentPartPr/>
                <p14:nvPr/>
              </p14:nvContentPartPr>
              <p14:xfrm>
                <a:off x="10467933" y="2559653"/>
                <a:ext cx="108000" cy="302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7CB2986-D718-0E36-B05A-5EBBEE311DF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52813" y="2544533"/>
                  <a:ext cx="138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DF2CAB5-512B-AD83-6134-1A4C46B54581}"/>
                    </a:ext>
                  </a:extLst>
                </p14:cNvPr>
                <p14:cNvContentPartPr/>
                <p14:nvPr/>
              </p14:nvContentPartPr>
              <p14:xfrm>
                <a:off x="10652253" y="2549933"/>
                <a:ext cx="73440" cy="352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DF2CAB5-512B-AD83-6134-1A4C46B5458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37133" y="2534813"/>
                  <a:ext cx="1036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0DF6DFB-2F35-3CC8-601A-0D10D9772793}"/>
                    </a:ext>
                  </a:extLst>
                </p14:cNvPr>
                <p14:cNvContentPartPr/>
                <p14:nvPr/>
              </p14:nvContentPartPr>
              <p14:xfrm>
                <a:off x="10793733" y="2504213"/>
                <a:ext cx="69840" cy="397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0DF6DFB-2F35-3CC8-601A-0D10D977279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78613" y="2489093"/>
                  <a:ext cx="1004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4CDFEF-989D-11FF-4153-A7FE354579F8}"/>
                    </a:ext>
                  </a:extLst>
                </p14:cNvPr>
                <p14:cNvContentPartPr/>
                <p14:nvPr/>
              </p14:nvContentPartPr>
              <p14:xfrm>
                <a:off x="10508973" y="2884013"/>
                <a:ext cx="389880" cy="49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4CDFEF-989D-11FF-4153-A7FE354579F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493493" y="2868893"/>
                  <a:ext cx="420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E204695-1464-2053-9ED5-205AC9FAC89D}"/>
                    </a:ext>
                  </a:extLst>
                </p14:cNvPr>
                <p14:cNvContentPartPr/>
                <p14:nvPr/>
              </p14:nvContentPartPr>
              <p14:xfrm>
                <a:off x="10462173" y="2472173"/>
                <a:ext cx="406440" cy="124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E204695-1464-2053-9ED5-205AC9FAC89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46693" y="2457053"/>
                  <a:ext cx="43704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17B3664-3168-77D3-C9B9-8106E32D3B01}"/>
              </a:ext>
            </a:extLst>
          </p:cNvPr>
          <p:cNvGrpSpPr/>
          <p:nvPr/>
        </p:nvGrpSpPr>
        <p:grpSpPr>
          <a:xfrm>
            <a:off x="5585613" y="3865373"/>
            <a:ext cx="2966760" cy="1189800"/>
            <a:chOff x="5585613" y="3865373"/>
            <a:chExt cx="2966760" cy="11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4BC89FA-679C-729E-017C-3615FD31F622}"/>
                    </a:ext>
                  </a:extLst>
                </p14:cNvPr>
                <p14:cNvContentPartPr/>
                <p14:nvPr/>
              </p14:nvContentPartPr>
              <p14:xfrm>
                <a:off x="5585613" y="4335533"/>
                <a:ext cx="728280" cy="719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4BC89FA-679C-729E-017C-3615FD31F62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70493" y="4320053"/>
                  <a:ext cx="75888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351666D-9A8D-FE32-EE9C-1D4E47FD24D0}"/>
                    </a:ext>
                  </a:extLst>
                </p14:cNvPr>
                <p14:cNvContentPartPr/>
                <p14:nvPr/>
              </p14:nvContentPartPr>
              <p14:xfrm>
                <a:off x="6368613" y="4493573"/>
                <a:ext cx="320400" cy="258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351666D-9A8D-FE32-EE9C-1D4E47FD24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53493" y="4478093"/>
                  <a:ext cx="350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6B91D8F-41F2-288C-88CD-16E1DBDCC891}"/>
                    </a:ext>
                  </a:extLst>
                </p14:cNvPr>
                <p14:cNvContentPartPr/>
                <p14:nvPr/>
              </p14:nvContentPartPr>
              <p14:xfrm>
                <a:off x="6716373" y="4110893"/>
                <a:ext cx="161640" cy="602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6B91D8F-41F2-288C-88CD-16E1DBDCC89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00893" y="4095773"/>
                  <a:ext cx="19224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DF096BA-77B4-5FA2-7147-602AB23C83BB}"/>
                    </a:ext>
                  </a:extLst>
                </p14:cNvPr>
                <p14:cNvContentPartPr/>
                <p14:nvPr/>
              </p14:nvContentPartPr>
              <p14:xfrm>
                <a:off x="6726453" y="4242293"/>
                <a:ext cx="166680" cy="137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DF096BA-77B4-5FA2-7147-602AB23C83B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10973" y="4227173"/>
                  <a:ext cx="197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4DC136F-FEE3-6D5D-0E57-366DDB69C484}"/>
                    </a:ext>
                  </a:extLst>
                </p14:cNvPr>
                <p14:cNvContentPartPr/>
                <p14:nvPr/>
              </p14:nvContentPartPr>
              <p14:xfrm>
                <a:off x="7279413" y="3865373"/>
                <a:ext cx="774720" cy="745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4DC136F-FEE3-6D5D-0E57-366DDB69C48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63933" y="3850253"/>
                  <a:ext cx="8053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618E43B-9B61-C5A7-656D-A52BF39D16C2}"/>
                    </a:ext>
                  </a:extLst>
                </p14:cNvPr>
                <p14:cNvContentPartPr/>
                <p14:nvPr/>
              </p14:nvContentPartPr>
              <p14:xfrm>
                <a:off x="7874853" y="4027373"/>
                <a:ext cx="677520" cy="759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618E43B-9B61-C5A7-656D-A52BF39D16C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59373" y="4012253"/>
                  <a:ext cx="707760" cy="78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572C593-A096-BDC5-C02D-F66444330274}"/>
              </a:ext>
            </a:extLst>
          </p:cNvPr>
          <p:cNvGrpSpPr/>
          <p:nvPr/>
        </p:nvGrpSpPr>
        <p:grpSpPr>
          <a:xfrm>
            <a:off x="4179453" y="4853213"/>
            <a:ext cx="1459440" cy="1496520"/>
            <a:chOff x="4179453" y="4853213"/>
            <a:chExt cx="1459440" cy="149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6A17BED-7974-76F1-FBA2-B9CDB0BFE585}"/>
                    </a:ext>
                  </a:extLst>
                </p14:cNvPr>
                <p14:cNvContentPartPr/>
                <p14:nvPr/>
              </p14:nvContentPartPr>
              <p14:xfrm>
                <a:off x="4286373" y="4853213"/>
                <a:ext cx="1352520" cy="1371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6A17BED-7974-76F1-FBA2-B9CDB0BFE5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71253" y="4838093"/>
                  <a:ext cx="1383120" cy="14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E698AD8-77FD-B660-874A-D33BD8C4FED6}"/>
                    </a:ext>
                  </a:extLst>
                </p14:cNvPr>
                <p14:cNvContentPartPr/>
                <p14:nvPr/>
              </p14:nvContentPartPr>
              <p14:xfrm>
                <a:off x="4179453" y="6017453"/>
                <a:ext cx="272880" cy="332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E698AD8-77FD-B660-874A-D33BD8C4FE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64333" y="6002333"/>
                  <a:ext cx="303120" cy="36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9433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2538F5A-5D3E-E5FC-7AF5-087590778C2D}"/>
                  </a:ext>
                </a:extLst>
              </p14:cNvPr>
              <p14:cNvContentPartPr/>
              <p14:nvPr/>
            </p14:nvContentPartPr>
            <p14:xfrm>
              <a:off x="737493" y="294533"/>
              <a:ext cx="848160" cy="663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2538F5A-5D3E-E5FC-7AF5-087590778C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373" y="279413"/>
                <a:ext cx="87876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9DAD490-A29D-3A84-4782-9BEFB44FDF48}"/>
                  </a:ext>
                </a:extLst>
              </p14:cNvPr>
              <p14:cNvContentPartPr/>
              <p14:nvPr/>
            </p14:nvContentPartPr>
            <p14:xfrm>
              <a:off x="1772133" y="2543453"/>
              <a:ext cx="2818440" cy="119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9DAD490-A29D-3A84-4782-9BEFB44FDF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7013" y="2528333"/>
                <a:ext cx="284904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305D1A2-5E59-3466-DD20-4A15B3F004C2}"/>
              </a:ext>
            </a:extLst>
          </p:cNvPr>
          <p:cNvGrpSpPr/>
          <p:nvPr/>
        </p:nvGrpSpPr>
        <p:grpSpPr>
          <a:xfrm>
            <a:off x="8065293" y="1381013"/>
            <a:ext cx="2468160" cy="1111680"/>
            <a:chOff x="8065293" y="1381013"/>
            <a:chExt cx="2468160" cy="11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879095-E817-A867-A0BF-893EDCA8BDD2}"/>
                    </a:ext>
                  </a:extLst>
                </p14:cNvPr>
                <p14:cNvContentPartPr/>
                <p14:nvPr/>
              </p14:nvContentPartPr>
              <p14:xfrm>
                <a:off x="8065293" y="1567853"/>
                <a:ext cx="384480" cy="559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879095-E817-A867-A0BF-893EDCA8BD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50173" y="1552733"/>
                  <a:ext cx="415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994A227-8BBD-7C78-1EA3-2BAF9829BB08}"/>
                    </a:ext>
                  </a:extLst>
                </p14:cNvPr>
                <p14:cNvContentPartPr/>
                <p14:nvPr/>
              </p14:nvContentPartPr>
              <p14:xfrm>
                <a:off x="8565693" y="1807253"/>
                <a:ext cx="227880" cy="337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994A227-8BBD-7C78-1EA3-2BAF9829B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50573" y="1792133"/>
                  <a:ext cx="2581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0A99F6-C280-8582-4865-CC14812E6963}"/>
                    </a:ext>
                  </a:extLst>
                </p14:cNvPr>
                <p14:cNvContentPartPr/>
                <p14:nvPr/>
              </p14:nvContentPartPr>
              <p14:xfrm>
                <a:off x="8833173" y="1465253"/>
                <a:ext cx="602280" cy="711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0A99F6-C280-8582-4865-CC14812E69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17693" y="1450133"/>
                  <a:ext cx="63252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94D932-09C0-C695-2777-C1FF05A5A6A0}"/>
                    </a:ext>
                  </a:extLst>
                </p14:cNvPr>
                <p14:cNvContentPartPr/>
                <p14:nvPr/>
              </p14:nvContentPartPr>
              <p14:xfrm>
                <a:off x="9387213" y="1724813"/>
                <a:ext cx="35640" cy="23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94D932-09C0-C695-2777-C1FF05A5A6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72093" y="1709693"/>
                  <a:ext cx="65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37EF67A-94B4-1DE0-9F17-4D318CFEDBBE}"/>
                    </a:ext>
                  </a:extLst>
                </p14:cNvPr>
                <p14:cNvContentPartPr/>
                <p14:nvPr/>
              </p14:nvContentPartPr>
              <p14:xfrm>
                <a:off x="9427893" y="1381013"/>
                <a:ext cx="898200" cy="831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37EF67A-94B4-1DE0-9F17-4D318CFEDB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12773" y="1365893"/>
                  <a:ext cx="92844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E50934-0F9B-D226-9E8E-A22160C3A002}"/>
                    </a:ext>
                  </a:extLst>
                </p14:cNvPr>
                <p14:cNvContentPartPr/>
                <p14:nvPr/>
              </p14:nvContentPartPr>
              <p14:xfrm>
                <a:off x="10511853" y="2016773"/>
                <a:ext cx="21600" cy="21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E50934-0F9B-D226-9E8E-A22160C3A0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96733" y="2001653"/>
                  <a:ext cx="52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FB4536-ACD1-ADA6-153D-EAB47ED4F7A6}"/>
                    </a:ext>
                  </a:extLst>
                </p14:cNvPr>
                <p14:cNvContentPartPr/>
                <p14:nvPr/>
              </p14:nvContentPartPr>
              <p14:xfrm>
                <a:off x="8593773" y="2293613"/>
                <a:ext cx="1400760" cy="96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FB4536-ACD1-ADA6-153D-EAB47ED4F7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78293" y="2278493"/>
                  <a:ext cx="1431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F0187E-E4AC-469E-F617-63A126204784}"/>
                    </a:ext>
                  </a:extLst>
                </p14:cNvPr>
                <p14:cNvContentPartPr/>
                <p14:nvPr/>
              </p14:nvContentPartPr>
              <p14:xfrm>
                <a:off x="8802933" y="2464613"/>
                <a:ext cx="1036800" cy="28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F0187E-E4AC-469E-F617-63A1262047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87453" y="2449493"/>
                  <a:ext cx="106740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ED13A4-9D0C-6FF8-094D-9DC7D97DC706}"/>
              </a:ext>
            </a:extLst>
          </p:cNvPr>
          <p:cNvGrpSpPr/>
          <p:nvPr/>
        </p:nvGrpSpPr>
        <p:grpSpPr>
          <a:xfrm>
            <a:off x="361653" y="2509973"/>
            <a:ext cx="6009120" cy="3476520"/>
            <a:chOff x="361653" y="2509973"/>
            <a:chExt cx="6009120" cy="347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24B7E9-F25A-6C06-879D-2417BBB9ED90}"/>
                    </a:ext>
                  </a:extLst>
                </p14:cNvPr>
                <p14:cNvContentPartPr/>
                <p14:nvPr/>
              </p14:nvContentPartPr>
              <p14:xfrm>
                <a:off x="3717213" y="3075893"/>
                <a:ext cx="444960" cy="536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24B7E9-F25A-6C06-879D-2417BBB9ED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01733" y="3060773"/>
                  <a:ext cx="4755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90385C9-FF84-BA61-9E1B-4BCE758981FB}"/>
                    </a:ext>
                  </a:extLst>
                </p14:cNvPr>
                <p14:cNvContentPartPr/>
                <p14:nvPr/>
              </p14:nvContentPartPr>
              <p14:xfrm>
                <a:off x="4270173" y="3255533"/>
                <a:ext cx="710640" cy="347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90385C9-FF84-BA61-9E1B-4BCE758981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55053" y="3240413"/>
                  <a:ext cx="741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8828D11-A90A-571F-39C4-9EAA638E1587}"/>
                    </a:ext>
                  </a:extLst>
                </p14:cNvPr>
                <p14:cNvContentPartPr/>
                <p14:nvPr/>
              </p14:nvContentPartPr>
              <p14:xfrm>
                <a:off x="3775173" y="3817853"/>
                <a:ext cx="1022760" cy="46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8828D11-A90A-571F-39C4-9EAA638E15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60053" y="3802373"/>
                  <a:ext cx="1053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975CF7-25CC-3B95-7C93-E889922611BF}"/>
                    </a:ext>
                  </a:extLst>
                </p14:cNvPr>
                <p14:cNvContentPartPr/>
                <p14:nvPr/>
              </p14:nvContentPartPr>
              <p14:xfrm>
                <a:off x="752613" y="2827133"/>
                <a:ext cx="356400" cy="498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975CF7-25CC-3B95-7C93-E889922611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7493" y="2811653"/>
                  <a:ext cx="38700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E19533C-00DD-4447-8C13-129E53D721F5}"/>
                    </a:ext>
                  </a:extLst>
                </p14:cNvPr>
                <p14:cNvContentPartPr/>
                <p14:nvPr/>
              </p14:nvContentPartPr>
              <p14:xfrm>
                <a:off x="959253" y="2983373"/>
                <a:ext cx="2124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E19533C-00DD-4447-8C13-129E53D721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3773" y="2968253"/>
                  <a:ext cx="51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9D8B3-8BEF-82E7-312D-983A5E60B54E}"/>
                    </a:ext>
                  </a:extLst>
                </p14:cNvPr>
                <p14:cNvContentPartPr/>
                <p14:nvPr/>
              </p14:nvContentPartPr>
              <p14:xfrm>
                <a:off x="599613" y="2509973"/>
                <a:ext cx="444240" cy="1080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9D8B3-8BEF-82E7-312D-983A5E60B5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4133" y="2494853"/>
                  <a:ext cx="47484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A847C58-21A5-225D-787E-BE8EFB5C9FF9}"/>
                    </a:ext>
                  </a:extLst>
                </p14:cNvPr>
                <p14:cNvContentPartPr/>
                <p14:nvPr/>
              </p14:nvContentPartPr>
              <p14:xfrm>
                <a:off x="1628853" y="2961413"/>
                <a:ext cx="336240" cy="388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847C58-21A5-225D-787E-BE8EFB5C9F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13373" y="2946293"/>
                  <a:ext cx="3668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145D80-C29D-6102-D6D1-0106C5ECC102}"/>
                    </a:ext>
                  </a:extLst>
                </p14:cNvPr>
                <p14:cNvContentPartPr/>
                <p14:nvPr/>
              </p14:nvContentPartPr>
              <p14:xfrm>
                <a:off x="1976253" y="3121613"/>
                <a:ext cx="1079640" cy="364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145D80-C29D-6102-D6D1-0106C5ECC1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61133" y="3106493"/>
                  <a:ext cx="11102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E7E62E0-6488-40CF-C48A-CE40035BE2AE}"/>
                    </a:ext>
                  </a:extLst>
                </p14:cNvPr>
                <p14:cNvContentPartPr/>
                <p14:nvPr/>
              </p14:nvContentPartPr>
              <p14:xfrm>
                <a:off x="1809573" y="3610133"/>
                <a:ext cx="1053000" cy="176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E7E62E0-6488-40CF-C48A-CE40035BE2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94453" y="3595013"/>
                  <a:ext cx="1083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0E20F75-DBDB-0265-FF64-799587496FE4}"/>
                    </a:ext>
                  </a:extLst>
                </p14:cNvPr>
                <p14:cNvContentPartPr/>
                <p14:nvPr/>
              </p14:nvContentPartPr>
              <p14:xfrm>
                <a:off x="495933" y="3549293"/>
                <a:ext cx="774000" cy="129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0E20F75-DBDB-0265-FF64-799587496F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0453" y="3534173"/>
                  <a:ext cx="804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1CEBFB-E31C-70A1-76EC-A5F116D8C2F6}"/>
                    </a:ext>
                  </a:extLst>
                </p14:cNvPr>
                <p14:cNvContentPartPr/>
                <p14:nvPr/>
              </p14:nvContentPartPr>
              <p14:xfrm>
                <a:off x="724893" y="4131773"/>
                <a:ext cx="223560" cy="367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1CEBFB-E31C-70A1-76EC-A5F116D8C2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9773" y="4116653"/>
                  <a:ext cx="254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D13307-3D6D-3DFE-57A1-026CF5B39473}"/>
                    </a:ext>
                  </a:extLst>
                </p14:cNvPr>
                <p14:cNvContentPartPr/>
                <p14:nvPr/>
              </p14:nvContentPartPr>
              <p14:xfrm>
                <a:off x="1064373" y="4232573"/>
                <a:ext cx="769320" cy="265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D13307-3D6D-3DFE-57A1-026CF5B3947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9253" y="4217453"/>
                  <a:ext cx="799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4E72CDF-A252-75C0-C8B6-FAF41E2E49DC}"/>
                    </a:ext>
                  </a:extLst>
                </p14:cNvPr>
                <p14:cNvContentPartPr/>
                <p14:nvPr/>
              </p14:nvContentPartPr>
              <p14:xfrm>
                <a:off x="2019813" y="4362173"/>
                <a:ext cx="10440" cy="6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4E72CDF-A252-75C0-C8B6-FAF41E2E49D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04693" y="4347053"/>
                  <a:ext cx="41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FD8C332-7F90-A1F7-A00E-57F2D5ACE9EA}"/>
                    </a:ext>
                  </a:extLst>
                </p14:cNvPr>
                <p14:cNvContentPartPr/>
                <p14:nvPr/>
              </p14:nvContentPartPr>
              <p14:xfrm>
                <a:off x="895173" y="4649453"/>
                <a:ext cx="1050120" cy="39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FD8C332-7F90-A1F7-A00E-57F2D5ACE9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0053" y="4634333"/>
                  <a:ext cx="1080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7A3DFF-BC53-6C9E-3B27-3A650FAEB8A2}"/>
                    </a:ext>
                  </a:extLst>
                </p14:cNvPr>
                <p14:cNvContentPartPr/>
                <p14:nvPr/>
              </p14:nvContentPartPr>
              <p14:xfrm>
                <a:off x="361653" y="3916493"/>
                <a:ext cx="470160" cy="395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7A3DFF-BC53-6C9E-3B27-3A650FAEB8A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6173" y="3901013"/>
                  <a:ext cx="5007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4DC4E15-1E43-01AE-F01E-8CE2C7F9FDF5}"/>
                    </a:ext>
                  </a:extLst>
                </p14:cNvPr>
                <p14:cNvContentPartPr/>
                <p14:nvPr/>
              </p14:nvContentPartPr>
              <p14:xfrm>
                <a:off x="2587893" y="4198373"/>
                <a:ext cx="263880" cy="462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4DC4E15-1E43-01AE-F01E-8CE2C7F9FDF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72773" y="4182893"/>
                  <a:ext cx="2941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6109E02-8CDA-1524-C241-BAD3364F0D66}"/>
                    </a:ext>
                  </a:extLst>
                </p14:cNvPr>
                <p14:cNvContentPartPr/>
                <p14:nvPr/>
              </p14:nvContentPartPr>
              <p14:xfrm>
                <a:off x="2875173" y="4490693"/>
                <a:ext cx="158400" cy="169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6109E02-8CDA-1524-C241-BAD3364F0D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59693" y="4475573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0BB56D3-A7A4-5327-AEC0-1A241E27161D}"/>
                    </a:ext>
                  </a:extLst>
                </p14:cNvPr>
                <p14:cNvContentPartPr/>
                <p14:nvPr/>
              </p14:nvContentPartPr>
              <p14:xfrm>
                <a:off x="3167133" y="4233293"/>
                <a:ext cx="69120" cy="530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0BB56D3-A7A4-5327-AEC0-1A241E27161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52013" y="4218173"/>
                  <a:ext cx="99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A21305-7E9B-EAC8-0B6C-97BCCBCD6310}"/>
                    </a:ext>
                  </a:extLst>
                </p14:cNvPr>
                <p14:cNvContentPartPr/>
                <p14:nvPr/>
              </p14:nvContentPartPr>
              <p14:xfrm>
                <a:off x="3270813" y="4437413"/>
                <a:ext cx="428760" cy="314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A21305-7E9B-EAC8-0B6C-97BCCBCD63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55693" y="4422293"/>
                  <a:ext cx="459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1EDB2E2-8ED0-70B2-1835-AFC71E1A7A4B}"/>
                    </a:ext>
                  </a:extLst>
                </p14:cNvPr>
                <p14:cNvContentPartPr/>
                <p14:nvPr/>
              </p14:nvContentPartPr>
              <p14:xfrm>
                <a:off x="2825493" y="4819733"/>
                <a:ext cx="867960" cy="54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1EDB2E2-8ED0-70B2-1835-AFC71E1A7A4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10013" y="4804253"/>
                  <a:ext cx="898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AA8C471-F942-2F17-79CB-DA13425AEF73}"/>
                    </a:ext>
                  </a:extLst>
                </p14:cNvPr>
                <p14:cNvContentPartPr/>
                <p14:nvPr/>
              </p14:nvContentPartPr>
              <p14:xfrm>
                <a:off x="4041213" y="4346693"/>
                <a:ext cx="159480" cy="1639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AA8C471-F942-2F17-79CB-DA13425AEF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25733" y="4331213"/>
                  <a:ext cx="190080" cy="16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5294D02-DF96-240A-EE21-3A6FBEC98429}"/>
                    </a:ext>
                  </a:extLst>
                </p14:cNvPr>
                <p14:cNvContentPartPr/>
                <p14:nvPr/>
              </p14:nvContentPartPr>
              <p14:xfrm>
                <a:off x="2396733" y="4285493"/>
                <a:ext cx="162720" cy="1648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5294D02-DF96-240A-EE21-3A6FBEC984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81613" y="4270373"/>
                  <a:ext cx="193320" cy="16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C0117FB-41CE-EFF0-957A-4D962C6ADFC1}"/>
                    </a:ext>
                  </a:extLst>
                </p14:cNvPr>
                <p14:cNvContentPartPr/>
                <p14:nvPr/>
              </p14:nvContentPartPr>
              <p14:xfrm>
                <a:off x="4451973" y="4367573"/>
                <a:ext cx="189360" cy="341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C0117FB-41CE-EFF0-957A-4D962C6ADF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36493" y="4352093"/>
                  <a:ext cx="2199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C8FE07-CF10-6C99-FFB4-0379A7A84D6A}"/>
                    </a:ext>
                  </a:extLst>
                </p14:cNvPr>
                <p14:cNvContentPartPr/>
                <p14:nvPr/>
              </p14:nvContentPartPr>
              <p14:xfrm>
                <a:off x="4425333" y="4263173"/>
                <a:ext cx="153000" cy="133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C8FE07-CF10-6C99-FFB4-0379A7A84D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09853" y="4248053"/>
                  <a:ext cx="183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852503C-1B56-FE2F-81A8-DF48806E0F58}"/>
                    </a:ext>
                  </a:extLst>
                </p14:cNvPr>
                <p14:cNvContentPartPr/>
                <p14:nvPr/>
              </p14:nvContentPartPr>
              <p14:xfrm>
                <a:off x="4545213" y="4358933"/>
                <a:ext cx="392400" cy="448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852503C-1B56-FE2F-81A8-DF48806E0F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30093" y="4343813"/>
                  <a:ext cx="4226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3D7BB25-584F-6B14-FEF5-64BEDA3FDC39}"/>
                    </a:ext>
                  </a:extLst>
                </p14:cNvPr>
                <p14:cNvContentPartPr/>
                <p14:nvPr/>
              </p14:nvContentPartPr>
              <p14:xfrm>
                <a:off x="4981533" y="4446053"/>
                <a:ext cx="165600" cy="197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3D7BB25-584F-6B14-FEF5-64BEDA3FDC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66053" y="4430933"/>
                  <a:ext cx="196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A742FF7-0CB1-56BA-F1F8-0FADA8FEC67A}"/>
                    </a:ext>
                  </a:extLst>
                </p14:cNvPr>
                <p14:cNvContentPartPr/>
                <p14:nvPr/>
              </p14:nvContentPartPr>
              <p14:xfrm>
                <a:off x="4455573" y="4479173"/>
                <a:ext cx="130680" cy="44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A742FF7-0CB1-56BA-F1F8-0FADA8FEC67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40453" y="4463693"/>
                  <a:ext cx="161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B91B1C-F91C-49F4-65D5-EDAC44CBC875}"/>
                    </a:ext>
                  </a:extLst>
                </p14:cNvPr>
                <p14:cNvContentPartPr/>
                <p14:nvPr/>
              </p14:nvContentPartPr>
              <p14:xfrm>
                <a:off x="5371053" y="4084253"/>
                <a:ext cx="815400" cy="535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B91B1C-F91C-49F4-65D5-EDAC44CBC8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55573" y="4069133"/>
                  <a:ext cx="84600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A789868-4DAE-99FF-1CDE-77F819F90751}"/>
                    </a:ext>
                  </a:extLst>
                </p14:cNvPr>
                <p14:cNvContentPartPr/>
                <p14:nvPr/>
              </p14:nvContentPartPr>
              <p14:xfrm>
                <a:off x="6361053" y="4369013"/>
                <a:ext cx="9720" cy="3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A789868-4DAE-99FF-1CDE-77F819F907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45573" y="4353533"/>
                  <a:ext cx="40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94D4C3-BA9F-BAD0-2B63-E72BCF9394C2}"/>
                    </a:ext>
                  </a:extLst>
                </p14:cNvPr>
                <p14:cNvContentPartPr/>
                <p14:nvPr/>
              </p14:nvContentPartPr>
              <p14:xfrm>
                <a:off x="4714773" y="4883453"/>
                <a:ext cx="1459800" cy="64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94D4C3-BA9F-BAD0-2B63-E72BCF9394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99653" y="4868333"/>
                  <a:ext cx="1490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8EFE1BB-5082-CB21-E6F0-6466423637CC}"/>
                    </a:ext>
                  </a:extLst>
                </p14:cNvPr>
                <p14:cNvContentPartPr/>
                <p14:nvPr/>
              </p14:nvContentPartPr>
              <p14:xfrm>
                <a:off x="796533" y="5350013"/>
                <a:ext cx="5546880" cy="180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8EFE1BB-5082-CB21-E6F0-6466423637C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1413" y="5334893"/>
                  <a:ext cx="557748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59859FC-FAFA-5764-2D7B-EBA97DFFE318}"/>
                  </a:ext>
                </a:extLst>
              </p14:cNvPr>
              <p14:cNvContentPartPr/>
              <p14:nvPr/>
            </p14:nvContentPartPr>
            <p14:xfrm>
              <a:off x="8660013" y="5618933"/>
              <a:ext cx="3005640" cy="10260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59859FC-FAFA-5764-2D7B-EBA97DFFE31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44893" y="5603813"/>
                <a:ext cx="3035880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7F8E35-ADFA-577E-E03D-C36D7311A8A7}"/>
                  </a:ext>
                </a:extLst>
              </p14:cNvPr>
              <p14:cNvContentPartPr/>
              <p14:nvPr/>
            </p14:nvContentPartPr>
            <p14:xfrm>
              <a:off x="1407813" y="521333"/>
              <a:ext cx="176400" cy="33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7F8E35-ADFA-577E-E03D-C36D7311A8A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92333" y="505853"/>
                <a:ext cx="2066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3851DE-B712-8484-FC10-4B823F5A7BFF}"/>
                  </a:ext>
                </a:extLst>
              </p14:cNvPr>
              <p14:cNvContentPartPr/>
              <p14:nvPr/>
            </p14:nvContentPartPr>
            <p14:xfrm>
              <a:off x="1012893" y="678293"/>
              <a:ext cx="279720" cy="300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3851DE-B712-8484-FC10-4B823F5A7BF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97773" y="663173"/>
                <a:ext cx="3103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7DD83E-A50C-33FD-06F4-FD690E762F81}"/>
                  </a:ext>
                </a:extLst>
              </p14:cNvPr>
              <p14:cNvContentPartPr/>
              <p14:nvPr/>
            </p14:nvContentPartPr>
            <p14:xfrm>
              <a:off x="1656213" y="666773"/>
              <a:ext cx="254520" cy="262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7DD83E-A50C-33FD-06F4-FD690E762F8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40733" y="651293"/>
                <a:ext cx="2851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A7E99C-E34E-B944-6FBB-9BBC9EBE301D}"/>
                  </a:ext>
                </a:extLst>
              </p14:cNvPr>
              <p14:cNvContentPartPr/>
              <p14:nvPr/>
            </p14:nvContentPartPr>
            <p14:xfrm>
              <a:off x="1895613" y="690173"/>
              <a:ext cx="224280" cy="526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A7E99C-E34E-B944-6FBB-9BBC9EBE301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80133" y="674693"/>
                <a:ext cx="25488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F6878C1-D300-0969-82F9-1D821FBE35E5}"/>
                  </a:ext>
                </a:extLst>
              </p14:cNvPr>
              <p14:cNvContentPartPr/>
              <p14:nvPr/>
            </p14:nvContentPartPr>
            <p14:xfrm>
              <a:off x="2171733" y="680453"/>
              <a:ext cx="162000" cy="196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F6878C1-D300-0969-82F9-1D821FBE35E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56253" y="665333"/>
                <a:ext cx="1922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9D1C858-F4D6-51EF-F368-1DCA022846C4}"/>
                  </a:ext>
                </a:extLst>
              </p14:cNvPr>
              <p14:cNvContentPartPr/>
              <p14:nvPr/>
            </p14:nvContentPartPr>
            <p14:xfrm>
              <a:off x="2491053" y="691973"/>
              <a:ext cx="154800" cy="233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9D1C858-F4D6-51EF-F368-1DCA022846C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75573" y="676853"/>
                <a:ext cx="185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91DD6B-FE2D-7334-3BBD-32F4F79DE4C6}"/>
                  </a:ext>
                </a:extLst>
              </p14:cNvPr>
              <p14:cNvContentPartPr/>
              <p14:nvPr/>
            </p14:nvContentPartPr>
            <p14:xfrm>
              <a:off x="2735133" y="739493"/>
              <a:ext cx="55440" cy="241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91DD6B-FE2D-7334-3BBD-32F4F79DE4C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20013" y="724373"/>
                <a:ext cx="860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D13C23-6FD3-2AC3-1CA3-6867FD642674}"/>
                  </a:ext>
                </a:extLst>
              </p14:cNvPr>
              <p14:cNvContentPartPr/>
              <p14:nvPr/>
            </p14:nvContentPartPr>
            <p14:xfrm>
              <a:off x="2750253" y="565613"/>
              <a:ext cx="99360" cy="48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D13C23-6FD3-2AC3-1CA3-6867FD64267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735133" y="550493"/>
                <a:ext cx="1299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4127B93-8857-25CF-0D18-9D377698D0EB}"/>
                  </a:ext>
                </a:extLst>
              </p14:cNvPr>
              <p14:cNvContentPartPr/>
              <p14:nvPr/>
            </p14:nvContentPartPr>
            <p14:xfrm>
              <a:off x="2884173" y="532853"/>
              <a:ext cx="667440" cy="459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4127B93-8857-25CF-0D18-9D377698D0E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69053" y="517733"/>
                <a:ext cx="6980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A62EA08-CCCF-2549-0A6B-07783ED93C7A}"/>
                  </a:ext>
                </a:extLst>
              </p14:cNvPr>
              <p14:cNvContentPartPr/>
              <p14:nvPr/>
            </p14:nvContentPartPr>
            <p14:xfrm>
              <a:off x="3474213" y="417653"/>
              <a:ext cx="102600" cy="556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A62EA08-CCCF-2549-0A6B-07783ED93C7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59093" y="402533"/>
                <a:ext cx="13320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6319637-32FC-E3E8-9A13-8DD66AE440C0}"/>
                  </a:ext>
                </a:extLst>
              </p14:cNvPr>
              <p14:cNvContentPartPr/>
              <p14:nvPr/>
            </p14:nvContentPartPr>
            <p14:xfrm>
              <a:off x="3907293" y="330893"/>
              <a:ext cx="346320" cy="641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6319637-32FC-E3E8-9A13-8DD66AE440C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91813" y="315413"/>
                <a:ext cx="37692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A8E2BB-AAC5-27A8-B023-45E01CC312E4}"/>
                  </a:ext>
                </a:extLst>
              </p14:cNvPr>
              <p14:cNvContentPartPr/>
              <p14:nvPr/>
            </p14:nvContentPartPr>
            <p14:xfrm>
              <a:off x="4283493" y="327293"/>
              <a:ext cx="481320" cy="695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A8E2BB-AAC5-27A8-B023-45E01CC312E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268373" y="312173"/>
                <a:ext cx="511560" cy="7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34D0046-A644-A9F2-4305-57852498D67E}"/>
                  </a:ext>
                </a:extLst>
              </p14:cNvPr>
              <p14:cNvContentPartPr/>
              <p14:nvPr/>
            </p14:nvContentPartPr>
            <p14:xfrm>
              <a:off x="4605693" y="763973"/>
              <a:ext cx="503280" cy="228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34D0046-A644-A9F2-4305-57852498D67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590573" y="748853"/>
                <a:ext cx="5335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3D7168-3D84-13B8-3514-600A2B332B46}"/>
                  </a:ext>
                </a:extLst>
              </p14:cNvPr>
              <p14:cNvContentPartPr/>
              <p14:nvPr/>
            </p14:nvContentPartPr>
            <p14:xfrm>
              <a:off x="5267013" y="881693"/>
              <a:ext cx="14400" cy="12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3D7168-3D84-13B8-3514-600A2B332B4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51893" y="866573"/>
                <a:ext cx="446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F99B246-6E8C-AFBB-5AB8-42E38689B19F}"/>
                  </a:ext>
                </a:extLst>
              </p14:cNvPr>
              <p14:cNvContentPartPr/>
              <p14:nvPr/>
            </p14:nvContentPartPr>
            <p14:xfrm>
              <a:off x="929373" y="1147013"/>
              <a:ext cx="4001760" cy="244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F99B246-6E8C-AFBB-5AB8-42E38689B19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14253" y="1131893"/>
                <a:ext cx="40323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7F7352E-4767-4F32-0CEA-876F1A9BBC21}"/>
                  </a:ext>
                </a:extLst>
              </p14:cNvPr>
              <p14:cNvContentPartPr/>
              <p14:nvPr/>
            </p14:nvContentPartPr>
            <p14:xfrm>
              <a:off x="1540653" y="1742453"/>
              <a:ext cx="52200" cy="4698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7F7352E-4767-4F32-0CEA-876F1A9BBC2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525533" y="1727333"/>
                <a:ext cx="8244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E78D94C-4ADB-06F6-C2C4-331FDF96D4EB}"/>
                  </a:ext>
                </a:extLst>
              </p14:cNvPr>
              <p14:cNvContentPartPr/>
              <p14:nvPr/>
            </p14:nvContentPartPr>
            <p14:xfrm>
              <a:off x="1590693" y="1632653"/>
              <a:ext cx="296280" cy="490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E78D94C-4ADB-06F6-C2C4-331FDF96D4E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575213" y="1617173"/>
                <a:ext cx="32688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EAB9007-8ABE-FAC4-1379-4682A06083E3}"/>
                  </a:ext>
                </a:extLst>
              </p14:cNvPr>
              <p14:cNvContentPartPr/>
              <p14:nvPr/>
            </p14:nvContentPartPr>
            <p14:xfrm>
              <a:off x="1982013" y="1931453"/>
              <a:ext cx="573120" cy="382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EAB9007-8ABE-FAC4-1379-4682A06083E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66893" y="1916333"/>
                <a:ext cx="603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E40CEAA-C2F1-F3BD-3E9F-45FEC1D605B0}"/>
                  </a:ext>
                </a:extLst>
              </p14:cNvPr>
              <p14:cNvContentPartPr/>
              <p14:nvPr/>
            </p14:nvContentPartPr>
            <p14:xfrm>
              <a:off x="2662773" y="2146373"/>
              <a:ext cx="37080" cy="250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E40CEAA-C2F1-F3BD-3E9F-45FEC1D605B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647293" y="2130893"/>
                <a:ext cx="67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2DEC2F2-C141-323B-6C10-96027C23BBA8}"/>
                  </a:ext>
                </a:extLst>
              </p14:cNvPr>
              <p14:cNvContentPartPr/>
              <p14:nvPr/>
            </p14:nvContentPartPr>
            <p14:xfrm>
              <a:off x="2705973" y="1977173"/>
              <a:ext cx="32040" cy="69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2DEC2F2-C141-323B-6C10-96027C23BBA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690493" y="1961693"/>
                <a:ext cx="626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828066E-63D5-4942-54F1-9D237A95396B}"/>
                  </a:ext>
                </a:extLst>
              </p14:cNvPr>
              <p14:cNvContentPartPr/>
              <p14:nvPr/>
            </p14:nvContentPartPr>
            <p14:xfrm>
              <a:off x="2781573" y="2097773"/>
              <a:ext cx="259200" cy="247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828066E-63D5-4942-54F1-9D237A95396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66093" y="2082293"/>
                <a:ext cx="2898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DB161F0-AAF3-D922-B226-DB6461CF6566}"/>
                  </a:ext>
                </a:extLst>
              </p14:cNvPr>
              <p14:cNvContentPartPr/>
              <p14:nvPr/>
            </p14:nvContentPartPr>
            <p14:xfrm>
              <a:off x="3191973" y="1783133"/>
              <a:ext cx="452160" cy="644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DB161F0-AAF3-D922-B226-DB6461CF656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176493" y="1767653"/>
                <a:ext cx="48240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70A85F8-6B46-6192-01B9-10DC94C4F045}"/>
                  </a:ext>
                </a:extLst>
              </p14:cNvPr>
              <p14:cNvContentPartPr/>
              <p14:nvPr/>
            </p14:nvContentPartPr>
            <p14:xfrm>
              <a:off x="3901173" y="1828853"/>
              <a:ext cx="667800" cy="572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70A85F8-6B46-6192-01B9-10DC94C4F04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86053" y="1813733"/>
                <a:ext cx="69840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244F5D0-BBD6-7CBD-574A-1E9E88C843C4}"/>
                  </a:ext>
                </a:extLst>
              </p14:cNvPr>
              <p14:cNvContentPartPr/>
              <p14:nvPr/>
            </p14:nvContentPartPr>
            <p14:xfrm>
              <a:off x="4504893" y="2143493"/>
              <a:ext cx="465120" cy="272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244F5D0-BBD6-7CBD-574A-1E9E88C843C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489773" y="2128373"/>
                <a:ext cx="4957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9B113F5-185D-EB7D-3339-9E792862B2A4}"/>
                  </a:ext>
                </a:extLst>
              </p14:cNvPr>
              <p14:cNvContentPartPr/>
              <p14:nvPr/>
            </p14:nvContentPartPr>
            <p14:xfrm>
              <a:off x="5062533" y="2337173"/>
              <a:ext cx="10440" cy="4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9B113F5-185D-EB7D-3339-9E792862B2A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047413" y="2322053"/>
                <a:ext cx="410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B78F0E0-5851-3CD3-ADB2-D4B6615B0FBC}"/>
                  </a:ext>
                </a:extLst>
              </p14:cNvPr>
              <p14:cNvContentPartPr/>
              <p14:nvPr/>
            </p14:nvContentPartPr>
            <p14:xfrm>
              <a:off x="6527733" y="1788893"/>
              <a:ext cx="297000" cy="50148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B78F0E0-5851-3CD3-ADB2-D4B6615B0FB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512253" y="1773773"/>
                <a:ext cx="327240" cy="50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2BDBAB0-81CD-CEC4-09A2-26BDC66FEF92}"/>
                  </a:ext>
                </a:extLst>
              </p14:cNvPr>
              <p14:cNvContentPartPr/>
              <p14:nvPr/>
            </p14:nvContentPartPr>
            <p14:xfrm>
              <a:off x="7325853" y="2772413"/>
              <a:ext cx="189000" cy="5490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2BDBAB0-81CD-CEC4-09A2-26BDC66FEF9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10733" y="2757293"/>
                <a:ext cx="21960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9DD8B91-4BAC-D15E-5DBF-8157C742A225}"/>
                  </a:ext>
                </a:extLst>
              </p14:cNvPr>
              <p14:cNvContentPartPr/>
              <p14:nvPr/>
            </p14:nvContentPartPr>
            <p14:xfrm>
              <a:off x="7635093" y="3085973"/>
              <a:ext cx="121320" cy="304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9DD8B91-4BAC-D15E-5DBF-8157C742A22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19973" y="3070493"/>
                <a:ext cx="1519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193271E-7D06-6F81-FE5F-90703D6EC4B8}"/>
                  </a:ext>
                </a:extLst>
              </p14:cNvPr>
              <p14:cNvContentPartPr/>
              <p14:nvPr/>
            </p14:nvContentPartPr>
            <p14:xfrm>
              <a:off x="7814733" y="2728853"/>
              <a:ext cx="34560" cy="6735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193271E-7D06-6F81-FE5F-90703D6EC4B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99253" y="2713373"/>
                <a:ext cx="6516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2C0BB92-D322-8233-6C57-18C30BB294C4}"/>
                  </a:ext>
                </a:extLst>
              </p14:cNvPr>
              <p14:cNvContentPartPr/>
              <p14:nvPr/>
            </p14:nvContentPartPr>
            <p14:xfrm>
              <a:off x="7732653" y="2935133"/>
              <a:ext cx="195480" cy="212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2C0BB92-D322-8233-6C57-18C30BB294C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717533" y="2920013"/>
                <a:ext cx="226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4E8EDF9-4261-7C98-3BC4-7521BCFA2A8F}"/>
                  </a:ext>
                </a:extLst>
              </p14:cNvPr>
              <p14:cNvContentPartPr/>
              <p14:nvPr/>
            </p14:nvContentPartPr>
            <p14:xfrm>
              <a:off x="8120013" y="3353813"/>
              <a:ext cx="59760" cy="1368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4E8EDF9-4261-7C98-3BC4-7521BCFA2A8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104893" y="3338693"/>
                <a:ext cx="903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81F2A26-62CA-C6CD-399F-2E39A6F76324}"/>
                  </a:ext>
                </a:extLst>
              </p14:cNvPr>
              <p14:cNvContentPartPr/>
              <p14:nvPr/>
            </p14:nvContentPartPr>
            <p14:xfrm>
              <a:off x="8483253" y="2741813"/>
              <a:ext cx="249120" cy="7120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81F2A26-62CA-C6CD-399F-2E39A6F7632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468133" y="2726333"/>
                <a:ext cx="27972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DB3B178-68A3-5D4E-5E45-56A888EC8E17}"/>
                  </a:ext>
                </a:extLst>
              </p14:cNvPr>
              <p14:cNvContentPartPr/>
              <p14:nvPr/>
            </p14:nvContentPartPr>
            <p14:xfrm>
              <a:off x="8727333" y="3181373"/>
              <a:ext cx="229680" cy="3042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DB3B178-68A3-5D4E-5E45-56A888EC8E1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712213" y="3166253"/>
                <a:ext cx="2602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22DE7D7-80A7-9655-3A1E-BB573CA76EB5}"/>
                  </a:ext>
                </a:extLst>
              </p14:cNvPr>
              <p14:cNvContentPartPr/>
              <p14:nvPr/>
            </p14:nvContentPartPr>
            <p14:xfrm>
              <a:off x="9000933" y="2781773"/>
              <a:ext cx="887760" cy="711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22DE7D7-80A7-9655-3A1E-BB573CA76EB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985813" y="2766653"/>
                <a:ext cx="918360" cy="7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9A07FA-2AD2-0877-0DEF-A1A2442A8E02}"/>
                  </a:ext>
                </a:extLst>
              </p14:cNvPr>
              <p14:cNvContentPartPr/>
              <p14:nvPr/>
            </p14:nvContentPartPr>
            <p14:xfrm>
              <a:off x="10033773" y="3523373"/>
              <a:ext cx="18000" cy="1666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9A07FA-2AD2-0877-0DEF-A1A2442A8E0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18653" y="3508253"/>
                <a:ext cx="486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5BCDC95-66FB-BF5A-9728-99FEF17EE70B}"/>
                  </a:ext>
                </a:extLst>
              </p14:cNvPr>
              <p14:cNvContentPartPr/>
              <p14:nvPr/>
            </p14:nvContentPartPr>
            <p14:xfrm>
              <a:off x="10255173" y="2969693"/>
              <a:ext cx="296640" cy="5392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5BCDC95-66FB-BF5A-9728-99FEF17EE70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240053" y="2954573"/>
                <a:ext cx="3272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2687DEC-5173-97AC-C246-D290A25911E8}"/>
                  </a:ext>
                </a:extLst>
              </p14:cNvPr>
              <p14:cNvContentPartPr/>
              <p14:nvPr/>
            </p14:nvContentPartPr>
            <p14:xfrm>
              <a:off x="10637133" y="3208013"/>
              <a:ext cx="236880" cy="2962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2687DEC-5173-97AC-C246-D290A25911E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622013" y="3192533"/>
                <a:ext cx="2674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BFCA8E5-9A9E-29A3-2DEC-982EB92EF82B}"/>
                  </a:ext>
                </a:extLst>
              </p14:cNvPr>
              <p14:cNvContentPartPr/>
              <p14:nvPr/>
            </p14:nvContentPartPr>
            <p14:xfrm>
              <a:off x="10973013" y="2773853"/>
              <a:ext cx="289440" cy="6854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BFCA8E5-9A9E-29A3-2DEC-982EB92EF82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957893" y="2758733"/>
                <a:ext cx="32004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037047D-3C65-D0ED-F54E-5FE8F6C0A49F}"/>
                  </a:ext>
                </a:extLst>
              </p14:cNvPr>
              <p14:cNvContentPartPr/>
              <p14:nvPr/>
            </p14:nvContentPartPr>
            <p14:xfrm>
              <a:off x="11435253" y="3443453"/>
              <a:ext cx="17280" cy="68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037047D-3C65-D0ED-F54E-5FE8F6C0A49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420133" y="3428333"/>
                <a:ext cx="47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8B2081A-1E17-6683-42EF-9B1ADECD087F}"/>
                  </a:ext>
                </a:extLst>
              </p14:cNvPr>
              <p14:cNvContentPartPr/>
              <p14:nvPr/>
            </p14:nvContentPartPr>
            <p14:xfrm>
              <a:off x="8675493" y="3620573"/>
              <a:ext cx="865800" cy="295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8B2081A-1E17-6683-42EF-9B1ADECD087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60373" y="3605453"/>
                <a:ext cx="896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8BEA172-DB6C-FEDB-3E16-A10C9AC8A48D}"/>
                  </a:ext>
                </a:extLst>
              </p14:cNvPr>
              <p14:cNvContentPartPr/>
              <p14:nvPr/>
            </p14:nvContentPartPr>
            <p14:xfrm>
              <a:off x="7528173" y="3589973"/>
              <a:ext cx="446400" cy="302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8BEA172-DB6C-FEDB-3E16-A10C9AC8A48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513053" y="3574853"/>
                <a:ext cx="4770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CE9BEC7-B7AE-74B4-735D-65DEB4CFC9C1}"/>
                  </a:ext>
                </a:extLst>
              </p14:cNvPr>
              <p14:cNvContentPartPr/>
              <p14:nvPr/>
            </p14:nvContentPartPr>
            <p14:xfrm>
              <a:off x="10394493" y="3664133"/>
              <a:ext cx="1226880" cy="381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CE9BEC7-B7AE-74B4-735D-65DEB4CFC9C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379373" y="3649013"/>
                <a:ext cx="12571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F275DE7-87D0-367E-2E22-ADEA682B52BC}"/>
                  </a:ext>
                </a:extLst>
              </p14:cNvPr>
              <p14:cNvContentPartPr/>
              <p14:nvPr/>
            </p14:nvContentPartPr>
            <p14:xfrm>
              <a:off x="6777573" y="3319613"/>
              <a:ext cx="346680" cy="205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F275DE7-87D0-367E-2E22-ADEA682B52B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762093" y="3304493"/>
                <a:ext cx="3772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450B0BF-7F11-3390-B1E1-AC857504862B}"/>
                  </a:ext>
                </a:extLst>
              </p14:cNvPr>
              <p14:cNvContentPartPr/>
              <p14:nvPr/>
            </p14:nvContentPartPr>
            <p14:xfrm>
              <a:off x="7064853" y="3265253"/>
              <a:ext cx="173880" cy="1987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450B0BF-7F11-3390-B1E1-AC857504862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049733" y="3249773"/>
                <a:ext cx="2044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DDCAC2C-711C-D861-4333-7B46C6C1049A}"/>
                  </a:ext>
                </a:extLst>
              </p14:cNvPr>
              <p14:cNvContentPartPr/>
              <p14:nvPr/>
            </p14:nvContentPartPr>
            <p14:xfrm>
              <a:off x="6875853" y="526373"/>
              <a:ext cx="244440" cy="3247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DDCAC2C-711C-D861-4333-7B46C6C1049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60733" y="511253"/>
                <a:ext cx="2750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9EB0BAE-69B5-8610-5B31-B2C47BCD082B}"/>
                  </a:ext>
                </a:extLst>
              </p14:cNvPr>
              <p14:cNvContentPartPr/>
              <p14:nvPr/>
            </p14:nvContentPartPr>
            <p14:xfrm>
              <a:off x="7162053" y="432773"/>
              <a:ext cx="378720" cy="4348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9EB0BAE-69B5-8610-5B31-B2C47BCD082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146573" y="417293"/>
                <a:ext cx="4093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B7926C2-62BD-AC84-01F0-52852AA01D9E}"/>
                  </a:ext>
                </a:extLst>
              </p14:cNvPr>
              <p14:cNvContentPartPr/>
              <p14:nvPr/>
            </p14:nvContentPartPr>
            <p14:xfrm>
              <a:off x="7413333" y="573533"/>
              <a:ext cx="311400" cy="3063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B7926C2-62BD-AC84-01F0-52852AA01D9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398213" y="558053"/>
                <a:ext cx="3416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FCE3B7B-B804-6605-E2F6-48ADB8EB62B7}"/>
                  </a:ext>
                </a:extLst>
              </p14:cNvPr>
              <p14:cNvContentPartPr/>
              <p14:nvPr/>
            </p14:nvContentPartPr>
            <p14:xfrm>
              <a:off x="7666773" y="501893"/>
              <a:ext cx="15120" cy="230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FCE3B7B-B804-6605-E2F6-48ADB8EB62B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51653" y="486413"/>
                <a:ext cx="453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D9DCC05-1BAE-323D-F59C-9FD62ABAB17C}"/>
                  </a:ext>
                </a:extLst>
              </p14:cNvPr>
              <p14:cNvContentPartPr/>
              <p14:nvPr/>
            </p14:nvContentPartPr>
            <p14:xfrm>
              <a:off x="7751733" y="416573"/>
              <a:ext cx="745200" cy="4892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D9DCC05-1BAE-323D-F59C-9FD62ABAB17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736613" y="401453"/>
                <a:ext cx="7758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C65D9F6-82C0-7E9F-F15F-10A921ED3C4A}"/>
                  </a:ext>
                </a:extLst>
              </p14:cNvPr>
              <p14:cNvContentPartPr/>
              <p14:nvPr/>
            </p14:nvContentPartPr>
            <p14:xfrm>
              <a:off x="8467413" y="622133"/>
              <a:ext cx="7560" cy="147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C65D9F6-82C0-7E9F-F15F-10A921ED3C4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451933" y="607013"/>
                <a:ext cx="381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0E4302C-5706-FDA6-32B7-6BF4E7723580}"/>
                  </a:ext>
                </a:extLst>
              </p14:cNvPr>
              <p14:cNvContentPartPr/>
              <p14:nvPr/>
            </p14:nvContentPartPr>
            <p14:xfrm>
              <a:off x="8569293" y="421613"/>
              <a:ext cx="44640" cy="4431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0E4302C-5706-FDA6-32B7-6BF4E772358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553813" y="406493"/>
                <a:ext cx="7524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81CD53F-405D-CCC2-4C6C-3FE9BD491B5E}"/>
                  </a:ext>
                </a:extLst>
              </p14:cNvPr>
              <p14:cNvContentPartPr/>
              <p14:nvPr/>
            </p14:nvContentPartPr>
            <p14:xfrm>
              <a:off x="8537973" y="634373"/>
              <a:ext cx="331560" cy="4111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81CD53F-405D-CCC2-4C6C-3FE9BD491B5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522853" y="619253"/>
                <a:ext cx="36216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152228C-360F-DC4A-97E3-20EB3E9BDD11}"/>
                  </a:ext>
                </a:extLst>
              </p14:cNvPr>
              <p14:cNvContentPartPr/>
              <p14:nvPr/>
            </p14:nvContentPartPr>
            <p14:xfrm>
              <a:off x="9027933" y="771173"/>
              <a:ext cx="40680" cy="136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152228C-360F-DC4A-97E3-20EB3E9BDD1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012453" y="755693"/>
                <a:ext cx="709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35CB289-F66F-FE05-D210-AF362EE19B38}"/>
                  </a:ext>
                </a:extLst>
              </p14:cNvPr>
              <p14:cNvContentPartPr/>
              <p14:nvPr/>
            </p14:nvContentPartPr>
            <p14:xfrm>
              <a:off x="7119573" y="1054853"/>
              <a:ext cx="1388520" cy="756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35CB289-F66F-FE05-D210-AF362EE19B3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104453" y="1039733"/>
                <a:ext cx="14191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987C2CF-F765-B530-6717-72ABDC3A0714}"/>
                  </a:ext>
                </a:extLst>
              </p14:cNvPr>
              <p14:cNvContentPartPr/>
              <p14:nvPr/>
            </p14:nvContentPartPr>
            <p14:xfrm>
              <a:off x="8948373" y="326933"/>
              <a:ext cx="394560" cy="1969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987C2CF-F765-B530-6717-72ABDC3A071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933253" y="311813"/>
                <a:ext cx="4251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E20C30B-EDA8-2371-050B-2441C465DF59}"/>
                  </a:ext>
                </a:extLst>
              </p14:cNvPr>
              <p14:cNvContentPartPr/>
              <p14:nvPr/>
            </p14:nvContentPartPr>
            <p14:xfrm>
              <a:off x="9872853" y="462293"/>
              <a:ext cx="175320" cy="4899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E20C30B-EDA8-2371-050B-2441C465DF5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857733" y="446813"/>
                <a:ext cx="20556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04A3360-9AFF-FB07-DC2E-731B1A3E7936}"/>
                  </a:ext>
                </a:extLst>
              </p14:cNvPr>
              <p14:cNvContentPartPr/>
              <p14:nvPr/>
            </p14:nvContentPartPr>
            <p14:xfrm>
              <a:off x="10071573" y="725813"/>
              <a:ext cx="135360" cy="1702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04A3360-9AFF-FB07-DC2E-731B1A3E793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056093" y="710693"/>
                <a:ext cx="1659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7A4F084-FF4A-44AC-F4EC-1466919BD654}"/>
                  </a:ext>
                </a:extLst>
              </p14:cNvPr>
              <p14:cNvContentPartPr/>
              <p14:nvPr/>
            </p14:nvContentPartPr>
            <p14:xfrm>
              <a:off x="10288293" y="462293"/>
              <a:ext cx="26280" cy="4230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7A4F084-FF4A-44AC-F4EC-1466919BD65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273173" y="447173"/>
                <a:ext cx="5688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74A36DD-83C0-C853-18D1-EFFCB0AF2BD2}"/>
                  </a:ext>
                </a:extLst>
              </p14:cNvPr>
              <p14:cNvContentPartPr/>
              <p14:nvPr/>
            </p14:nvContentPartPr>
            <p14:xfrm>
              <a:off x="10419333" y="788813"/>
              <a:ext cx="50760" cy="1213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74A36DD-83C0-C853-18D1-EFFCB0AF2BD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404213" y="773693"/>
                <a:ext cx="81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ED8BD24-3017-F052-27D3-6263E78F5107}"/>
                  </a:ext>
                </a:extLst>
              </p14:cNvPr>
              <p14:cNvContentPartPr/>
              <p14:nvPr/>
            </p14:nvContentPartPr>
            <p14:xfrm>
              <a:off x="10464693" y="634733"/>
              <a:ext cx="29520" cy="547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ED8BD24-3017-F052-27D3-6263E78F510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449573" y="619253"/>
                <a:ext cx="601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0F28FE4-FB85-45FA-C539-7CC35E7FA058}"/>
                  </a:ext>
                </a:extLst>
              </p14:cNvPr>
              <p14:cNvContentPartPr/>
              <p14:nvPr/>
            </p14:nvContentPartPr>
            <p14:xfrm>
              <a:off x="10627773" y="465893"/>
              <a:ext cx="41400" cy="4878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0F28FE4-FB85-45FA-C539-7CC35E7FA05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612293" y="450773"/>
                <a:ext cx="716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980A52B-2760-563C-054B-AC16B41E8F07}"/>
                  </a:ext>
                </a:extLst>
              </p14:cNvPr>
              <p14:cNvContentPartPr/>
              <p14:nvPr/>
            </p14:nvContentPartPr>
            <p14:xfrm>
              <a:off x="10555413" y="717173"/>
              <a:ext cx="280800" cy="2214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980A52B-2760-563C-054B-AC16B41E8F0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540293" y="702053"/>
                <a:ext cx="3114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DC65ECE-7631-7FCA-C7CD-91E115218B23}"/>
                  </a:ext>
                </a:extLst>
              </p14:cNvPr>
              <p14:cNvContentPartPr/>
              <p14:nvPr/>
            </p14:nvContentPartPr>
            <p14:xfrm>
              <a:off x="10843773" y="648773"/>
              <a:ext cx="14760" cy="316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DC65ECE-7631-7FCA-C7CD-91E115218B23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828293" y="633653"/>
                <a:ext cx="450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9BE427B-32A8-CA0E-C114-167073217019}"/>
                  </a:ext>
                </a:extLst>
              </p14:cNvPr>
              <p14:cNvContentPartPr/>
              <p14:nvPr/>
            </p14:nvContentPartPr>
            <p14:xfrm>
              <a:off x="10954653" y="435653"/>
              <a:ext cx="547920" cy="5958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9BE427B-32A8-CA0E-C114-16707321701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939533" y="420533"/>
                <a:ext cx="578160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930F167-F209-A6F5-B1EB-9DFBFB21F063}"/>
                  </a:ext>
                </a:extLst>
              </p14:cNvPr>
              <p14:cNvContentPartPr/>
              <p14:nvPr/>
            </p14:nvContentPartPr>
            <p14:xfrm>
              <a:off x="11669613" y="894293"/>
              <a:ext cx="3960" cy="97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930F167-F209-A6F5-B1EB-9DFBFB21F06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654133" y="879173"/>
                <a:ext cx="34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4F9D85A-ACF9-60D7-6E6B-44320329C3D2}"/>
                  </a:ext>
                </a:extLst>
              </p14:cNvPr>
              <p14:cNvContentPartPr/>
              <p14:nvPr/>
            </p14:nvContentPartPr>
            <p14:xfrm>
              <a:off x="11135733" y="660653"/>
              <a:ext cx="147600" cy="25452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4F9D85A-ACF9-60D7-6E6B-44320329C3D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120253" y="645173"/>
                <a:ext cx="1782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50401B5-6437-29C5-7819-6C99B2B2B63A}"/>
                  </a:ext>
                </a:extLst>
              </p14:cNvPr>
              <p14:cNvContentPartPr/>
              <p14:nvPr/>
            </p14:nvContentPartPr>
            <p14:xfrm>
              <a:off x="11219973" y="682973"/>
              <a:ext cx="39240" cy="972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50401B5-6437-29C5-7819-6C99B2B2B63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204853" y="667853"/>
                <a:ext cx="69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2046DEC-EEB4-184D-A753-014BE5E1DBB8}"/>
                  </a:ext>
                </a:extLst>
              </p14:cNvPr>
              <p14:cNvContentPartPr/>
              <p14:nvPr/>
            </p14:nvContentPartPr>
            <p14:xfrm>
              <a:off x="11209893" y="611333"/>
              <a:ext cx="73440" cy="1321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2046DEC-EEB4-184D-A753-014BE5E1DBB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194413" y="595853"/>
                <a:ext cx="103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EBEC397-68E6-1F33-3E86-0C89D0EE92CF}"/>
                  </a:ext>
                </a:extLst>
              </p14:cNvPr>
              <p14:cNvContentPartPr/>
              <p14:nvPr/>
            </p14:nvContentPartPr>
            <p14:xfrm>
              <a:off x="11222493" y="621773"/>
              <a:ext cx="56520" cy="1080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EBEC397-68E6-1F33-3E86-0C89D0EE92C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1207373" y="606653"/>
                <a:ext cx="871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7B12BF2-074F-A0FE-B238-648A51911DC8}"/>
                  </a:ext>
                </a:extLst>
              </p14:cNvPr>
              <p14:cNvContentPartPr/>
              <p14:nvPr/>
            </p14:nvContentPartPr>
            <p14:xfrm>
              <a:off x="10019373" y="1105253"/>
              <a:ext cx="1388160" cy="529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7B12BF2-074F-A0FE-B238-648A51911DC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004253" y="1089773"/>
                <a:ext cx="14187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423C017-43B7-34A6-0EB2-03DAC598B3D3}"/>
                  </a:ext>
                </a:extLst>
              </p14:cNvPr>
              <p14:cNvContentPartPr/>
              <p14:nvPr/>
            </p14:nvContentPartPr>
            <p14:xfrm>
              <a:off x="11169933" y="715373"/>
              <a:ext cx="163440" cy="1573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423C017-43B7-34A6-0EB2-03DAC598B3D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1154813" y="700253"/>
                <a:ext cx="194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104DBC7-EF7F-9C06-B991-5DFD01AC1859}"/>
                  </a:ext>
                </a:extLst>
              </p14:cNvPr>
              <p14:cNvContentPartPr/>
              <p14:nvPr/>
            </p14:nvContentPartPr>
            <p14:xfrm>
              <a:off x="11168493" y="880253"/>
              <a:ext cx="23040" cy="1209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104DBC7-EF7F-9C06-B991-5DFD01AC185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1153013" y="865133"/>
                <a:ext cx="536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E40D1D1C-7CAD-7B3D-90E0-1FF65322C55F}"/>
                  </a:ext>
                </a:extLst>
              </p14:cNvPr>
              <p14:cNvContentPartPr/>
              <p14:nvPr/>
            </p14:nvContentPartPr>
            <p14:xfrm>
              <a:off x="9584853" y="276173"/>
              <a:ext cx="2239200" cy="107028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E40D1D1C-7CAD-7B3D-90E0-1FF65322C55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569733" y="260693"/>
                <a:ext cx="2269800" cy="11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3B12363-33A3-057B-556C-96340A7DD0CE}"/>
                  </a:ext>
                </a:extLst>
              </p14:cNvPr>
              <p14:cNvContentPartPr/>
              <p14:nvPr/>
            </p14:nvContentPartPr>
            <p14:xfrm>
              <a:off x="5234973" y="927413"/>
              <a:ext cx="4372920" cy="13676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3B12363-33A3-057B-556C-96340A7DD0C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219493" y="912293"/>
                <a:ext cx="4403520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D59A45BF-6520-5CAB-C76F-FA8F8985BDAB}"/>
                  </a:ext>
                </a:extLst>
              </p14:cNvPr>
              <p14:cNvContentPartPr/>
              <p14:nvPr/>
            </p14:nvContentPartPr>
            <p14:xfrm>
              <a:off x="10519773" y="301373"/>
              <a:ext cx="8640" cy="97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D59A45BF-6520-5CAB-C76F-FA8F8985BDA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504653" y="286253"/>
                <a:ext cx="3888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166769D-156C-B597-F240-4A760CB0F07C}"/>
              </a:ext>
            </a:extLst>
          </p:cNvPr>
          <p:cNvGrpSpPr/>
          <p:nvPr/>
        </p:nvGrpSpPr>
        <p:grpSpPr>
          <a:xfrm>
            <a:off x="3089013" y="5731253"/>
            <a:ext cx="2138760" cy="947160"/>
            <a:chOff x="3089013" y="5731253"/>
            <a:chExt cx="2138760" cy="9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6DA3F84-5A1C-C23F-6C15-A47907E55B06}"/>
                    </a:ext>
                  </a:extLst>
                </p14:cNvPr>
                <p14:cNvContentPartPr/>
                <p14:nvPr/>
              </p14:nvContentPartPr>
              <p14:xfrm>
                <a:off x="3089013" y="5961293"/>
                <a:ext cx="180720" cy="498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6DA3F84-5A1C-C23F-6C15-A47907E55B0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73893" y="5946173"/>
                  <a:ext cx="2109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CAF1249-F84D-65D4-9A7A-AE09D27B1617}"/>
                    </a:ext>
                  </a:extLst>
                </p14:cNvPr>
                <p14:cNvContentPartPr/>
                <p14:nvPr/>
              </p14:nvContentPartPr>
              <p14:xfrm>
                <a:off x="3281973" y="6020693"/>
                <a:ext cx="155160" cy="387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CAF1249-F84D-65D4-9A7A-AE09D27B16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66493" y="6005213"/>
                  <a:ext cx="1854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7DD8FE1-D2CD-F573-464E-FA07F3ED07A6}"/>
                    </a:ext>
                  </a:extLst>
                </p14:cNvPr>
                <p14:cNvContentPartPr/>
                <p14:nvPr/>
              </p14:nvContentPartPr>
              <p14:xfrm>
                <a:off x="3263973" y="6189893"/>
                <a:ext cx="570600" cy="2059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7DD8FE1-D2CD-F573-464E-FA07F3ED07A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48853" y="6174773"/>
                  <a:ext cx="601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5E44C2-CD48-7CB1-8933-B0CD564A0272}"/>
                    </a:ext>
                  </a:extLst>
                </p14:cNvPr>
                <p14:cNvContentPartPr/>
                <p14:nvPr/>
              </p14:nvContentPartPr>
              <p14:xfrm>
                <a:off x="3681213" y="6062093"/>
                <a:ext cx="5040" cy="2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5E44C2-CD48-7CB1-8933-B0CD564A027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65733" y="6046973"/>
                  <a:ext cx="35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ABADE7D-E31D-A1EC-19E7-5F432279868F}"/>
                    </a:ext>
                  </a:extLst>
                </p14:cNvPr>
                <p14:cNvContentPartPr/>
                <p14:nvPr/>
              </p14:nvContentPartPr>
              <p14:xfrm>
                <a:off x="3783453" y="6079013"/>
                <a:ext cx="221400" cy="253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ABADE7D-E31D-A1EC-19E7-5F432279868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67973" y="6063893"/>
                  <a:ext cx="252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2E95220-D48A-D1DF-59EB-29DD0B06D0E6}"/>
                    </a:ext>
                  </a:extLst>
                </p14:cNvPr>
                <p14:cNvContentPartPr/>
                <p14:nvPr/>
              </p14:nvContentPartPr>
              <p14:xfrm>
                <a:off x="4410573" y="5731253"/>
                <a:ext cx="674280" cy="5014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2E95220-D48A-D1DF-59EB-29DD0B06D0E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95453" y="5715773"/>
                  <a:ext cx="7045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CA73012-466E-4B10-BACF-FE73DBB10946}"/>
                    </a:ext>
                  </a:extLst>
                </p14:cNvPr>
                <p14:cNvContentPartPr/>
                <p14:nvPr/>
              </p14:nvContentPartPr>
              <p14:xfrm>
                <a:off x="5215173" y="5948693"/>
                <a:ext cx="12600" cy="18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CA73012-466E-4B10-BACF-FE73DBB1094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00053" y="5933573"/>
                  <a:ext cx="43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43C7152-80E4-392B-B359-1F59611137C5}"/>
                    </a:ext>
                  </a:extLst>
                </p14:cNvPr>
                <p14:cNvContentPartPr/>
                <p14:nvPr/>
              </p14:nvContentPartPr>
              <p14:xfrm>
                <a:off x="4473573" y="6269093"/>
                <a:ext cx="680040" cy="353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43C7152-80E4-392B-B359-1F59611137C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458453" y="6253613"/>
                  <a:ext cx="7102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2F8B931-95F1-D4A9-031C-90E492A825D6}"/>
                    </a:ext>
                  </a:extLst>
                </p14:cNvPr>
                <p14:cNvContentPartPr/>
                <p14:nvPr/>
              </p14:nvContentPartPr>
              <p14:xfrm>
                <a:off x="3686613" y="6508493"/>
                <a:ext cx="522000" cy="169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2F8B931-95F1-D4A9-031C-90E492A825D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71493" y="6493373"/>
                  <a:ext cx="5526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28E1E0C-647D-9C3C-614E-837ED77638CD}"/>
              </a:ext>
            </a:extLst>
          </p:cNvPr>
          <p:cNvGrpSpPr/>
          <p:nvPr/>
        </p:nvGrpSpPr>
        <p:grpSpPr>
          <a:xfrm>
            <a:off x="6426573" y="4053293"/>
            <a:ext cx="5381280" cy="2581920"/>
            <a:chOff x="6426573" y="4053293"/>
            <a:chExt cx="5381280" cy="258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5DEEF60-5BF0-8461-D6F4-EC21A591B432}"/>
                    </a:ext>
                  </a:extLst>
                </p14:cNvPr>
                <p14:cNvContentPartPr/>
                <p14:nvPr/>
              </p14:nvContentPartPr>
              <p14:xfrm>
                <a:off x="6984573" y="4535333"/>
                <a:ext cx="293760" cy="32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5DEEF60-5BF0-8461-D6F4-EC21A591B43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69093" y="4519853"/>
                  <a:ext cx="324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4CAFA0-C7D2-CF02-425C-0E23F460E48B}"/>
                    </a:ext>
                  </a:extLst>
                </p14:cNvPr>
                <p14:cNvContentPartPr/>
                <p14:nvPr/>
              </p14:nvContentPartPr>
              <p14:xfrm>
                <a:off x="7178253" y="4448933"/>
                <a:ext cx="187920" cy="207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4CAFA0-C7D2-CF02-425C-0E23F460E4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63133" y="4433813"/>
                  <a:ext cx="218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65DF54A-8802-07A8-567F-5BBC985F808B}"/>
                    </a:ext>
                  </a:extLst>
                </p14:cNvPr>
                <p14:cNvContentPartPr/>
                <p14:nvPr/>
              </p14:nvContentPartPr>
              <p14:xfrm>
                <a:off x="7710333" y="4161293"/>
                <a:ext cx="217080" cy="459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65DF54A-8802-07A8-567F-5BBC985F80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94853" y="4146173"/>
                  <a:ext cx="2473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BA35035-116B-4AEC-BD90-F61938D9B416}"/>
                    </a:ext>
                  </a:extLst>
                </p14:cNvPr>
                <p14:cNvContentPartPr/>
                <p14:nvPr/>
              </p14:nvContentPartPr>
              <p14:xfrm>
                <a:off x="7771893" y="4438493"/>
                <a:ext cx="166680" cy="42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BA35035-116B-4AEC-BD90-F61938D9B41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56413" y="4423013"/>
                  <a:ext cx="197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B5A064D-F386-73D9-4804-FBD52F2BB65C}"/>
                    </a:ext>
                  </a:extLst>
                </p14:cNvPr>
                <p14:cNvContentPartPr/>
                <p14:nvPr/>
              </p14:nvContentPartPr>
              <p14:xfrm>
                <a:off x="8001933" y="4534253"/>
                <a:ext cx="126720" cy="259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B5A064D-F386-73D9-4804-FBD52F2BB6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86813" y="4519133"/>
                  <a:ext cx="1573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93172C3-C555-8A89-D78B-DA5FDA7395ED}"/>
                    </a:ext>
                  </a:extLst>
                </p14:cNvPr>
                <p14:cNvContentPartPr/>
                <p14:nvPr/>
              </p14:nvContentPartPr>
              <p14:xfrm>
                <a:off x="8391453" y="4187933"/>
                <a:ext cx="409680" cy="623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93172C3-C555-8A89-D78B-DA5FDA7395E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76333" y="4172813"/>
                  <a:ext cx="4402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736525D-E308-A789-B9BD-417FC5847315}"/>
                    </a:ext>
                  </a:extLst>
                </p14:cNvPr>
                <p14:cNvContentPartPr/>
                <p14:nvPr/>
              </p14:nvContentPartPr>
              <p14:xfrm>
                <a:off x="8874573" y="4696253"/>
                <a:ext cx="97560" cy="186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736525D-E308-A789-B9BD-417FC584731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59453" y="4681133"/>
                  <a:ext cx="128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B5A2BAA-3AEB-DFC9-D758-20E911B53394}"/>
                    </a:ext>
                  </a:extLst>
                </p14:cNvPr>
                <p14:cNvContentPartPr/>
                <p14:nvPr/>
              </p14:nvContentPartPr>
              <p14:xfrm>
                <a:off x="9257973" y="4264253"/>
                <a:ext cx="350280" cy="425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B5A2BAA-3AEB-DFC9-D758-20E911B5339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42853" y="4249133"/>
                  <a:ext cx="3808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2363AD8-8339-2DF9-9239-C730FD9850B6}"/>
                    </a:ext>
                  </a:extLst>
                </p14:cNvPr>
                <p14:cNvContentPartPr/>
                <p14:nvPr/>
              </p14:nvContentPartPr>
              <p14:xfrm>
                <a:off x="9702933" y="4637213"/>
                <a:ext cx="164520" cy="198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2363AD8-8339-2DF9-9239-C730FD9850B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87813" y="4621733"/>
                  <a:ext cx="195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EA8D984-D77B-BEB8-9E04-FA3631E545A8}"/>
                    </a:ext>
                  </a:extLst>
                </p14:cNvPr>
                <p14:cNvContentPartPr/>
                <p14:nvPr/>
              </p14:nvContentPartPr>
              <p14:xfrm>
                <a:off x="10046733" y="4231853"/>
                <a:ext cx="351360" cy="633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EA8D984-D77B-BEB8-9E04-FA3631E545A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31253" y="4216373"/>
                  <a:ext cx="38196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77285EF-1500-33A9-86A8-E37AE8F8E620}"/>
                    </a:ext>
                  </a:extLst>
                </p14:cNvPr>
                <p14:cNvContentPartPr/>
                <p14:nvPr/>
              </p14:nvContentPartPr>
              <p14:xfrm>
                <a:off x="10384773" y="4075613"/>
                <a:ext cx="70920" cy="320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77285EF-1500-33A9-86A8-E37AE8F8E62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369653" y="4060493"/>
                  <a:ext cx="1015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93B455C-7465-160E-8485-26A6AF0977F0}"/>
                    </a:ext>
                  </a:extLst>
                </p14:cNvPr>
                <p14:cNvContentPartPr/>
                <p14:nvPr/>
              </p14:nvContentPartPr>
              <p14:xfrm>
                <a:off x="10338693" y="4148333"/>
                <a:ext cx="271440" cy="61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93B455C-7465-160E-8485-26A6AF0977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23573" y="4133213"/>
                  <a:ext cx="302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AD023A8-CCFE-2F24-09CC-AF00BEC65DAA}"/>
                    </a:ext>
                  </a:extLst>
                </p14:cNvPr>
                <p14:cNvContentPartPr/>
                <p14:nvPr/>
              </p14:nvContentPartPr>
              <p14:xfrm>
                <a:off x="9632013" y="4053293"/>
                <a:ext cx="48240" cy="248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AD023A8-CCFE-2F24-09CC-AF00BEC65DA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616533" y="4038173"/>
                  <a:ext cx="78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59C2FC-F618-0443-D9B7-F1C12A2C78E0}"/>
                    </a:ext>
                  </a:extLst>
                </p14:cNvPr>
                <p14:cNvContentPartPr/>
                <p14:nvPr/>
              </p14:nvContentPartPr>
              <p14:xfrm>
                <a:off x="9567933" y="4133573"/>
                <a:ext cx="202320" cy="49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59C2FC-F618-0443-D9B7-F1C12A2C78E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552813" y="4118453"/>
                  <a:ext cx="232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D39F91A-EDE7-DF11-08E5-A00CD1D2DB5C}"/>
                    </a:ext>
                  </a:extLst>
                </p14:cNvPr>
                <p14:cNvContentPartPr/>
                <p14:nvPr/>
              </p14:nvContentPartPr>
              <p14:xfrm>
                <a:off x="8784573" y="4074533"/>
                <a:ext cx="30240" cy="188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D39F91A-EDE7-DF11-08E5-A00CD1D2DB5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69453" y="4059413"/>
                  <a:ext cx="60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220AB2-A04E-25EF-3DC1-B9480F39D2F8}"/>
                    </a:ext>
                  </a:extLst>
                </p14:cNvPr>
                <p14:cNvContentPartPr/>
                <p14:nvPr/>
              </p14:nvContentPartPr>
              <p14:xfrm>
                <a:off x="8742813" y="4140773"/>
                <a:ext cx="145800" cy="38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F220AB2-A04E-25EF-3DC1-B9480F39D2F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27693" y="4125653"/>
                  <a:ext cx="176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A26D53C-C615-42E4-32FD-2A56523A0249}"/>
                    </a:ext>
                  </a:extLst>
                </p14:cNvPr>
                <p14:cNvContentPartPr/>
                <p14:nvPr/>
              </p14:nvContentPartPr>
              <p14:xfrm>
                <a:off x="7824453" y="4053653"/>
                <a:ext cx="51840" cy="223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A26D53C-C615-42E4-32FD-2A56523A024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09333" y="4038533"/>
                  <a:ext cx="82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BE83242-8C5A-A9C6-C019-54A8EBD4879C}"/>
                    </a:ext>
                  </a:extLst>
                </p14:cNvPr>
                <p14:cNvContentPartPr/>
                <p14:nvPr/>
              </p14:nvContentPartPr>
              <p14:xfrm>
                <a:off x="7783413" y="4132853"/>
                <a:ext cx="158040" cy="18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BE83242-8C5A-A9C6-C019-54A8EBD4879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67933" y="4117373"/>
                  <a:ext cx="188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7BAAC0A-C482-8CAA-40F4-7BAEF28BED28}"/>
                    </a:ext>
                  </a:extLst>
                </p14:cNvPr>
                <p14:cNvContentPartPr/>
                <p14:nvPr/>
              </p14:nvContentPartPr>
              <p14:xfrm>
                <a:off x="7720413" y="4877333"/>
                <a:ext cx="268920" cy="39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7BAAC0A-C482-8CAA-40F4-7BAEF28BED2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05293" y="4862213"/>
                  <a:ext cx="299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50AA0D2-C3C7-40F0-B7A2-B67935E69EC0}"/>
                    </a:ext>
                  </a:extLst>
                </p14:cNvPr>
                <p14:cNvContentPartPr/>
                <p14:nvPr/>
              </p14:nvContentPartPr>
              <p14:xfrm>
                <a:off x="8530053" y="5030693"/>
                <a:ext cx="258480" cy="35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50AA0D2-C3C7-40F0-B7A2-B67935E69EC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14573" y="5015573"/>
                  <a:ext cx="2890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9614D0D-954C-21B2-8D47-4962D7E2F315}"/>
                    </a:ext>
                  </a:extLst>
                </p14:cNvPr>
                <p14:cNvContentPartPr/>
                <p14:nvPr/>
              </p14:nvContentPartPr>
              <p14:xfrm>
                <a:off x="9378933" y="4957973"/>
                <a:ext cx="256680" cy="32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9614D0D-954C-21B2-8D47-4962D7E2F31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363453" y="4942853"/>
                  <a:ext cx="286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15A7178-FED9-5314-2D0C-AD2F07514A55}"/>
                    </a:ext>
                  </a:extLst>
                </p14:cNvPr>
                <p14:cNvContentPartPr/>
                <p14:nvPr/>
              </p14:nvContentPartPr>
              <p14:xfrm>
                <a:off x="10074453" y="5046893"/>
                <a:ext cx="367560" cy="31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15A7178-FED9-5314-2D0C-AD2F07514A5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059333" y="5031773"/>
                  <a:ext cx="398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36EC1BB-CBDA-D837-40D9-B83C163AC6EB}"/>
                    </a:ext>
                  </a:extLst>
                </p14:cNvPr>
                <p14:cNvContentPartPr/>
                <p14:nvPr/>
              </p14:nvContentPartPr>
              <p14:xfrm>
                <a:off x="8000853" y="5147333"/>
                <a:ext cx="2431440" cy="243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36EC1BB-CBDA-D837-40D9-B83C163AC6E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85733" y="5131853"/>
                  <a:ext cx="2461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2AE46B9-EB56-7657-A2FC-4F70001B090E}"/>
                    </a:ext>
                  </a:extLst>
                </p14:cNvPr>
                <p14:cNvContentPartPr/>
                <p14:nvPr/>
              </p14:nvContentPartPr>
              <p14:xfrm>
                <a:off x="8167173" y="5411933"/>
                <a:ext cx="2265840" cy="142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2AE46B9-EB56-7657-A2FC-4F70001B090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152053" y="5396453"/>
                  <a:ext cx="2296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B0ED4FD-3A4E-4241-1B26-E76FADBDD320}"/>
                    </a:ext>
                  </a:extLst>
                </p14:cNvPr>
                <p14:cNvContentPartPr/>
                <p14:nvPr/>
              </p14:nvContentPartPr>
              <p14:xfrm>
                <a:off x="8155653" y="5400773"/>
                <a:ext cx="115920" cy="158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B0ED4FD-3A4E-4241-1B26-E76FADBDD32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40173" y="5385653"/>
                  <a:ext cx="146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DA06B91-34C0-345D-AB86-813E280BC8FE}"/>
                    </a:ext>
                  </a:extLst>
                </p14:cNvPr>
                <p14:cNvContentPartPr/>
                <p14:nvPr/>
              </p14:nvContentPartPr>
              <p14:xfrm>
                <a:off x="7168533" y="6038333"/>
                <a:ext cx="285120" cy="36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DA06B91-34C0-345D-AB86-813E280BC8F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53053" y="6023213"/>
                  <a:ext cx="315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DFFC631-D6E4-EFEE-92A6-FC7414AFD7E7}"/>
                    </a:ext>
                  </a:extLst>
                </p14:cNvPr>
                <p14:cNvContentPartPr/>
                <p14:nvPr/>
              </p14:nvContentPartPr>
              <p14:xfrm>
                <a:off x="7457253" y="5977853"/>
                <a:ext cx="138600" cy="210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DFFC631-D6E4-EFEE-92A6-FC7414AFD7E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42133" y="5962373"/>
                  <a:ext cx="168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11AEC5B-CA99-A785-081A-5997834DB80D}"/>
                    </a:ext>
                  </a:extLst>
                </p14:cNvPr>
                <p14:cNvContentPartPr/>
                <p14:nvPr/>
              </p14:nvContentPartPr>
              <p14:xfrm>
                <a:off x="8046573" y="5924213"/>
                <a:ext cx="154800" cy="322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11AEC5B-CA99-A785-081A-5997834DB80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31453" y="5908733"/>
                  <a:ext cx="185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11DF549-874C-F40A-4DAD-769E9916F559}"/>
                    </a:ext>
                  </a:extLst>
                </p14:cNvPr>
                <p14:cNvContentPartPr/>
                <p14:nvPr/>
              </p14:nvContentPartPr>
              <p14:xfrm>
                <a:off x="8088693" y="5924573"/>
                <a:ext cx="167760" cy="60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11DF549-874C-F40A-4DAD-769E9916F55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073573" y="5909453"/>
                  <a:ext cx="198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76C938-8943-DD92-AA33-AADC261CC3A2}"/>
                    </a:ext>
                  </a:extLst>
                </p14:cNvPr>
                <p14:cNvContentPartPr/>
                <p14:nvPr/>
              </p14:nvContentPartPr>
              <p14:xfrm>
                <a:off x="7838853" y="5663933"/>
                <a:ext cx="567000" cy="599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76C938-8943-DD92-AA33-AADC261CC3A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23373" y="5648453"/>
                  <a:ext cx="59760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5E47FF0-E012-16A9-8B21-3C8A7BC66F18}"/>
                    </a:ext>
                  </a:extLst>
                </p14:cNvPr>
                <p14:cNvContentPartPr/>
                <p14:nvPr/>
              </p14:nvContentPartPr>
              <p14:xfrm>
                <a:off x="8689893" y="5809013"/>
                <a:ext cx="123120" cy="453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5E47FF0-E012-16A9-8B21-3C8A7BC66F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74773" y="5793533"/>
                  <a:ext cx="1537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49F8E5-569B-5DE6-BF58-66A5112077B1}"/>
                    </a:ext>
                  </a:extLst>
                </p14:cNvPr>
                <p14:cNvContentPartPr/>
                <p14:nvPr/>
              </p14:nvContentPartPr>
              <p14:xfrm>
                <a:off x="8902653" y="6103493"/>
                <a:ext cx="77760" cy="202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49F8E5-569B-5DE6-BF58-66A5112077B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87533" y="6088013"/>
                  <a:ext cx="108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6765582-5397-4EAB-92DF-2A02228CC2FF}"/>
                    </a:ext>
                  </a:extLst>
                </p14:cNvPr>
                <p14:cNvContentPartPr/>
                <p14:nvPr/>
              </p14:nvContentPartPr>
              <p14:xfrm>
                <a:off x="9065373" y="5946173"/>
                <a:ext cx="60840" cy="331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6765582-5397-4EAB-92DF-2A02228CC2F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50253" y="5930693"/>
                  <a:ext cx="914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28A3CFD-BB67-A8FC-7967-1760B69CC10A}"/>
                    </a:ext>
                  </a:extLst>
                </p14:cNvPr>
                <p14:cNvContentPartPr/>
                <p14:nvPr/>
              </p14:nvContentPartPr>
              <p14:xfrm>
                <a:off x="9002373" y="6046973"/>
                <a:ext cx="150480" cy="23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28A3CFD-BB67-A8FC-7967-1760B69CC1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87253" y="6031853"/>
                  <a:ext cx="181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D3DA5D6-3E6D-1C26-4154-8197CC968DF7}"/>
                    </a:ext>
                  </a:extLst>
                </p14:cNvPr>
                <p14:cNvContentPartPr/>
                <p14:nvPr/>
              </p14:nvContentPartPr>
              <p14:xfrm>
                <a:off x="9231333" y="6227333"/>
                <a:ext cx="53640" cy="111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D3DA5D6-3E6D-1C26-4154-8197CC968DF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216213" y="6212213"/>
                  <a:ext cx="84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64D0991-81EF-B507-00F3-16C53D6B7E6C}"/>
                    </a:ext>
                  </a:extLst>
                </p14:cNvPr>
                <p14:cNvContentPartPr/>
                <p14:nvPr/>
              </p14:nvContentPartPr>
              <p14:xfrm>
                <a:off x="9478653" y="5848973"/>
                <a:ext cx="599400" cy="503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64D0991-81EF-B507-00F3-16C53D6B7E6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63533" y="5833493"/>
                  <a:ext cx="6300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EC3215E-FF86-035C-AC4A-96C71C592659}"/>
                    </a:ext>
                  </a:extLst>
                </p14:cNvPr>
                <p14:cNvContentPartPr/>
                <p14:nvPr/>
              </p14:nvContentPartPr>
              <p14:xfrm>
                <a:off x="10104333" y="6358733"/>
                <a:ext cx="65160" cy="266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EC3215E-FF86-035C-AC4A-96C71C59265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89213" y="6343613"/>
                  <a:ext cx="95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61AE4B-A55D-20B6-F6A0-AAE74DD251D8}"/>
                    </a:ext>
                  </a:extLst>
                </p14:cNvPr>
                <p14:cNvContentPartPr/>
                <p14:nvPr/>
              </p14:nvContentPartPr>
              <p14:xfrm>
                <a:off x="10298013" y="5991893"/>
                <a:ext cx="177120" cy="320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61AE4B-A55D-20B6-F6A0-AAE74DD251D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282893" y="5976413"/>
                  <a:ext cx="2073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7D0CBCE-BCF0-835B-680F-C660DA1ADC86}"/>
                    </a:ext>
                  </a:extLst>
                </p14:cNvPr>
                <p14:cNvContentPartPr/>
                <p14:nvPr/>
              </p14:nvContentPartPr>
              <p14:xfrm>
                <a:off x="10571253" y="6156413"/>
                <a:ext cx="140760" cy="204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7D0CBCE-BCF0-835B-680F-C660DA1ADC8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556133" y="6140933"/>
                  <a:ext cx="171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940D162-528F-E9FF-3247-AFD40530EC63}"/>
                    </a:ext>
                  </a:extLst>
                </p14:cNvPr>
                <p14:cNvContentPartPr/>
                <p14:nvPr/>
              </p14:nvContentPartPr>
              <p14:xfrm>
                <a:off x="10758813" y="5854013"/>
                <a:ext cx="130680" cy="514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940D162-528F-E9FF-3247-AFD40530EC6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743333" y="5838893"/>
                  <a:ext cx="1612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DC86478-706B-8C44-8F88-6DA516852CE9}"/>
                    </a:ext>
                  </a:extLst>
                </p14:cNvPr>
                <p14:cNvContentPartPr/>
                <p14:nvPr/>
              </p14:nvContentPartPr>
              <p14:xfrm>
                <a:off x="10971213" y="6288893"/>
                <a:ext cx="25920" cy="1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DC86478-706B-8C44-8F88-6DA516852CE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956093" y="6273773"/>
                  <a:ext cx="56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06B16A4-E189-C59D-34FE-9CA9BFEF300D}"/>
                    </a:ext>
                  </a:extLst>
                </p14:cNvPr>
                <p14:cNvContentPartPr/>
                <p14:nvPr/>
              </p14:nvContentPartPr>
              <p14:xfrm>
                <a:off x="11151573" y="6267293"/>
                <a:ext cx="288000" cy="61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06B16A4-E189-C59D-34FE-9CA9BFEF300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136093" y="6251813"/>
                  <a:ext cx="318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AD917A-FB02-13F4-3EB6-85732ADC5BB0}"/>
                    </a:ext>
                  </a:extLst>
                </p14:cNvPr>
                <p14:cNvContentPartPr/>
                <p14:nvPr/>
              </p14:nvContentPartPr>
              <p14:xfrm>
                <a:off x="11644773" y="6253253"/>
                <a:ext cx="120960" cy="12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AD917A-FB02-13F4-3EB6-85732ADC5BB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629653" y="6238133"/>
                  <a:ext cx="151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558F64E-5916-A415-1ABD-1D1DC4D8DBA3}"/>
                    </a:ext>
                  </a:extLst>
                </p14:cNvPr>
                <p14:cNvContentPartPr/>
                <p14:nvPr/>
              </p14:nvContentPartPr>
              <p14:xfrm>
                <a:off x="11793093" y="6260813"/>
                <a:ext cx="14760" cy="1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558F64E-5916-A415-1ABD-1D1DC4D8DBA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777613" y="6245693"/>
                  <a:ext cx="45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FA5A565-C400-F5BD-9A9D-A35FE69270D9}"/>
                    </a:ext>
                  </a:extLst>
                </p14:cNvPr>
                <p14:cNvContentPartPr/>
                <p14:nvPr/>
              </p14:nvContentPartPr>
              <p14:xfrm>
                <a:off x="6426573" y="6397613"/>
                <a:ext cx="1015560" cy="237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FA5A565-C400-F5BD-9A9D-A35FE69270D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11453" y="6382133"/>
                  <a:ext cx="1046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6A2A310-C4C1-CBE5-3536-730DC36BEA9E}"/>
                    </a:ext>
                  </a:extLst>
                </p14:cNvPr>
                <p14:cNvContentPartPr/>
                <p14:nvPr/>
              </p14:nvContentPartPr>
              <p14:xfrm>
                <a:off x="7378053" y="6297893"/>
                <a:ext cx="132480" cy="1688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6A2A310-C4C1-CBE5-3536-730DC36BEA9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62933" y="628277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C910B69-C5DB-128E-B9F4-F02055C70E69}"/>
              </a:ext>
            </a:extLst>
          </p:cNvPr>
          <p:cNvGrpSpPr/>
          <p:nvPr/>
        </p:nvGrpSpPr>
        <p:grpSpPr>
          <a:xfrm>
            <a:off x="10469013" y="1800053"/>
            <a:ext cx="667800" cy="284760"/>
            <a:chOff x="10469013" y="1800053"/>
            <a:chExt cx="66780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4ACEFC7-26B6-887E-3A54-ADAB4029412A}"/>
                    </a:ext>
                  </a:extLst>
                </p14:cNvPr>
                <p14:cNvContentPartPr/>
                <p14:nvPr/>
              </p14:nvContentPartPr>
              <p14:xfrm>
                <a:off x="10469013" y="1896533"/>
                <a:ext cx="486360" cy="166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4ACEFC7-26B6-887E-3A54-ADAB4029412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53533" y="1881053"/>
                  <a:ext cx="516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3D20C8C-410C-C473-97A2-748CA94F8EFE}"/>
                    </a:ext>
                  </a:extLst>
                </p14:cNvPr>
                <p14:cNvContentPartPr/>
                <p14:nvPr/>
              </p14:nvContentPartPr>
              <p14:xfrm>
                <a:off x="10884813" y="1800053"/>
                <a:ext cx="252000" cy="284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3D20C8C-410C-C473-97A2-748CA94F8EF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869693" y="1784933"/>
                  <a:ext cx="282600" cy="31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6181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BB4F508-054F-2D01-7875-6660F6D2C315}"/>
              </a:ext>
            </a:extLst>
          </p:cNvPr>
          <p:cNvGrpSpPr/>
          <p:nvPr/>
        </p:nvGrpSpPr>
        <p:grpSpPr>
          <a:xfrm>
            <a:off x="5973693" y="390293"/>
            <a:ext cx="6219000" cy="4287960"/>
            <a:chOff x="5973693" y="390293"/>
            <a:chExt cx="6219000" cy="428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139E284-88F4-8298-91D6-8F10274EE34B}"/>
                    </a:ext>
                  </a:extLst>
                </p14:cNvPr>
                <p14:cNvContentPartPr/>
                <p14:nvPr/>
              </p14:nvContentPartPr>
              <p14:xfrm>
                <a:off x="6966213" y="694133"/>
                <a:ext cx="412560" cy="67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139E284-88F4-8298-91D6-8F10274EE3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50733" y="679013"/>
                  <a:ext cx="443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A43E79-253B-8945-C464-ECC30E7919BC}"/>
                    </a:ext>
                  </a:extLst>
                </p14:cNvPr>
                <p14:cNvContentPartPr/>
                <p14:nvPr/>
              </p14:nvContentPartPr>
              <p14:xfrm>
                <a:off x="7259613" y="619973"/>
                <a:ext cx="192600" cy="207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A43E79-253B-8945-C464-ECC30E7919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44133" y="604853"/>
                  <a:ext cx="223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40DA02A-CD36-0FC5-8820-46B4E98B4E57}"/>
                    </a:ext>
                  </a:extLst>
                </p14:cNvPr>
                <p14:cNvContentPartPr/>
                <p14:nvPr/>
              </p14:nvContentPartPr>
              <p14:xfrm>
                <a:off x="7697013" y="390293"/>
                <a:ext cx="815400" cy="759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40DA02A-CD36-0FC5-8820-46B4E98B4E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81533" y="375173"/>
                  <a:ext cx="84600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D2447E-068B-AD79-A812-80D95654ABEC}"/>
                    </a:ext>
                  </a:extLst>
                </p14:cNvPr>
                <p14:cNvContentPartPr/>
                <p14:nvPr/>
              </p14:nvContentPartPr>
              <p14:xfrm>
                <a:off x="8530413" y="657773"/>
                <a:ext cx="352440" cy="20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D2447E-068B-AD79-A812-80D95654AB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15293" y="642293"/>
                  <a:ext cx="382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F86A27-F28A-66DC-E21A-C378F021E443}"/>
                    </a:ext>
                  </a:extLst>
                </p14:cNvPr>
                <p14:cNvContentPartPr/>
                <p14:nvPr/>
              </p14:nvContentPartPr>
              <p14:xfrm>
                <a:off x="8899413" y="576773"/>
                <a:ext cx="279000" cy="300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F86A27-F28A-66DC-E21A-C378F021E4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83933" y="561653"/>
                  <a:ext cx="309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E043060-3C2F-16C9-31D9-782673FC79F0}"/>
                    </a:ext>
                  </a:extLst>
                </p14:cNvPr>
                <p14:cNvContentPartPr/>
                <p14:nvPr/>
              </p14:nvContentPartPr>
              <p14:xfrm>
                <a:off x="9212253" y="707813"/>
                <a:ext cx="223200" cy="223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E043060-3C2F-16C9-31D9-782673FC79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97133" y="692693"/>
                  <a:ext cx="253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F0287F-1503-E0D9-3ECF-0EF22A9F0264}"/>
                    </a:ext>
                  </a:extLst>
                </p14:cNvPr>
                <p14:cNvContentPartPr/>
                <p14:nvPr/>
              </p14:nvContentPartPr>
              <p14:xfrm>
                <a:off x="8183733" y="1140893"/>
                <a:ext cx="829800" cy="48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F0287F-1503-E0D9-3ECF-0EF22A9F02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68253" y="1125773"/>
                  <a:ext cx="860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33F856-2B38-D648-DD2B-DCB9BAAD2A00}"/>
                    </a:ext>
                  </a:extLst>
                </p14:cNvPr>
                <p14:cNvContentPartPr/>
                <p14:nvPr/>
              </p14:nvContentPartPr>
              <p14:xfrm>
                <a:off x="6104373" y="1734533"/>
                <a:ext cx="528840" cy="941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33F856-2B38-D648-DD2B-DCB9BAAD2A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89253" y="1719413"/>
                  <a:ext cx="55944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69261DB-A473-3701-D98E-CFD612DD9499}"/>
                    </a:ext>
                  </a:extLst>
                </p14:cNvPr>
                <p14:cNvContentPartPr/>
                <p14:nvPr/>
              </p14:nvContentPartPr>
              <p14:xfrm>
                <a:off x="6606933" y="2304053"/>
                <a:ext cx="336240" cy="369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69261DB-A473-3701-D98E-CFD612DD94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91813" y="2288573"/>
                  <a:ext cx="3668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FE1596-D6FA-0161-44D3-BC5307E7EB16}"/>
                    </a:ext>
                  </a:extLst>
                </p14:cNvPr>
                <p14:cNvContentPartPr/>
                <p14:nvPr/>
              </p14:nvContentPartPr>
              <p14:xfrm>
                <a:off x="7007253" y="1837853"/>
                <a:ext cx="776520" cy="770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FE1596-D6FA-0161-44D3-BC5307E7EB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92133" y="1822373"/>
                  <a:ext cx="80676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BFFA74-4D46-5CF2-918D-8856ED0A8773}"/>
                    </a:ext>
                  </a:extLst>
                </p14:cNvPr>
                <p14:cNvContentPartPr/>
                <p14:nvPr/>
              </p14:nvContentPartPr>
              <p14:xfrm>
                <a:off x="7772253" y="2286773"/>
                <a:ext cx="292680" cy="376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BFFA74-4D46-5CF2-918D-8856ED0A87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57133" y="2271653"/>
                  <a:ext cx="3229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96831AD-4489-EBF6-9DA9-AFF768F50ABE}"/>
                    </a:ext>
                  </a:extLst>
                </p14:cNvPr>
                <p14:cNvContentPartPr/>
                <p14:nvPr/>
              </p14:nvContentPartPr>
              <p14:xfrm>
                <a:off x="6592533" y="2848733"/>
                <a:ext cx="1400400" cy="95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96831AD-4489-EBF6-9DA9-AFF768F50A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77413" y="2833613"/>
                  <a:ext cx="1430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D07D5B-90F7-B027-21BC-45CD84897B00}"/>
                    </a:ext>
                  </a:extLst>
                </p14:cNvPr>
                <p14:cNvContentPartPr/>
                <p14:nvPr/>
              </p14:nvContentPartPr>
              <p14:xfrm>
                <a:off x="6902853" y="3108293"/>
                <a:ext cx="1161360" cy="1030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D07D5B-90F7-B027-21BC-45CD84897B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87733" y="3093173"/>
                  <a:ext cx="1191960" cy="10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8597552-61FA-4EE8-ECFA-06D666721762}"/>
                    </a:ext>
                  </a:extLst>
                </p14:cNvPr>
                <p14:cNvContentPartPr/>
                <p14:nvPr/>
              </p14:nvContentPartPr>
              <p14:xfrm>
                <a:off x="8401173" y="1692773"/>
                <a:ext cx="308880" cy="2985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8597552-61FA-4EE8-ECFA-06D666721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85693" y="1677653"/>
                  <a:ext cx="339480" cy="30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B70CE3-D079-B8D3-4448-924875B6C991}"/>
                    </a:ext>
                  </a:extLst>
                </p14:cNvPr>
                <p14:cNvContentPartPr/>
                <p14:nvPr/>
              </p14:nvContentPartPr>
              <p14:xfrm>
                <a:off x="8724093" y="2521493"/>
                <a:ext cx="1319040" cy="64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B70CE3-D079-B8D3-4448-924875B6C9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08973" y="2506013"/>
                  <a:ext cx="1349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A2F42B6-7CCC-BD95-8A8B-5CCAAD2D95C8}"/>
                    </a:ext>
                  </a:extLst>
                </p14:cNvPr>
                <p14:cNvContentPartPr/>
                <p14:nvPr/>
              </p14:nvContentPartPr>
              <p14:xfrm>
                <a:off x="9015693" y="3024413"/>
                <a:ext cx="1159920" cy="659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A2F42B6-7CCC-BD95-8A8B-5CCAAD2D95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00213" y="3008933"/>
                  <a:ext cx="119052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102964-AFDB-E857-427A-58852D851866}"/>
                    </a:ext>
                  </a:extLst>
                </p14:cNvPr>
                <p14:cNvContentPartPr/>
                <p14:nvPr/>
              </p14:nvContentPartPr>
              <p14:xfrm>
                <a:off x="10238613" y="1660733"/>
                <a:ext cx="314640" cy="2429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102964-AFDB-E857-427A-58852D8518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23493" y="1645613"/>
                  <a:ext cx="344880" cy="24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711E3D-2AE6-8F87-9574-8104A3066ECE}"/>
                    </a:ext>
                  </a:extLst>
                </p14:cNvPr>
                <p14:cNvContentPartPr/>
                <p14:nvPr/>
              </p14:nvContentPartPr>
              <p14:xfrm>
                <a:off x="10684293" y="1550933"/>
                <a:ext cx="1132560" cy="752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711E3D-2AE6-8F87-9574-8104A3066E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69173" y="1535453"/>
                  <a:ext cx="116316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1BAB7E7-33CD-CACD-3750-DE3F9C061864}"/>
                    </a:ext>
                  </a:extLst>
                </p14:cNvPr>
                <p14:cNvContentPartPr/>
                <p14:nvPr/>
              </p14:nvContentPartPr>
              <p14:xfrm>
                <a:off x="11783373" y="1937573"/>
                <a:ext cx="66960" cy="110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1BAB7E7-33CD-CACD-3750-DE3F9C0618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68253" y="1922453"/>
                  <a:ext cx="97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E98D96-9AF3-DA17-DE26-F3FA48004D96}"/>
                    </a:ext>
                  </a:extLst>
                </p14:cNvPr>
                <p14:cNvContentPartPr/>
                <p14:nvPr/>
              </p14:nvContentPartPr>
              <p14:xfrm>
                <a:off x="11921253" y="2034413"/>
                <a:ext cx="189360" cy="257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E98D96-9AF3-DA17-DE26-F3FA48004D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906133" y="2018933"/>
                  <a:ext cx="219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B292067-D929-ED17-D610-3D674D83247B}"/>
                    </a:ext>
                  </a:extLst>
                </p14:cNvPr>
                <p14:cNvContentPartPr/>
                <p14:nvPr/>
              </p14:nvContentPartPr>
              <p14:xfrm>
                <a:off x="11154813" y="2368493"/>
                <a:ext cx="852480" cy="77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B292067-D929-ED17-D610-3D674D8324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39693" y="2353013"/>
                  <a:ext cx="883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E633B6-E7FC-81D4-BE34-7D4BDE68CA75}"/>
                    </a:ext>
                  </a:extLst>
                </p14:cNvPr>
                <p14:cNvContentPartPr/>
                <p14:nvPr/>
              </p14:nvContentPartPr>
              <p14:xfrm>
                <a:off x="11201253" y="2925773"/>
                <a:ext cx="523080" cy="346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E633B6-E7FC-81D4-BE34-7D4BDE68CA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186133" y="2910293"/>
                  <a:ext cx="553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9DC3E31-8628-0D7F-65CC-D408297B29E9}"/>
                    </a:ext>
                  </a:extLst>
                </p14:cNvPr>
                <p14:cNvContentPartPr/>
                <p14:nvPr/>
              </p14:nvContentPartPr>
              <p14:xfrm>
                <a:off x="5973693" y="1061333"/>
                <a:ext cx="6219000" cy="3427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9DC3E31-8628-0D7F-65CC-D408297B29E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58573" y="1045853"/>
                  <a:ext cx="6249600" cy="345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CD631BB-B36D-2F72-974E-E39F692817D6}"/>
                  </a:ext>
                </a:extLst>
              </p14:cNvPr>
              <p14:cNvContentPartPr/>
              <p14:nvPr/>
            </p14:nvContentPartPr>
            <p14:xfrm>
              <a:off x="5313093" y="481733"/>
              <a:ext cx="432000" cy="54507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CD631BB-B36D-2F72-974E-E39F692817D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97973" y="466613"/>
                <a:ext cx="462600" cy="54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2CDFEDB7-6650-BEBE-B39E-0917626F8784}"/>
              </a:ext>
            </a:extLst>
          </p:cNvPr>
          <p:cNvGrpSpPr/>
          <p:nvPr/>
        </p:nvGrpSpPr>
        <p:grpSpPr>
          <a:xfrm>
            <a:off x="383613" y="330893"/>
            <a:ext cx="1689840" cy="993240"/>
            <a:chOff x="383613" y="330893"/>
            <a:chExt cx="1689840" cy="99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580F84-5565-9051-DA7B-CA8E8B6A6AF4}"/>
                    </a:ext>
                  </a:extLst>
                </p14:cNvPr>
                <p14:cNvContentPartPr/>
                <p14:nvPr/>
              </p14:nvContentPartPr>
              <p14:xfrm>
                <a:off x="383613" y="330893"/>
                <a:ext cx="656280" cy="993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580F84-5565-9051-DA7B-CA8E8B6A6A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8493" y="315773"/>
                  <a:ext cx="68688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53E08F-7CC9-6830-98E2-0CBED3FA18EE}"/>
                    </a:ext>
                  </a:extLst>
                </p14:cNvPr>
                <p14:cNvContentPartPr/>
                <p14:nvPr/>
              </p14:nvContentPartPr>
              <p14:xfrm>
                <a:off x="939813" y="436733"/>
                <a:ext cx="54000" cy="253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53E08F-7CC9-6830-98E2-0CBED3FA18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4693" y="421613"/>
                  <a:ext cx="84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29338F-0B24-3531-DD59-A4F7F6DB3842}"/>
                    </a:ext>
                  </a:extLst>
                </p14:cNvPr>
                <p14:cNvContentPartPr/>
                <p14:nvPr/>
              </p14:nvContentPartPr>
              <p14:xfrm>
                <a:off x="907413" y="436013"/>
                <a:ext cx="265680" cy="173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29338F-0B24-3531-DD59-A4F7F6DB38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2293" y="420893"/>
                  <a:ext cx="296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FEF9F0F-8133-C29D-F94E-AC9B0D7FA9E1}"/>
                    </a:ext>
                  </a:extLst>
                </p14:cNvPr>
                <p14:cNvContentPartPr/>
                <p14:nvPr/>
              </p14:nvContentPartPr>
              <p14:xfrm>
                <a:off x="912453" y="1016693"/>
                <a:ext cx="101520" cy="55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FEF9F0F-8133-C29D-F94E-AC9B0D7FA9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7333" y="1001573"/>
                  <a:ext cx="132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3F317FC-80D7-06F7-F9E5-74385790206C}"/>
                    </a:ext>
                  </a:extLst>
                </p14:cNvPr>
                <p14:cNvContentPartPr/>
                <p14:nvPr/>
              </p14:nvContentPartPr>
              <p14:xfrm>
                <a:off x="1204413" y="437453"/>
                <a:ext cx="149040" cy="864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3F317FC-80D7-06F7-F9E5-7438579020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9293" y="421973"/>
                  <a:ext cx="17964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3962226-7439-636A-DED3-70E7A1CAC62F}"/>
                    </a:ext>
                  </a:extLst>
                </p14:cNvPr>
                <p14:cNvContentPartPr/>
                <p14:nvPr/>
              </p14:nvContentPartPr>
              <p14:xfrm>
                <a:off x="1175253" y="927053"/>
                <a:ext cx="164880" cy="191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3962226-7439-636A-DED3-70E7A1CAC62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59773" y="911573"/>
                  <a:ext cx="195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D9A921-A131-CED0-A8F3-24F07F125CC7}"/>
                    </a:ext>
                  </a:extLst>
                </p14:cNvPr>
                <p14:cNvContentPartPr/>
                <p14:nvPr/>
              </p14:nvContentPartPr>
              <p14:xfrm>
                <a:off x="1468293" y="819413"/>
                <a:ext cx="211680" cy="255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D9A921-A131-CED0-A8F3-24F07F125C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53173" y="803933"/>
                  <a:ext cx="242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B5CF5E-03D2-7E36-C798-75665E9FF9DE}"/>
                    </a:ext>
                  </a:extLst>
                </p14:cNvPr>
                <p14:cNvContentPartPr/>
                <p14:nvPr/>
              </p14:nvContentPartPr>
              <p14:xfrm>
                <a:off x="1724253" y="782693"/>
                <a:ext cx="349200" cy="228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B5CF5E-03D2-7E36-C798-75665E9FF9D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08773" y="767213"/>
                  <a:ext cx="37944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812909-6FAC-F423-33EF-521FAC23248F}"/>
              </a:ext>
            </a:extLst>
          </p:cNvPr>
          <p:cNvGrpSpPr/>
          <p:nvPr/>
        </p:nvGrpSpPr>
        <p:grpSpPr>
          <a:xfrm>
            <a:off x="2459733" y="556253"/>
            <a:ext cx="1590840" cy="2373480"/>
            <a:chOff x="2459733" y="556253"/>
            <a:chExt cx="1590840" cy="23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33ADC2A-1817-F852-D54E-3E686DB760A8}"/>
                    </a:ext>
                  </a:extLst>
                </p14:cNvPr>
                <p14:cNvContentPartPr/>
                <p14:nvPr/>
              </p14:nvContentPartPr>
              <p14:xfrm>
                <a:off x="2653413" y="556253"/>
                <a:ext cx="376200" cy="398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33ADC2A-1817-F852-D54E-3E686DB760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38293" y="541133"/>
                  <a:ext cx="4068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F36453-77E0-6278-B645-1FF47A10C99A}"/>
                    </a:ext>
                  </a:extLst>
                </p14:cNvPr>
                <p14:cNvContentPartPr/>
                <p14:nvPr/>
              </p14:nvContentPartPr>
              <p14:xfrm>
                <a:off x="3068853" y="720413"/>
                <a:ext cx="981720" cy="331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F36453-77E0-6278-B645-1FF47A10C9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53733" y="705293"/>
                  <a:ext cx="1012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6B13440-C94F-0740-559E-3EF571447167}"/>
                    </a:ext>
                  </a:extLst>
                </p14:cNvPr>
                <p14:cNvContentPartPr/>
                <p14:nvPr/>
              </p14:nvContentPartPr>
              <p14:xfrm>
                <a:off x="2739093" y="1375253"/>
                <a:ext cx="216720" cy="1483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6B13440-C94F-0740-559E-3EF5714471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23613" y="1359773"/>
                  <a:ext cx="247320" cy="15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EE9F131-598C-13AE-8D73-917BC212C7A2}"/>
                    </a:ext>
                  </a:extLst>
                </p14:cNvPr>
                <p14:cNvContentPartPr/>
                <p14:nvPr/>
              </p14:nvContentPartPr>
              <p14:xfrm>
                <a:off x="2459733" y="2577653"/>
                <a:ext cx="454680" cy="352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EE9F131-598C-13AE-8D73-917BC212C7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44613" y="2562173"/>
                  <a:ext cx="48528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9868561-F028-B5EC-CD50-F7F19DDDD862}"/>
              </a:ext>
            </a:extLst>
          </p:cNvPr>
          <p:cNvGrpSpPr/>
          <p:nvPr/>
        </p:nvGrpSpPr>
        <p:grpSpPr>
          <a:xfrm>
            <a:off x="1101453" y="3726053"/>
            <a:ext cx="2708640" cy="1298160"/>
            <a:chOff x="1101453" y="3726053"/>
            <a:chExt cx="2708640" cy="12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507566D-273E-C303-4168-37DF488B0B19}"/>
                    </a:ext>
                  </a:extLst>
                </p14:cNvPr>
                <p14:cNvContentPartPr/>
                <p14:nvPr/>
              </p14:nvContentPartPr>
              <p14:xfrm>
                <a:off x="1101453" y="3726053"/>
                <a:ext cx="915480" cy="947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507566D-273E-C303-4168-37DF488B0B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6333" y="3710933"/>
                  <a:ext cx="94572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77EE5A1-FEF8-6B8E-010B-0BBEAA0B44EA}"/>
                    </a:ext>
                  </a:extLst>
                </p14:cNvPr>
                <p14:cNvContentPartPr/>
                <p14:nvPr/>
              </p14:nvContentPartPr>
              <p14:xfrm>
                <a:off x="1885533" y="4214573"/>
                <a:ext cx="15120" cy="19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77EE5A1-FEF8-6B8E-010B-0BBEAA0B44E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70413" y="4199453"/>
                  <a:ext cx="45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FBA6114-7335-91AB-55C4-F5AA43AD1AD6}"/>
                    </a:ext>
                  </a:extLst>
                </p14:cNvPr>
                <p14:cNvContentPartPr/>
                <p14:nvPr/>
              </p14:nvContentPartPr>
              <p14:xfrm>
                <a:off x="2039613" y="4421573"/>
                <a:ext cx="132840" cy="233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FBA6114-7335-91AB-55C4-F5AA43AD1A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24493" y="4406093"/>
                  <a:ext cx="163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7B14D95-8C7F-1885-9A65-AD9E0AFF30DE}"/>
                    </a:ext>
                  </a:extLst>
                </p14:cNvPr>
                <p14:cNvContentPartPr/>
                <p14:nvPr/>
              </p14:nvContentPartPr>
              <p14:xfrm>
                <a:off x="2512293" y="3840893"/>
                <a:ext cx="1038240" cy="812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7B14D95-8C7F-1885-9A65-AD9E0AFF30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97173" y="3825773"/>
                  <a:ext cx="106884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4BE1256-1287-3364-4718-02AD94C16E38}"/>
                    </a:ext>
                  </a:extLst>
                </p14:cNvPr>
                <p14:cNvContentPartPr/>
                <p14:nvPr/>
              </p14:nvContentPartPr>
              <p14:xfrm>
                <a:off x="3777333" y="4370093"/>
                <a:ext cx="32760" cy="27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4BE1256-1287-3364-4718-02AD94C16E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62213" y="4354973"/>
                  <a:ext cx="63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29C575A-C185-B890-E724-F9956B165BAD}"/>
                    </a:ext>
                  </a:extLst>
                </p14:cNvPr>
                <p14:cNvContentPartPr/>
                <p14:nvPr/>
              </p14:nvContentPartPr>
              <p14:xfrm>
                <a:off x="2768973" y="4859333"/>
                <a:ext cx="707400" cy="150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29C575A-C185-B890-E724-F9956B165B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53853" y="4844213"/>
                  <a:ext cx="738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D10F57F-6658-EDFC-A051-E0AF0712E2BB}"/>
                    </a:ext>
                  </a:extLst>
                </p14:cNvPr>
                <p14:cNvContentPartPr/>
                <p14:nvPr/>
              </p14:nvContentPartPr>
              <p14:xfrm>
                <a:off x="1717413" y="4989653"/>
                <a:ext cx="397080" cy="34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D10F57F-6658-EDFC-A051-E0AF0712E2B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01933" y="4974533"/>
                  <a:ext cx="42768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A181C7C-5ABA-C2A3-16B3-8DDD393D39FA}"/>
              </a:ext>
            </a:extLst>
          </p:cNvPr>
          <p:cNvGrpSpPr/>
          <p:nvPr/>
        </p:nvGrpSpPr>
        <p:grpSpPr>
          <a:xfrm>
            <a:off x="2603373" y="5060213"/>
            <a:ext cx="3020760" cy="1569240"/>
            <a:chOff x="2603373" y="5060213"/>
            <a:chExt cx="3020760" cy="156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51E525-6791-6860-ED36-F16C893A67AB}"/>
                    </a:ext>
                  </a:extLst>
                </p14:cNvPr>
                <p14:cNvContentPartPr/>
                <p14:nvPr/>
              </p14:nvContentPartPr>
              <p14:xfrm>
                <a:off x="2603373" y="5569253"/>
                <a:ext cx="344880" cy="465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51E525-6791-6860-ED36-F16C893A67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88253" y="5554133"/>
                  <a:ext cx="3754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CAF94A1-8AA8-269B-52EC-FA772ACBB404}"/>
                    </a:ext>
                  </a:extLst>
                </p14:cNvPr>
                <p14:cNvContentPartPr/>
                <p14:nvPr/>
              </p14:nvContentPartPr>
              <p14:xfrm>
                <a:off x="3060213" y="6134453"/>
                <a:ext cx="8640" cy="35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CAF94A1-8AA8-269B-52EC-FA772ACBB4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45093" y="6118973"/>
                  <a:ext cx="38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1820E3A-314D-0221-A73B-6DA6EA7CE6B3}"/>
                    </a:ext>
                  </a:extLst>
                </p14:cNvPr>
                <p14:cNvContentPartPr/>
                <p14:nvPr/>
              </p14:nvContentPartPr>
              <p14:xfrm>
                <a:off x="3405453" y="5543693"/>
                <a:ext cx="409680" cy="675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1820E3A-314D-0221-A73B-6DA6EA7CE6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90333" y="5528573"/>
                  <a:ext cx="44028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F6CBC19-2565-21DF-1070-085F3344B763}"/>
                    </a:ext>
                  </a:extLst>
                </p14:cNvPr>
                <p14:cNvContentPartPr/>
                <p14:nvPr/>
              </p14:nvContentPartPr>
              <p14:xfrm>
                <a:off x="3968493" y="6072173"/>
                <a:ext cx="17280" cy="19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F6CBC19-2565-21DF-1070-085F3344B7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53373" y="6056693"/>
                  <a:ext cx="47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BA3BB1F-2982-E058-2D42-516E501171C3}"/>
                    </a:ext>
                  </a:extLst>
                </p14:cNvPr>
                <p14:cNvContentPartPr/>
                <p14:nvPr/>
              </p14:nvContentPartPr>
              <p14:xfrm>
                <a:off x="4038693" y="5558093"/>
                <a:ext cx="282600" cy="582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BA3BB1F-2982-E058-2D42-516E501171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23213" y="5542973"/>
                  <a:ext cx="3128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E5B59C-AFC1-9834-5AE4-F3184492F267}"/>
                    </a:ext>
                  </a:extLst>
                </p14:cNvPr>
                <p14:cNvContentPartPr/>
                <p14:nvPr/>
              </p14:nvContentPartPr>
              <p14:xfrm>
                <a:off x="4352253" y="6164693"/>
                <a:ext cx="101160" cy="219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E5B59C-AFC1-9834-5AE4-F3184492F26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37133" y="6149213"/>
                  <a:ext cx="131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606A142-BB62-2200-2149-BB4883CE03B9}"/>
                    </a:ext>
                  </a:extLst>
                </p14:cNvPr>
                <p14:cNvContentPartPr/>
                <p14:nvPr/>
              </p14:nvContentPartPr>
              <p14:xfrm>
                <a:off x="4718733" y="5591933"/>
                <a:ext cx="324000" cy="559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606A142-BB62-2200-2149-BB4883CE03B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03613" y="5576813"/>
                  <a:ext cx="3546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90C7B2-2101-1D63-9E84-A3DB49C14831}"/>
                    </a:ext>
                  </a:extLst>
                </p14:cNvPr>
                <p14:cNvContentPartPr/>
                <p14:nvPr/>
              </p14:nvContentPartPr>
              <p14:xfrm>
                <a:off x="4790733" y="5060213"/>
                <a:ext cx="174240" cy="535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90C7B2-2101-1D63-9E84-A3DB49C148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75613" y="5045093"/>
                  <a:ext cx="2048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E08C8E-2431-8884-0818-38E0227A565B}"/>
                    </a:ext>
                  </a:extLst>
                </p14:cNvPr>
                <p14:cNvContentPartPr/>
                <p14:nvPr/>
              </p14:nvContentPartPr>
              <p14:xfrm>
                <a:off x="5159013" y="5703893"/>
                <a:ext cx="221760" cy="471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E08C8E-2431-8884-0818-38E0227A56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43893" y="5688413"/>
                  <a:ext cx="2523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F094D4-AF49-B00C-70CE-D6D9C0FAC3DC}"/>
                    </a:ext>
                  </a:extLst>
                </p14:cNvPr>
                <p14:cNvContentPartPr/>
                <p14:nvPr/>
              </p14:nvContentPartPr>
              <p14:xfrm>
                <a:off x="5602893" y="6119333"/>
                <a:ext cx="21240" cy="15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F094D4-AF49-B00C-70CE-D6D9C0FAC3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87773" y="6103853"/>
                  <a:ext cx="51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9F2F8DD-E1CF-3BC1-50DC-3B74DAA5C207}"/>
                    </a:ext>
                  </a:extLst>
                </p14:cNvPr>
                <p14:cNvContentPartPr/>
                <p14:nvPr/>
              </p14:nvContentPartPr>
              <p14:xfrm>
                <a:off x="4418493" y="5399693"/>
                <a:ext cx="254520" cy="953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9F2F8DD-E1CF-3BC1-50DC-3B74DAA5C2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03373" y="5384573"/>
                  <a:ext cx="28512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6F8649-20C3-6F5E-023C-2329EA0D77F3}"/>
                    </a:ext>
                  </a:extLst>
                </p14:cNvPr>
                <p14:cNvContentPartPr/>
                <p14:nvPr/>
              </p14:nvContentPartPr>
              <p14:xfrm>
                <a:off x="3134733" y="5368013"/>
                <a:ext cx="264600" cy="1261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6F8649-20C3-6F5E-023C-2329EA0D77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19253" y="5352893"/>
                  <a:ext cx="294840" cy="12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BCBE19C-E72F-1A16-444F-BB5413264C51}"/>
              </a:ext>
            </a:extLst>
          </p:cNvPr>
          <p:cNvGrpSpPr/>
          <p:nvPr/>
        </p:nvGrpSpPr>
        <p:grpSpPr>
          <a:xfrm>
            <a:off x="581973" y="5267213"/>
            <a:ext cx="1483560" cy="1496880"/>
            <a:chOff x="581973" y="5267213"/>
            <a:chExt cx="1483560" cy="149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E1E6296-BE40-10BE-E126-CA28841F14ED}"/>
                    </a:ext>
                  </a:extLst>
                </p14:cNvPr>
                <p14:cNvContentPartPr/>
                <p14:nvPr/>
              </p14:nvContentPartPr>
              <p14:xfrm>
                <a:off x="852333" y="5447213"/>
                <a:ext cx="343440" cy="744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E1E6296-BE40-10BE-E126-CA28841F14E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7213" y="5431733"/>
                  <a:ext cx="37404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92CA30-D5B3-8393-4F6F-62A7969297FF}"/>
                    </a:ext>
                  </a:extLst>
                </p14:cNvPr>
                <p14:cNvContentPartPr/>
                <p14:nvPr/>
              </p14:nvContentPartPr>
              <p14:xfrm>
                <a:off x="1211973" y="5945453"/>
                <a:ext cx="172800" cy="198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92CA30-D5B3-8393-4F6F-62A7969297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96853" y="5930333"/>
                  <a:ext cx="203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FE36BF1-E560-37C7-E151-88E8FE553859}"/>
                    </a:ext>
                  </a:extLst>
                </p14:cNvPr>
                <p14:cNvContentPartPr/>
                <p14:nvPr/>
              </p14:nvContentPartPr>
              <p14:xfrm>
                <a:off x="1206573" y="5787773"/>
                <a:ext cx="138960" cy="59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FE36BF1-E560-37C7-E151-88E8FE55385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91093" y="5772293"/>
                  <a:ext cx="169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CDF858-011F-B1F3-CDF4-FE665E96B7ED}"/>
                    </a:ext>
                  </a:extLst>
                </p14:cNvPr>
                <p14:cNvContentPartPr/>
                <p14:nvPr/>
              </p14:nvContentPartPr>
              <p14:xfrm>
                <a:off x="1404573" y="5816933"/>
                <a:ext cx="181440" cy="511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CDF858-011F-B1F3-CDF4-FE665E96B7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89453" y="5801813"/>
                  <a:ext cx="2120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C77612-46ED-F4B9-9366-A7A895D416E1}"/>
                    </a:ext>
                  </a:extLst>
                </p14:cNvPr>
                <p14:cNvContentPartPr/>
                <p14:nvPr/>
              </p14:nvContentPartPr>
              <p14:xfrm>
                <a:off x="1534173" y="5490773"/>
                <a:ext cx="408600" cy="576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C77612-46ED-F4B9-9366-A7A895D416E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18693" y="5475293"/>
                  <a:ext cx="43920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D3AA47-9D01-240B-568F-E5AF5AD07816}"/>
                    </a:ext>
                  </a:extLst>
                </p14:cNvPr>
                <p14:cNvContentPartPr/>
                <p14:nvPr/>
              </p14:nvContentPartPr>
              <p14:xfrm>
                <a:off x="1899573" y="5484293"/>
                <a:ext cx="133560" cy="605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D3AA47-9D01-240B-568F-E5AF5AD0781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84453" y="5468813"/>
                  <a:ext cx="1638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9E348CC-3D8B-7449-B44C-7543FFE0AC31}"/>
                    </a:ext>
                  </a:extLst>
                </p14:cNvPr>
                <p14:cNvContentPartPr/>
                <p14:nvPr/>
              </p14:nvContentPartPr>
              <p14:xfrm>
                <a:off x="1895613" y="5820533"/>
                <a:ext cx="169920" cy="42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9E348CC-3D8B-7449-B44C-7543FFE0AC3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80133" y="5805413"/>
                  <a:ext cx="200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13E0FFF-1F51-E253-8F58-46DF8B1D671A}"/>
                    </a:ext>
                  </a:extLst>
                </p14:cNvPr>
                <p14:cNvContentPartPr/>
                <p14:nvPr/>
              </p14:nvContentPartPr>
              <p14:xfrm>
                <a:off x="581973" y="5267213"/>
                <a:ext cx="328320" cy="1496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13E0FFF-1F51-E253-8F58-46DF8B1D671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6493" y="5251733"/>
                  <a:ext cx="358920" cy="152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7D2BCC9-9E12-1B77-B282-A305188EE3EE}"/>
                  </a:ext>
                </a:extLst>
              </p14:cNvPr>
              <p14:cNvContentPartPr/>
              <p14:nvPr/>
            </p14:nvContentPartPr>
            <p14:xfrm>
              <a:off x="7186893" y="4760693"/>
              <a:ext cx="735840" cy="514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7D2BCC9-9E12-1B77-B282-A305188EE3E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71773" y="4745213"/>
                <a:ext cx="7660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D19230B-B2CD-B266-1A40-91D434B8B214}"/>
                  </a:ext>
                </a:extLst>
              </p14:cNvPr>
              <p14:cNvContentPartPr/>
              <p14:nvPr/>
            </p14:nvContentPartPr>
            <p14:xfrm>
              <a:off x="9356973" y="4568453"/>
              <a:ext cx="622080" cy="1080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D19230B-B2CD-B266-1A40-91D434B8B21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341853" y="4552973"/>
                <a:ext cx="6526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2BBBFBB-44A1-D3F1-63C4-DCF52DBAB366}"/>
                  </a:ext>
                </a:extLst>
              </p14:cNvPr>
              <p14:cNvContentPartPr/>
              <p14:nvPr/>
            </p14:nvContentPartPr>
            <p14:xfrm>
              <a:off x="11149773" y="4433093"/>
              <a:ext cx="540360" cy="770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2BBBFBB-44A1-D3F1-63C4-DCF52DBAB36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134293" y="4417973"/>
                <a:ext cx="570600" cy="1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098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F8851-93A1-9D0E-B76A-7A8894EC2CF9}"/>
              </a:ext>
            </a:extLst>
          </p:cNvPr>
          <p:cNvGrpSpPr/>
          <p:nvPr/>
        </p:nvGrpSpPr>
        <p:grpSpPr>
          <a:xfrm>
            <a:off x="1012893" y="304253"/>
            <a:ext cx="3978720" cy="969120"/>
            <a:chOff x="1012893" y="304253"/>
            <a:chExt cx="3978720" cy="96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32E8835-BEF9-83EA-B5E9-587FE0478CC5}"/>
                    </a:ext>
                  </a:extLst>
                </p14:cNvPr>
                <p14:cNvContentPartPr/>
                <p14:nvPr/>
              </p14:nvContentPartPr>
              <p14:xfrm>
                <a:off x="1012893" y="514853"/>
                <a:ext cx="303120" cy="330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32E8835-BEF9-83EA-B5E9-587FE0478C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7773" y="499733"/>
                  <a:ext cx="3337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1DFEBA-1916-5846-6CC6-83A93DDAEE4A}"/>
                    </a:ext>
                  </a:extLst>
                </p14:cNvPr>
                <p14:cNvContentPartPr/>
                <p14:nvPr/>
              </p14:nvContentPartPr>
              <p14:xfrm>
                <a:off x="1438773" y="635453"/>
                <a:ext cx="160560" cy="148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1DFEBA-1916-5846-6CC6-83A93DDAEE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3653" y="620333"/>
                  <a:ext cx="191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3E9983-9E6C-2DC9-74BB-4525614C77C5}"/>
                    </a:ext>
                  </a:extLst>
                </p14:cNvPr>
                <p14:cNvContentPartPr/>
                <p14:nvPr/>
              </p14:nvContentPartPr>
              <p14:xfrm>
                <a:off x="1694013" y="502253"/>
                <a:ext cx="984960" cy="384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3E9983-9E6C-2DC9-74BB-4525614C77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8893" y="487133"/>
                  <a:ext cx="10152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41AF80-EFC5-E0C9-ACFC-B157352202DE}"/>
                    </a:ext>
                  </a:extLst>
                </p14:cNvPr>
                <p14:cNvContentPartPr/>
                <p14:nvPr/>
              </p14:nvContentPartPr>
              <p14:xfrm>
                <a:off x="2686173" y="769733"/>
                <a:ext cx="80280" cy="106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41AF80-EFC5-E0C9-ACFC-B157352202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1053" y="754253"/>
                  <a:ext cx="110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E9A9FB-104B-1C1C-5CD0-E5CF290EE067}"/>
                    </a:ext>
                  </a:extLst>
                </p14:cNvPr>
                <p14:cNvContentPartPr/>
                <p14:nvPr/>
              </p14:nvContentPartPr>
              <p14:xfrm>
                <a:off x="2719293" y="597293"/>
                <a:ext cx="45360" cy="71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E9A9FB-104B-1C1C-5CD0-E5CF290EE0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4173" y="582173"/>
                  <a:ext cx="75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7ED5F4-5C5C-5795-154F-9C70323E0FAA}"/>
                    </a:ext>
                  </a:extLst>
                </p14:cNvPr>
                <p14:cNvContentPartPr/>
                <p14:nvPr/>
              </p14:nvContentPartPr>
              <p14:xfrm>
                <a:off x="2781573" y="720053"/>
                <a:ext cx="173520" cy="189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7ED5F4-5C5C-5795-154F-9C70323E0F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6093" y="704933"/>
                  <a:ext cx="204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C7CC4B-FD02-807B-73AE-6D95733E68EB}"/>
                    </a:ext>
                  </a:extLst>
                </p14:cNvPr>
                <p14:cNvContentPartPr/>
                <p14:nvPr/>
              </p14:nvContentPartPr>
              <p14:xfrm>
                <a:off x="3016293" y="374093"/>
                <a:ext cx="366480" cy="518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C7CC4B-FD02-807B-73AE-6D95733E68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01173" y="358973"/>
                  <a:ext cx="3970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8C1D8F7-7991-ABD3-8651-DB29BCA3447D}"/>
                    </a:ext>
                  </a:extLst>
                </p14:cNvPr>
                <p14:cNvContentPartPr/>
                <p14:nvPr/>
              </p14:nvContentPartPr>
              <p14:xfrm>
                <a:off x="3800013" y="304253"/>
                <a:ext cx="802800" cy="675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8C1D8F7-7991-ABD3-8651-DB29BCA344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84893" y="289133"/>
                  <a:ext cx="83340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44A6B1-AA25-BB0A-FAF0-951F0E611F4B}"/>
                    </a:ext>
                  </a:extLst>
                </p14:cNvPr>
                <p14:cNvContentPartPr/>
                <p14:nvPr/>
              </p14:nvContentPartPr>
              <p14:xfrm>
                <a:off x="4514613" y="675773"/>
                <a:ext cx="340200" cy="208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44A6B1-AA25-BB0A-FAF0-951F0E611F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99493" y="660653"/>
                  <a:ext cx="370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FCE180-CD0D-669E-126E-FB9CBA249421}"/>
                    </a:ext>
                  </a:extLst>
                </p14:cNvPr>
                <p14:cNvContentPartPr/>
                <p14:nvPr/>
              </p14:nvContentPartPr>
              <p14:xfrm>
                <a:off x="4963893" y="891413"/>
                <a:ext cx="27720" cy="7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FCE180-CD0D-669E-126E-FB9CBA2494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48413" y="876293"/>
                  <a:ext cx="58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976D49-B60C-F011-1A6D-0A3F3582EA66}"/>
                    </a:ext>
                  </a:extLst>
                </p14:cNvPr>
                <p14:cNvContentPartPr/>
                <p14:nvPr/>
              </p14:nvContentPartPr>
              <p14:xfrm>
                <a:off x="1448853" y="1069973"/>
                <a:ext cx="2908800" cy="203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976D49-B60C-F011-1A6D-0A3F3582EA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33373" y="1054853"/>
                  <a:ext cx="293940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BA668FB-E11A-CB14-CBCB-626657EEDB3C}"/>
                  </a:ext>
                </a:extLst>
              </p14:cNvPr>
              <p14:cNvContentPartPr/>
              <p14:nvPr/>
            </p14:nvContentPartPr>
            <p14:xfrm>
              <a:off x="4211853" y="3114053"/>
              <a:ext cx="1555920" cy="306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BA668FB-E11A-CB14-CBCB-626657EEDB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96733" y="3098933"/>
                <a:ext cx="15861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F37AC5D-0C9E-485E-7487-933FE8F6722E}"/>
                  </a:ext>
                </a:extLst>
              </p14:cNvPr>
              <p14:cNvContentPartPr/>
              <p14:nvPr/>
            </p14:nvContentPartPr>
            <p14:xfrm>
              <a:off x="7624293" y="5557733"/>
              <a:ext cx="218880" cy="4590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F37AC5D-0C9E-485E-7487-933FE8F672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09173" y="5542253"/>
                <a:ext cx="24912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A9942C7-D059-94B9-429C-5DCE9290A12E}"/>
                  </a:ext>
                </a:extLst>
              </p14:cNvPr>
              <p14:cNvContentPartPr/>
              <p14:nvPr/>
            </p14:nvContentPartPr>
            <p14:xfrm>
              <a:off x="7940373" y="5636573"/>
              <a:ext cx="223200" cy="4345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A9942C7-D059-94B9-429C-5DCE9290A12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25253" y="5621093"/>
                <a:ext cx="25380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21BF75A-32F9-83D4-4F23-A0D63EAD1B4D}"/>
                  </a:ext>
                </a:extLst>
              </p14:cNvPr>
              <p14:cNvContentPartPr/>
              <p14:nvPr/>
            </p14:nvContentPartPr>
            <p14:xfrm>
              <a:off x="8313333" y="5926013"/>
              <a:ext cx="32400" cy="25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21BF75A-32F9-83D4-4F23-A0D63EAD1B4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98213" y="5910893"/>
                <a:ext cx="63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4B66A85-3197-342D-7335-79083BD7F1F2}"/>
                  </a:ext>
                </a:extLst>
              </p14:cNvPr>
              <p14:cNvContentPartPr/>
              <p14:nvPr/>
            </p14:nvContentPartPr>
            <p14:xfrm>
              <a:off x="8447253" y="5593733"/>
              <a:ext cx="306720" cy="5040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4B66A85-3197-342D-7335-79083BD7F1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32133" y="5578253"/>
                <a:ext cx="33732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F8E396B-ABEB-02C8-412A-9DE5CBD12EC1}"/>
                  </a:ext>
                </a:extLst>
              </p14:cNvPr>
              <p14:cNvContentPartPr/>
              <p14:nvPr/>
            </p14:nvContentPartPr>
            <p14:xfrm>
              <a:off x="8778093" y="3319253"/>
              <a:ext cx="540720" cy="31989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F8E396B-ABEB-02C8-412A-9DE5CBD12E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62973" y="3304133"/>
                <a:ext cx="571320" cy="32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5900046-C4AB-FB10-97D8-6952FB98EBC1}"/>
                  </a:ext>
                </a:extLst>
              </p14:cNvPr>
              <p14:cNvContentPartPr/>
              <p14:nvPr/>
            </p14:nvContentPartPr>
            <p14:xfrm>
              <a:off x="7400013" y="4487093"/>
              <a:ext cx="172440" cy="5565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5900046-C4AB-FB10-97D8-6952FB98EBC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84533" y="4471613"/>
                <a:ext cx="2030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2917B43-BF8B-E698-D72E-500B4019AD07}"/>
                  </a:ext>
                </a:extLst>
              </p14:cNvPr>
              <p14:cNvContentPartPr/>
              <p14:nvPr/>
            </p14:nvContentPartPr>
            <p14:xfrm>
              <a:off x="7662093" y="4828013"/>
              <a:ext cx="176400" cy="1810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2917B43-BF8B-E698-D72E-500B4019AD0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46973" y="4812893"/>
                <a:ext cx="2066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F3239B6-3D3C-27CB-6DBF-F344D97E928B}"/>
                  </a:ext>
                </a:extLst>
              </p14:cNvPr>
              <p14:cNvContentPartPr/>
              <p14:nvPr/>
            </p14:nvContentPartPr>
            <p14:xfrm>
              <a:off x="8096253" y="4939253"/>
              <a:ext cx="4680" cy="64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F3239B6-3D3C-27CB-6DBF-F344D97E928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80773" y="4923773"/>
                <a:ext cx="34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370E09F-5943-9172-E04F-C459459A258C}"/>
                  </a:ext>
                </a:extLst>
              </p14:cNvPr>
              <p14:cNvContentPartPr/>
              <p14:nvPr/>
            </p14:nvContentPartPr>
            <p14:xfrm>
              <a:off x="8229813" y="4567733"/>
              <a:ext cx="329400" cy="5612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370E09F-5943-9172-E04F-C459459A258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14333" y="4552613"/>
                <a:ext cx="36000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9D526EC-397D-F8E5-2D78-9DF8384BA430}"/>
                  </a:ext>
                </a:extLst>
              </p14:cNvPr>
              <p14:cNvContentPartPr/>
              <p14:nvPr/>
            </p14:nvContentPartPr>
            <p14:xfrm>
              <a:off x="10885893" y="3354533"/>
              <a:ext cx="1278360" cy="781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9D526EC-397D-F8E5-2D78-9DF8384BA4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70773" y="3339053"/>
                <a:ext cx="130896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F4F369C-9703-0D41-8028-D5A13AAB6351}"/>
              </a:ext>
            </a:extLst>
          </p:cNvPr>
          <p:cNvGrpSpPr/>
          <p:nvPr/>
        </p:nvGrpSpPr>
        <p:grpSpPr>
          <a:xfrm>
            <a:off x="8798613" y="513053"/>
            <a:ext cx="1521360" cy="676800"/>
            <a:chOff x="8798613" y="513053"/>
            <a:chExt cx="1521360" cy="67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3CF3A47-6302-0E62-CAA8-08AC90ECF376}"/>
                    </a:ext>
                  </a:extLst>
                </p14:cNvPr>
                <p14:cNvContentPartPr/>
                <p14:nvPr/>
              </p14:nvContentPartPr>
              <p14:xfrm>
                <a:off x="8798613" y="609893"/>
                <a:ext cx="315720" cy="385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3CF3A47-6302-0E62-CAA8-08AC90ECF3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83493" y="594773"/>
                  <a:ext cx="346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1885EF5-F4D9-1665-B532-8467E2ED1A35}"/>
                    </a:ext>
                  </a:extLst>
                </p14:cNvPr>
                <p14:cNvContentPartPr/>
                <p14:nvPr/>
              </p14:nvContentPartPr>
              <p14:xfrm>
                <a:off x="9299013" y="588653"/>
                <a:ext cx="177480" cy="415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1885EF5-F4D9-1665-B532-8467E2ED1A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83893" y="573533"/>
                  <a:ext cx="2077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5900ADF-92F8-6614-AA65-9D543BA9C18A}"/>
                    </a:ext>
                  </a:extLst>
                </p14:cNvPr>
                <p14:cNvContentPartPr/>
                <p14:nvPr/>
              </p14:nvContentPartPr>
              <p14:xfrm>
                <a:off x="9626613" y="578573"/>
                <a:ext cx="235440" cy="31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5900ADF-92F8-6614-AA65-9D543BA9C1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11493" y="563453"/>
                  <a:ext cx="2660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F1D9CF-89ED-478F-230F-D1511AF2BA2B}"/>
                    </a:ext>
                  </a:extLst>
                </p14:cNvPr>
                <p14:cNvContentPartPr/>
                <p14:nvPr/>
              </p14:nvContentPartPr>
              <p14:xfrm>
                <a:off x="10067973" y="513053"/>
                <a:ext cx="252000" cy="477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9F1D9CF-89ED-478F-230F-D1511AF2BA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52853" y="497933"/>
                  <a:ext cx="2826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DB99A5B-1EFD-A4AE-50EC-72380FC796E8}"/>
                    </a:ext>
                  </a:extLst>
                </p14:cNvPr>
                <p14:cNvContentPartPr/>
                <p14:nvPr/>
              </p14:nvContentPartPr>
              <p14:xfrm>
                <a:off x="9109293" y="1158893"/>
                <a:ext cx="102240" cy="30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DB99A5B-1EFD-A4AE-50EC-72380FC796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93813" y="1143773"/>
                  <a:ext cx="132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4DBB7EA-30CF-F2FA-99AA-644FDF2E42A4}"/>
                    </a:ext>
                  </a:extLst>
                </p14:cNvPr>
                <p14:cNvContentPartPr/>
                <p14:nvPr/>
              </p14:nvContentPartPr>
              <p14:xfrm>
                <a:off x="9432933" y="1137653"/>
                <a:ext cx="95760" cy="10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4DBB7EA-30CF-F2FA-99AA-644FDF2E42A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17453" y="1122533"/>
                  <a:ext cx="12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F5EDDF2-5031-150E-7A3D-8B9DC227509C}"/>
                    </a:ext>
                  </a:extLst>
                </p14:cNvPr>
                <p14:cNvContentPartPr/>
                <p14:nvPr/>
              </p14:nvContentPartPr>
              <p14:xfrm>
                <a:off x="9759093" y="1114973"/>
                <a:ext cx="99360" cy="29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F5EDDF2-5031-150E-7A3D-8B9DC22750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43613" y="1099853"/>
                  <a:ext cx="129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7581223-2962-6B70-3FB5-D7047BE9EC82}"/>
                    </a:ext>
                  </a:extLst>
                </p14:cNvPr>
                <p14:cNvContentPartPr/>
                <p14:nvPr/>
              </p14:nvContentPartPr>
              <p14:xfrm>
                <a:off x="10116213" y="1139093"/>
                <a:ext cx="169560" cy="17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7581223-2962-6B70-3FB5-D7047BE9EC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00733" y="1123973"/>
                  <a:ext cx="2001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26DA5F0-E2B7-32D3-99CD-9717293D0C46}"/>
              </a:ext>
            </a:extLst>
          </p:cNvPr>
          <p:cNvGrpSpPr/>
          <p:nvPr/>
        </p:nvGrpSpPr>
        <p:grpSpPr>
          <a:xfrm>
            <a:off x="7499733" y="590813"/>
            <a:ext cx="893160" cy="527040"/>
            <a:chOff x="7499733" y="590813"/>
            <a:chExt cx="8931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ACE3C8E-1C30-9D2C-379A-260A686BF3A4}"/>
                    </a:ext>
                  </a:extLst>
                </p14:cNvPr>
                <p14:cNvContentPartPr/>
                <p14:nvPr/>
              </p14:nvContentPartPr>
              <p14:xfrm>
                <a:off x="7499733" y="590813"/>
                <a:ext cx="259200" cy="527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ACE3C8E-1C30-9D2C-379A-260A686BF3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84613" y="575693"/>
                  <a:ext cx="2898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B1F9719-E547-7C96-FC8F-5C3D2263DFAA}"/>
                    </a:ext>
                  </a:extLst>
                </p14:cNvPr>
                <p14:cNvContentPartPr/>
                <p14:nvPr/>
              </p14:nvContentPartPr>
              <p14:xfrm>
                <a:off x="7941093" y="823733"/>
                <a:ext cx="201600" cy="178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B1F9719-E547-7C96-FC8F-5C3D2263DF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25973" y="808613"/>
                  <a:ext cx="232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2C88BEF-67B8-788E-F830-76B7C7C09891}"/>
                    </a:ext>
                  </a:extLst>
                </p14:cNvPr>
                <p14:cNvContentPartPr/>
                <p14:nvPr/>
              </p14:nvContentPartPr>
              <p14:xfrm>
                <a:off x="8377413" y="932093"/>
                <a:ext cx="15480" cy="23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2C88BEF-67B8-788E-F830-76B7C7C098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62293" y="916613"/>
                  <a:ext cx="46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563EDA2-8D56-6C34-85B7-1E870297B0A5}"/>
                    </a:ext>
                  </a:extLst>
                </p14:cNvPr>
                <p14:cNvContentPartPr/>
                <p14:nvPr/>
              </p14:nvContentPartPr>
              <p14:xfrm>
                <a:off x="7669653" y="837773"/>
                <a:ext cx="65520" cy="21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563EDA2-8D56-6C34-85B7-1E870297B0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54173" y="822293"/>
                  <a:ext cx="961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8AF358C-1632-46AB-EBF0-7111763BD046}"/>
              </a:ext>
            </a:extLst>
          </p:cNvPr>
          <p:cNvGrpSpPr/>
          <p:nvPr/>
        </p:nvGrpSpPr>
        <p:grpSpPr>
          <a:xfrm>
            <a:off x="7127853" y="3682133"/>
            <a:ext cx="1175400" cy="518400"/>
            <a:chOff x="7127853" y="3682133"/>
            <a:chExt cx="1175400" cy="51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BA96A00-3E4E-58BE-4F1E-A086D5C32BD6}"/>
                    </a:ext>
                  </a:extLst>
                </p14:cNvPr>
                <p14:cNvContentPartPr/>
                <p14:nvPr/>
              </p14:nvContentPartPr>
              <p14:xfrm>
                <a:off x="7127853" y="3682133"/>
                <a:ext cx="295560" cy="518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BA96A00-3E4E-58BE-4F1E-A086D5C32B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12733" y="3667013"/>
                  <a:ext cx="3258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BE2935-0C41-4768-9C36-BB810B32D7B3}"/>
                    </a:ext>
                  </a:extLst>
                </p14:cNvPr>
                <p14:cNvContentPartPr/>
                <p14:nvPr/>
              </p14:nvContentPartPr>
              <p14:xfrm>
                <a:off x="7483173" y="3922253"/>
                <a:ext cx="154440" cy="188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BE2935-0C41-4768-9C36-BB810B32D7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68053" y="3906773"/>
                  <a:ext cx="185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F51B54D-25FB-D599-DC93-38466CDA827B}"/>
                    </a:ext>
                  </a:extLst>
                </p14:cNvPr>
                <p14:cNvContentPartPr/>
                <p14:nvPr/>
              </p14:nvContentPartPr>
              <p14:xfrm>
                <a:off x="7828413" y="4044293"/>
                <a:ext cx="20160" cy="18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F51B54D-25FB-D599-DC93-38466CDA82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13293" y="4029173"/>
                  <a:ext cx="50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364E33C-2E45-F51B-03B2-4CC26A9C9844}"/>
                    </a:ext>
                  </a:extLst>
                </p14:cNvPr>
                <p14:cNvContentPartPr/>
                <p14:nvPr/>
              </p14:nvContentPartPr>
              <p14:xfrm>
                <a:off x="7985733" y="3709853"/>
                <a:ext cx="268920" cy="406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364E33C-2E45-F51B-03B2-4CC26A9C98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70253" y="3694733"/>
                  <a:ext cx="299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4D8A04A-D1EC-4078-6962-C26542B3141A}"/>
                    </a:ext>
                  </a:extLst>
                </p14:cNvPr>
                <p14:cNvContentPartPr/>
                <p14:nvPr/>
              </p14:nvContentPartPr>
              <p14:xfrm>
                <a:off x="7351413" y="3925853"/>
                <a:ext cx="114480" cy="9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4D8A04A-D1EC-4078-6962-C26542B3141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35933" y="3910733"/>
                  <a:ext cx="145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FF9EE25-6475-01BF-C26E-C8B9F562BA37}"/>
                    </a:ext>
                  </a:extLst>
                </p14:cNvPr>
                <p14:cNvContentPartPr/>
                <p14:nvPr/>
              </p14:nvContentPartPr>
              <p14:xfrm>
                <a:off x="7862253" y="4015853"/>
                <a:ext cx="39240" cy="41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FF9EE25-6475-01BF-C26E-C8B9F562BA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47133" y="4000733"/>
                  <a:ext cx="69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D86570D-389D-A5C3-41EB-FF5821501D52}"/>
                    </a:ext>
                  </a:extLst>
                </p14:cNvPr>
                <p14:cNvContentPartPr/>
                <p14:nvPr/>
              </p14:nvContentPartPr>
              <p14:xfrm>
                <a:off x="8223333" y="4060133"/>
                <a:ext cx="79920" cy="37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D86570D-389D-A5C3-41EB-FF5821501D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08213" y="4045013"/>
                  <a:ext cx="110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CB7B9F-2CEF-143A-4F78-B4D824196083}"/>
                    </a:ext>
                  </a:extLst>
                </p14:cNvPr>
                <p14:cNvContentPartPr/>
                <p14:nvPr/>
              </p14:nvContentPartPr>
              <p14:xfrm>
                <a:off x="7817613" y="4022333"/>
                <a:ext cx="74880" cy="33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CB7B9F-2CEF-143A-4F78-B4D82419608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02133" y="4006853"/>
                  <a:ext cx="10548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897FB2D-449B-80C9-7449-2A8724D8CC1E}"/>
              </a:ext>
            </a:extLst>
          </p:cNvPr>
          <p:cNvGrpSpPr/>
          <p:nvPr/>
        </p:nvGrpSpPr>
        <p:grpSpPr>
          <a:xfrm>
            <a:off x="1083453" y="2032973"/>
            <a:ext cx="5257080" cy="4741560"/>
            <a:chOff x="1083453" y="2032973"/>
            <a:chExt cx="5257080" cy="47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63E636-BE2C-E4D1-EEFE-1A6D729E551E}"/>
                    </a:ext>
                  </a:extLst>
                </p14:cNvPr>
                <p14:cNvContentPartPr/>
                <p14:nvPr/>
              </p14:nvContentPartPr>
              <p14:xfrm>
                <a:off x="1244733" y="2373173"/>
                <a:ext cx="467280" cy="66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63E636-BE2C-E4D1-EEFE-1A6D729E55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29253" y="2358053"/>
                  <a:ext cx="4978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E8BF95-D502-9511-308D-41BC5E1FAA94}"/>
                    </a:ext>
                  </a:extLst>
                </p14:cNvPr>
                <p14:cNvContentPartPr/>
                <p14:nvPr/>
              </p14:nvContentPartPr>
              <p14:xfrm>
                <a:off x="1843413" y="2382893"/>
                <a:ext cx="506160" cy="709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E8BF95-D502-9511-308D-41BC5E1FAA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27933" y="2367773"/>
                  <a:ext cx="53676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AD00F0-DCA4-2776-854A-AF5AEF19412A}"/>
                    </a:ext>
                  </a:extLst>
                </p14:cNvPr>
                <p14:cNvContentPartPr/>
                <p14:nvPr/>
              </p14:nvContentPartPr>
              <p14:xfrm>
                <a:off x="2071293" y="2705813"/>
                <a:ext cx="242640" cy="63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AD00F0-DCA4-2776-854A-AF5AEF1941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56173" y="2690693"/>
                  <a:ext cx="273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2032A6-4A38-03E2-033D-FBAEB0AF2AB9}"/>
                    </a:ext>
                  </a:extLst>
                </p14:cNvPr>
                <p14:cNvContentPartPr/>
                <p14:nvPr/>
              </p14:nvContentPartPr>
              <p14:xfrm>
                <a:off x="2436333" y="2697533"/>
                <a:ext cx="343080" cy="520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2032A6-4A38-03E2-033D-FBAEB0AF2AB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21213" y="2682053"/>
                  <a:ext cx="37368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3E8E6D9-32CB-5C3A-B5A4-6F31CC5E7F16}"/>
                    </a:ext>
                  </a:extLst>
                </p14:cNvPr>
                <p14:cNvContentPartPr/>
                <p14:nvPr/>
              </p14:nvContentPartPr>
              <p14:xfrm>
                <a:off x="2841333" y="2809133"/>
                <a:ext cx="194400" cy="415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3E8E6D9-32CB-5C3A-B5A4-6F31CC5E7F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25853" y="2794013"/>
                  <a:ext cx="2250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DBAE8B-0145-A309-CAD0-EFF99CF297ED}"/>
                    </a:ext>
                  </a:extLst>
                </p14:cNvPr>
                <p14:cNvContentPartPr/>
                <p14:nvPr/>
              </p14:nvContentPartPr>
              <p14:xfrm>
                <a:off x="3077133" y="2357693"/>
                <a:ext cx="433440" cy="743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DBAE8B-0145-A309-CAD0-EFF99CF297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61653" y="2342573"/>
                  <a:ext cx="46404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2C94D55-2B07-8FAB-BDBE-7401CBBC18D2}"/>
                    </a:ext>
                  </a:extLst>
                </p14:cNvPr>
                <p14:cNvContentPartPr/>
                <p14:nvPr/>
              </p14:nvContentPartPr>
              <p14:xfrm>
                <a:off x="1465413" y="3393773"/>
                <a:ext cx="1702440" cy="99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2C94D55-2B07-8FAB-BDBE-7401CBBC18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50293" y="3378653"/>
                  <a:ext cx="1733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42286C5-3E2A-9E59-6C9F-B699F60DB5CA}"/>
                    </a:ext>
                  </a:extLst>
                </p14:cNvPr>
                <p14:cNvContentPartPr/>
                <p14:nvPr/>
              </p14:nvContentPartPr>
              <p14:xfrm>
                <a:off x="5805213" y="2032973"/>
                <a:ext cx="535320" cy="4471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42286C5-3E2A-9E59-6C9F-B699F60DB5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89733" y="2017493"/>
                  <a:ext cx="565920" cy="45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AA22FB-512F-8D0D-D076-C2246400AEC4}"/>
                    </a:ext>
                  </a:extLst>
                </p14:cNvPr>
                <p14:cNvContentPartPr/>
                <p14:nvPr/>
              </p14:nvContentPartPr>
              <p14:xfrm>
                <a:off x="3763293" y="2133413"/>
                <a:ext cx="39960" cy="1974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AA22FB-512F-8D0D-D076-C2246400AEC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47813" y="2118293"/>
                  <a:ext cx="70560" cy="20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41CDC7F-BFF8-1385-3F06-2759D0C782FE}"/>
                    </a:ext>
                  </a:extLst>
                </p14:cNvPr>
                <p14:cNvContentPartPr/>
                <p14:nvPr/>
              </p14:nvContentPartPr>
              <p14:xfrm>
                <a:off x="3994053" y="2576213"/>
                <a:ext cx="391320" cy="681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41CDC7F-BFF8-1385-3F06-2759D0C782F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78573" y="2561093"/>
                  <a:ext cx="42192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3EB15E6-3F8A-9D6A-42C7-02D094BF0821}"/>
                    </a:ext>
                  </a:extLst>
                </p14:cNvPr>
                <p14:cNvContentPartPr/>
                <p14:nvPr/>
              </p14:nvContentPartPr>
              <p14:xfrm>
                <a:off x="4399773" y="3004253"/>
                <a:ext cx="97200" cy="243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EB15E6-3F8A-9D6A-42C7-02D094BF08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84653" y="2989133"/>
                  <a:ext cx="127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4010A6-2422-3B7C-2BDF-E891882A8BE0}"/>
                    </a:ext>
                  </a:extLst>
                </p14:cNvPr>
                <p14:cNvContentPartPr/>
                <p14:nvPr/>
              </p14:nvContentPartPr>
              <p14:xfrm>
                <a:off x="4403373" y="2831453"/>
                <a:ext cx="28080" cy="78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4010A6-2422-3B7C-2BDF-E891882A8BE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87893" y="2815973"/>
                  <a:ext cx="58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F0238D-EFB3-3A9A-1A35-FBE06A6F119F}"/>
                    </a:ext>
                  </a:extLst>
                </p14:cNvPr>
                <p14:cNvContentPartPr/>
                <p14:nvPr/>
              </p14:nvContentPartPr>
              <p14:xfrm>
                <a:off x="4579773" y="2905253"/>
                <a:ext cx="107640" cy="338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F0238D-EFB3-3A9A-1A35-FBE06A6F11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64653" y="2889773"/>
                  <a:ext cx="1378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DEB2AD-8BEA-4B02-DD6F-7FCC98131E58}"/>
                    </a:ext>
                  </a:extLst>
                </p14:cNvPr>
                <p14:cNvContentPartPr/>
                <p14:nvPr/>
              </p14:nvContentPartPr>
              <p14:xfrm>
                <a:off x="4788933" y="2909213"/>
                <a:ext cx="129960" cy="242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DEB2AD-8BEA-4B02-DD6F-7FCC98131E5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73813" y="2894093"/>
                  <a:ext cx="160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AA3C452-4092-2E23-2FF0-440A974FE815}"/>
                    </a:ext>
                  </a:extLst>
                </p14:cNvPr>
                <p14:cNvContentPartPr/>
                <p14:nvPr/>
              </p14:nvContentPartPr>
              <p14:xfrm>
                <a:off x="5049933" y="2886173"/>
                <a:ext cx="199080" cy="229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AA3C452-4092-2E23-2FF0-440A974FE8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34453" y="2871053"/>
                  <a:ext cx="2296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2751F94-8E85-A360-9217-49DB25EBDFFC}"/>
                    </a:ext>
                  </a:extLst>
                </p14:cNvPr>
                <p14:cNvContentPartPr/>
                <p14:nvPr/>
              </p14:nvContentPartPr>
              <p14:xfrm>
                <a:off x="5283573" y="2620133"/>
                <a:ext cx="473760" cy="505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2751F94-8E85-A360-9217-49DB25EBDF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68453" y="2604653"/>
                  <a:ext cx="5043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44D287C-9B6F-E4D4-F660-FB10116119B8}"/>
                    </a:ext>
                  </a:extLst>
                </p14:cNvPr>
                <p14:cNvContentPartPr/>
                <p14:nvPr/>
              </p14:nvContentPartPr>
              <p14:xfrm>
                <a:off x="5615853" y="2701493"/>
                <a:ext cx="141480" cy="42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44D287C-9B6F-E4D4-F660-FB10116119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00373" y="2686013"/>
                  <a:ext cx="172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7789B0-7073-2D3F-7D00-889E44A4F159}"/>
                    </a:ext>
                  </a:extLst>
                </p14:cNvPr>
                <p14:cNvContentPartPr/>
                <p14:nvPr/>
              </p14:nvContentPartPr>
              <p14:xfrm>
                <a:off x="1083453" y="4088933"/>
                <a:ext cx="306360" cy="522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67789B0-7073-2D3F-7D00-889E44A4F1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7973" y="4073813"/>
                  <a:ext cx="3366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9E95CFA-78EE-75CC-81C9-099F94F7FA31}"/>
                    </a:ext>
                  </a:extLst>
                </p14:cNvPr>
                <p14:cNvContentPartPr/>
                <p14:nvPr/>
              </p14:nvContentPartPr>
              <p14:xfrm>
                <a:off x="1476933" y="4111613"/>
                <a:ext cx="314640" cy="625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9E95CFA-78EE-75CC-81C9-099F94F7FA3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61813" y="4096133"/>
                  <a:ext cx="34488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849B8C-CE60-1E4F-A36A-F2037502F1CB}"/>
                    </a:ext>
                  </a:extLst>
                </p14:cNvPr>
                <p14:cNvContentPartPr/>
                <p14:nvPr/>
              </p14:nvContentPartPr>
              <p14:xfrm>
                <a:off x="1176333" y="4986053"/>
                <a:ext cx="374400" cy="414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849B8C-CE60-1E4F-A36A-F2037502F1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61213" y="4970573"/>
                  <a:ext cx="4050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828C565-27AA-842B-DF13-8F918E726B9A}"/>
                    </a:ext>
                  </a:extLst>
                </p14:cNvPr>
                <p14:cNvContentPartPr/>
                <p14:nvPr/>
              </p14:nvContentPartPr>
              <p14:xfrm>
                <a:off x="1578453" y="5024213"/>
                <a:ext cx="161280" cy="316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828C565-27AA-842B-DF13-8F918E726B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63333" y="5009093"/>
                  <a:ext cx="1918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2F934D-F35F-B06B-4502-F20B32D97DFE}"/>
                    </a:ext>
                  </a:extLst>
                </p14:cNvPr>
                <p14:cNvContentPartPr/>
                <p14:nvPr/>
              </p14:nvContentPartPr>
              <p14:xfrm>
                <a:off x="1276053" y="5616053"/>
                <a:ext cx="235440" cy="493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2F934D-F35F-B06B-4502-F20B32D97DF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60933" y="5600933"/>
                  <a:ext cx="2656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7ADDF58-DF01-F01A-B1F6-0F7BD4777A9B}"/>
                    </a:ext>
                  </a:extLst>
                </p14:cNvPr>
                <p14:cNvContentPartPr/>
                <p14:nvPr/>
              </p14:nvContentPartPr>
              <p14:xfrm>
                <a:off x="1293333" y="6051653"/>
                <a:ext cx="266760" cy="71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7ADDF58-DF01-F01A-B1F6-0F7BD4777A9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78213" y="6036533"/>
                  <a:ext cx="297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0FBA225-F52E-ABB7-8193-666553E93E15}"/>
                    </a:ext>
                  </a:extLst>
                </p14:cNvPr>
                <p14:cNvContentPartPr/>
                <p14:nvPr/>
              </p14:nvContentPartPr>
              <p14:xfrm>
                <a:off x="1669533" y="5597333"/>
                <a:ext cx="203400" cy="519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0FBA225-F52E-ABB7-8193-666553E93E1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54413" y="5582213"/>
                  <a:ext cx="23400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05276CE-9145-86F9-306E-C556A24FA8F7}"/>
                    </a:ext>
                  </a:extLst>
                </p14:cNvPr>
                <p14:cNvContentPartPr/>
                <p14:nvPr/>
              </p14:nvContentPartPr>
              <p14:xfrm>
                <a:off x="1481613" y="6329213"/>
                <a:ext cx="207720" cy="419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05276CE-9145-86F9-306E-C556A24FA8F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66493" y="6313733"/>
                  <a:ext cx="2383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375BDD-E802-17FD-E231-7DFB0047B0D8}"/>
                    </a:ext>
                  </a:extLst>
                </p14:cNvPr>
                <p14:cNvContentPartPr/>
                <p14:nvPr/>
              </p14:nvContentPartPr>
              <p14:xfrm>
                <a:off x="1796253" y="6401213"/>
                <a:ext cx="184680" cy="182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375BDD-E802-17FD-E231-7DFB0047B0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80773" y="6386093"/>
                  <a:ext cx="215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E0BEA7-49AD-5BCD-4F21-32B48FD9B812}"/>
                    </a:ext>
                  </a:extLst>
                </p14:cNvPr>
                <p14:cNvContentPartPr/>
                <p14:nvPr/>
              </p14:nvContentPartPr>
              <p14:xfrm>
                <a:off x="2623893" y="3963653"/>
                <a:ext cx="343800" cy="2280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E0BEA7-49AD-5BCD-4F21-32B48FD9B8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08773" y="3948173"/>
                  <a:ext cx="374400" cy="23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5C7556D-B10D-C938-E3A6-7263768EE4D0}"/>
                    </a:ext>
                  </a:extLst>
                </p14:cNvPr>
                <p14:cNvContentPartPr/>
                <p14:nvPr/>
              </p14:nvContentPartPr>
              <p14:xfrm>
                <a:off x="3122133" y="4342373"/>
                <a:ext cx="239760" cy="489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5C7556D-B10D-C938-E3A6-7263768EE4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06653" y="4327253"/>
                  <a:ext cx="27000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B2E8DB-A0F2-95A1-EB79-639F49BB4209}"/>
                    </a:ext>
                  </a:extLst>
                </p14:cNvPr>
                <p14:cNvContentPartPr/>
                <p14:nvPr/>
              </p14:nvContentPartPr>
              <p14:xfrm>
                <a:off x="3437133" y="4476293"/>
                <a:ext cx="308160" cy="389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B2E8DB-A0F2-95A1-EB79-639F49BB420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22013" y="4460813"/>
                  <a:ext cx="338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40AF76-7155-E4F4-CB10-CB330CA54685}"/>
                    </a:ext>
                  </a:extLst>
                </p14:cNvPr>
                <p14:cNvContentPartPr/>
                <p14:nvPr/>
              </p14:nvContentPartPr>
              <p14:xfrm>
                <a:off x="4071813" y="3974813"/>
                <a:ext cx="268200" cy="2474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40AF76-7155-E4F4-CB10-CB330CA546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56693" y="3959333"/>
                  <a:ext cx="298440" cy="25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6921B38-CB7E-E506-2C0E-12CB0BE6FF64}"/>
                    </a:ext>
                  </a:extLst>
                </p14:cNvPr>
                <p14:cNvContentPartPr/>
                <p14:nvPr/>
              </p14:nvContentPartPr>
              <p14:xfrm>
                <a:off x="2932053" y="6041933"/>
                <a:ext cx="143640" cy="732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6921B38-CB7E-E506-2C0E-12CB0BE6FF6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16573" y="6026813"/>
                  <a:ext cx="17388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1B04FF4-BA4F-DCC3-F97A-4D883C265E90}"/>
                    </a:ext>
                  </a:extLst>
                </p14:cNvPr>
                <p14:cNvContentPartPr/>
                <p14:nvPr/>
              </p14:nvContentPartPr>
              <p14:xfrm>
                <a:off x="3475653" y="5166053"/>
                <a:ext cx="203760" cy="975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1B04FF4-BA4F-DCC3-F97A-4D883C265E9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60173" y="5150933"/>
                  <a:ext cx="234360" cy="10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EBD277D-3069-F7BB-5F01-E9E5ED46BCFC}"/>
                    </a:ext>
                  </a:extLst>
                </p14:cNvPr>
                <p14:cNvContentPartPr/>
                <p14:nvPr/>
              </p14:nvContentPartPr>
              <p14:xfrm>
                <a:off x="1107213" y="2116133"/>
                <a:ext cx="2617200" cy="1389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EBD277D-3069-F7BB-5F01-E9E5ED46BCF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2093" y="2100653"/>
                  <a:ext cx="2647440" cy="14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CD771A6-E8E7-EE98-C85A-7DC570F636AC}"/>
              </a:ext>
            </a:extLst>
          </p:cNvPr>
          <p:cNvGrpSpPr/>
          <p:nvPr/>
        </p:nvGrpSpPr>
        <p:grpSpPr>
          <a:xfrm>
            <a:off x="8672973" y="1913453"/>
            <a:ext cx="3389760" cy="1942920"/>
            <a:chOff x="8672973" y="1913453"/>
            <a:chExt cx="3389760" cy="194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46510F4-DD59-5BFA-7264-E3257FA32680}"/>
                    </a:ext>
                  </a:extLst>
                </p14:cNvPr>
                <p14:cNvContentPartPr/>
                <p14:nvPr/>
              </p14:nvContentPartPr>
              <p14:xfrm>
                <a:off x="10544973" y="2257613"/>
                <a:ext cx="103320" cy="1598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46510F4-DD59-5BFA-7264-E3257FA3268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529493" y="2242493"/>
                  <a:ext cx="133560" cy="16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E8A16A-8C5E-E4AE-4ACC-A85CC6201E65}"/>
                    </a:ext>
                  </a:extLst>
                </p14:cNvPr>
                <p14:cNvContentPartPr/>
                <p14:nvPr/>
              </p14:nvContentPartPr>
              <p14:xfrm>
                <a:off x="10809213" y="2486213"/>
                <a:ext cx="632520" cy="608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E8A16A-8C5E-E4AE-4ACC-A85CC6201E6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793733" y="2470733"/>
                  <a:ext cx="6627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D04DDA-5A01-FF11-CF45-415CC28C57FF}"/>
                    </a:ext>
                  </a:extLst>
                </p14:cNvPr>
                <p14:cNvContentPartPr/>
                <p14:nvPr/>
              </p14:nvContentPartPr>
              <p14:xfrm>
                <a:off x="11231493" y="2776373"/>
                <a:ext cx="327240" cy="286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D04DDA-5A01-FF11-CF45-415CC28C57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16013" y="2760893"/>
                  <a:ext cx="3574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3E2064B-1CAD-F411-EF02-AC91629D56C0}"/>
                    </a:ext>
                  </a:extLst>
                </p14:cNvPr>
                <p14:cNvContentPartPr/>
                <p14:nvPr/>
              </p14:nvContentPartPr>
              <p14:xfrm>
                <a:off x="11478813" y="2706533"/>
                <a:ext cx="77040" cy="50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3E2064B-1CAD-F411-EF02-AC91629D56C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63693" y="2691413"/>
                  <a:ext cx="107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EC8523-9368-E392-DB25-3C2475DA7EA4}"/>
                    </a:ext>
                  </a:extLst>
                </p14:cNvPr>
                <p14:cNvContentPartPr/>
                <p14:nvPr/>
              </p14:nvContentPartPr>
              <p14:xfrm>
                <a:off x="11629293" y="2816333"/>
                <a:ext cx="433440" cy="191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EC8523-9368-E392-DB25-3C2475DA7EA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614173" y="2800853"/>
                  <a:ext cx="464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D48FD9A-B323-CDD7-F837-D56D349FEF78}"/>
                    </a:ext>
                  </a:extLst>
                </p14:cNvPr>
                <p14:cNvContentPartPr/>
                <p14:nvPr/>
              </p14:nvContentPartPr>
              <p14:xfrm>
                <a:off x="10953573" y="3169493"/>
                <a:ext cx="720360" cy="84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D48FD9A-B323-CDD7-F837-D56D349FEF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38453" y="3154373"/>
                  <a:ext cx="750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1C4AA8-6485-F709-5700-84C9EC84519C}"/>
                    </a:ext>
                  </a:extLst>
                </p14:cNvPr>
                <p14:cNvContentPartPr/>
                <p14:nvPr/>
              </p14:nvContentPartPr>
              <p14:xfrm>
                <a:off x="8834253" y="2310173"/>
                <a:ext cx="1026720" cy="75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1C4AA8-6485-F709-5700-84C9EC84519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18773" y="2295053"/>
                  <a:ext cx="105696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0A6A08-9CC4-767A-0754-CB3123939BEB}"/>
                    </a:ext>
                  </a:extLst>
                </p14:cNvPr>
                <p14:cNvContentPartPr/>
                <p14:nvPr/>
              </p14:nvContentPartPr>
              <p14:xfrm>
                <a:off x="9685293" y="2658293"/>
                <a:ext cx="433080" cy="425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0A6A08-9CC4-767A-0754-CB3123939BE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69813" y="2643173"/>
                  <a:ext cx="4636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2144C6-C7C8-D769-A4D4-A212670F11F5}"/>
                    </a:ext>
                  </a:extLst>
                </p14:cNvPr>
                <p14:cNvContentPartPr/>
                <p14:nvPr/>
              </p14:nvContentPartPr>
              <p14:xfrm>
                <a:off x="10181733" y="2753333"/>
                <a:ext cx="222120" cy="315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2144C6-C7C8-D769-A4D4-A212670F11F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66253" y="2738213"/>
                  <a:ext cx="2523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680C48C-A71D-3D07-9140-A5355B5C6A24}"/>
                    </a:ext>
                  </a:extLst>
                </p14:cNvPr>
                <p14:cNvContentPartPr/>
                <p14:nvPr/>
              </p14:nvContentPartPr>
              <p14:xfrm>
                <a:off x="10112973" y="2487293"/>
                <a:ext cx="7200" cy="11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680C48C-A71D-3D07-9140-A5355B5C6A2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97853" y="2472173"/>
                  <a:ext cx="37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341C2C-E619-CED0-E77D-23B4D956732B}"/>
                    </a:ext>
                  </a:extLst>
                </p14:cNvPr>
                <p14:cNvContentPartPr/>
                <p14:nvPr/>
              </p14:nvContentPartPr>
              <p14:xfrm>
                <a:off x="9118653" y="3283613"/>
                <a:ext cx="1079640" cy="52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341C2C-E619-CED0-E77D-23B4D956732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03173" y="3268493"/>
                  <a:ext cx="1110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5C71B99-994F-6402-178F-670993CF4ACE}"/>
                    </a:ext>
                  </a:extLst>
                </p14:cNvPr>
                <p14:cNvContentPartPr/>
                <p14:nvPr/>
              </p14:nvContentPartPr>
              <p14:xfrm>
                <a:off x="8672973" y="1913453"/>
                <a:ext cx="1871640" cy="1420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5C71B99-994F-6402-178F-670993CF4AC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57493" y="1897973"/>
                  <a:ext cx="1902240" cy="145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088A482-5835-7CA3-402E-97F6E18E99D1}"/>
              </a:ext>
            </a:extLst>
          </p:cNvPr>
          <p:cNvGrpSpPr/>
          <p:nvPr/>
        </p:nvGrpSpPr>
        <p:grpSpPr>
          <a:xfrm>
            <a:off x="4805853" y="3940973"/>
            <a:ext cx="781560" cy="1057320"/>
            <a:chOff x="4805853" y="3940973"/>
            <a:chExt cx="781560" cy="10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060BDA2-7E25-6279-AAE4-434A86BDC806}"/>
                    </a:ext>
                  </a:extLst>
                </p14:cNvPr>
                <p14:cNvContentPartPr/>
                <p14:nvPr/>
              </p14:nvContentPartPr>
              <p14:xfrm>
                <a:off x="4805853" y="3940973"/>
                <a:ext cx="102600" cy="342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060BDA2-7E25-6279-AAE4-434A86BDC80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90733" y="3925853"/>
                  <a:ext cx="1332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48E70F6-92F2-7D41-9CB1-4B28FA85B08F}"/>
                    </a:ext>
                  </a:extLst>
                </p14:cNvPr>
                <p14:cNvContentPartPr/>
                <p14:nvPr/>
              </p14:nvContentPartPr>
              <p14:xfrm>
                <a:off x="4980813" y="4603733"/>
                <a:ext cx="289440" cy="394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48E70F6-92F2-7D41-9CB1-4B28FA85B08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65693" y="4588613"/>
                  <a:ext cx="3200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B6A32A-D146-CC7B-258C-873CE94EE50B}"/>
                    </a:ext>
                  </a:extLst>
                </p14:cNvPr>
                <p14:cNvContentPartPr/>
                <p14:nvPr/>
              </p14:nvContentPartPr>
              <p14:xfrm>
                <a:off x="5018253" y="4101893"/>
                <a:ext cx="569160" cy="643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B6A32A-D146-CC7B-258C-873CE94EE50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02773" y="4086773"/>
                  <a:ext cx="59940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DBA5EEB-C57C-3D55-F7A3-05F75A7A0E7A}"/>
                    </a:ext>
                  </a:extLst>
                </p14:cNvPr>
                <p14:cNvContentPartPr/>
                <p14:nvPr/>
              </p14:nvContentPartPr>
              <p14:xfrm>
                <a:off x="5337573" y="4596893"/>
                <a:ext cx="128880" cy="240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DBA5EEB-C57C-3D55-F7A3-05F75A7A0E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22453" y="4581773"/>
                  <a:ext cx="1594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D8154DB-2EC0-E63B-AB1C-7BE45FD0517D}"/>
              </a:ext>
            </a:extLst>
          </p:cNvPr>
          <p:cNvGrpSpPr/>
          <p:nvPr/>
        </p:nvGrpSpPr>
        <p:grpSpPr>
          <a:xfrm>
            <a:off x="9722733" y="3817493"/>
            <a:ext cx="821880" cy="1060920"/>
            <a:chOff x="9722733" y="3817493"/>
            <a:chExt cx="821880" cy="10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5926B9C-3E32-CBFF-3121-D514B6F85502}"/>
                    </a:ext>
                  </a:extLst>
                </p14:cNvPr>
                <p14:cNvContentPartPr/>
                <p14:nvPr/>
              </p14:nvContentPartPr>
              <p14:xfrm>
                <a:off x="9722733" y="3817493"/>
                <a:ext cx="217080" cy="335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5926B9C-3E32-CBFF-3121-D514B6F8550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07253" y="3802373"/>
                  <a:ext cx="2473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614C3A2-CD23-A86B-7F1E-F24A5182DB53}"/>
                    </a:ext>
                  </a:extLst>
                </p14:cNvPr>
                <p14:cNvContentPartPr/>
                <p14:nvPr/>
              </p14:nvContentPartPr>
              <p14:xfrm>
                <a:off x="9976173" y="4537493"/>
                <a:ext cx="295200" cy="340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614C3A2-CD23-A86B-7F1E-F24A5182DB5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60693" y="4522013"/>
                  <a:ext cx="3258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91DFF5A-6943-7A6A-0CA9-4FA4E3D3EEB3}"/>
                    </a:ext>
                  </a:extLst>
                </p14:cNvPr>
                <p14:cNvContentPartPr/>
                <p14:nvPr/>
              </p14:nvContentPartPr>
              <p14:xfrm>
                <a:off x="10021893" y="4202333"/>
                <a:ext cx="9720" cy="25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91DFF5A-6943-7A6A-0CA9-4FA4E3D3EE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06773" y="4186853"/>
                  <a:ext cx="39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B5101D2-E990-FF99-0C41-7FC269ABAFD4}"/>
                    </a:ext>
                  </a:extLst>
                </p14:cNvPr>
                <p14:cNvContentPartPr/>
                <p14:nvPr/>
              </p14:nvContentPartPr>
              <p14:xfrm>
                <a:off x="10055373" y="4300973"/>
                <a:ext cx="6840" cy="10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B5101D2-E990-FF99-0C41-7FC269ABAFD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40253" y="4285853"/>
                  <a:ext cx="37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D6A2236-5C48-24E4-5336-0B6A742CB23A}"/>
                    </a:ext>
                  </a:extLst>
                </p14:cNvPr>
                <p14:cNvContentPartPr/>
                <p14:nvPr/>
              </p14:nvContentPartPr>
              <p14:xfrm>
                <a:off x="10094253" y="4368653"/>
                <a:ext cx="9360" cy="14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D6A2236-5C48-24E4-5336-0B6A742CB23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78773" y="4353173"/>
                  <a:ext cx="39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A53A8C9-1C1A-F951-8AE9-5BFD2E53642A}"/>
                    </a:ext>
                  </a:extLst>
                </p14:cNvPr>
                <p14:cNvContentPartPr/>
                <p14:nvPr/>
              </p14:nvContentPartPr>
              <p14:xfrm>
                <a:off x="10129173" y="4466213"/>
                <a:ext cx="10080" cy="14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A53A8C9-1C1A-F951-8AE9-5BFD2E5364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14053" y="4451093"/>
                  <a:ext cx="40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46670BB-7D2E-9405-8175-2A850A705486}"/>
                    </a:ext>
                  </a:extLst>
                </p14:cNvPr>
                <p14:cNvContentPartPr/>
                <p14:nvPr/>
              </p14:nvContentPartPr>
              <p14:xfrm>
                <a:off x="10167333" y="4508693"/>
                <a:ext cx="10800" cy="10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46670BB-7D2E-9405-8175-2A850A70548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152213" y="449357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7954841-0B98-C097-5FB8-48C0B84F8A0D}"/>
                    </a:ext>
                  </a:extLst>
                </p14:cNvPr>
                <p14:cNvContentPartPr/>
                <p14:nvPr/>
              </p14:nvContentPartPr>
              <p14:xfrm>
                <a:off x="10210173" y="4545773"/>
                <a:ext cx="11880" cy="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7954841-0B98-C097-5FB8-48C0B84F8A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95053" y="4530293"/>
                  <a:ext cx="42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A155573-3EA3-0B75-41E6-E77E60FBE8E3}"/>
                    </a:ext>
                  </a:extLst>
                </p14:cNvPr>
                <p14:cNvContentPartPr/>
                <p14:nvPr/>
              </p14:nvContentPartPr>
              <p14:xfrm>
                <a:off x="10256613" y="4586453"/>
                <a:ext cx="3960" cy="3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A155573-3EA3-0B75-41E6-E77E60FBE8E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41133" y="4570973"/>
                  <a:ext cx="34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AEB868E-EE77-9465-3971-185B952FE375}"/>
                    </a:ext>
                  </a:extLst>
                </p14:cNvPr>
                <p14:cNvContentPartPr/>
                <p14:nvPr/>
              </p14:nvContentPartPr>
              <p14:xfrm>
                <a:off x="10277853" y="4620293"/>
                <a:ext cx="360" cy="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AEB868E-EE77-9465-3971-185B952FE3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62373" y="46051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06E1424-16EA-2D59-AA0C-B79E5BE21443}"/>
                    </a:ext>
                  </a:extLst>
                </p14:cNvPr>
                <p14:cNvContentPartPr/>
                <p14:nvPr/>
              </p14:nvContentPartPr>
              <p14:xfrm>
                <a:off x="10012893" y="4133213"/>
                <a:ext cx="5040" cy="15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06E1424-16EA-2D59-AA0C-B79E5BE2144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97773" y="4118093"/>
                  <a:ext cx="35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7D22547-16E7-51D9-050E-B68330C85B17}"/>
                    </a:ext>
                  </a:extLst>
                </p14:cNvPr>
                <p14:cNvContentPartPr/>
                <p14:nvPr/>
              </p14:nvContentPartPr>
              <p14:xfrm>
                <a:off x="10034133" y="4222493"/>
                <a:ext cx="7560" cy="21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7D22547-16E7-51D9-050E-B68330C85B1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19013" y="4207373"/>
                  <a:ext cx="38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789EF08-F01E-30A3-8C5D-A3CDCEF3ADF2}"/>
                    </a:ext>
                  </a:extLst>
                </p14:cNvPr>
                <p14:cNvContentPartPr/>
                <p14:nvPr/>
              </p14:nvContentPartPr>
              <p14:xfrm>
                <a:off x="10061853" y="4342373"/>
                <a:ext cx="7200" cy="16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789EF08-F01E-30A3-8C5D-A3CDCEF3ADF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046373" y="4327253"/>
                  <a:ext cx="37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B0D5B53-B16B-0BD5-EE74-C85AD7CA4DC0}"/>
                    </a:ext>
                  </a:extLst>
                </p14:cNvPr>
                <p14:cNvContentPartPr/>
                <p14:nvPr/>
              </p14:nvContentPartPr>
              <p14:xfrm>
                <a:off x="10074813" y="4033133"/>
                <a:ext cx="1188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B0D5B53-B16B-0BD5-EE74-C85AD7CA4DC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059693" y="4018013"/>
                  <a:ext cx="42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0F7E020-FD24-B164-DC5E-21C6D6E7F562}"/>
                    </a:ext>
                  </a:extLst>
                </p14:cNvPr>
                <p14:cNvContentPartPr/>
                <p14:nvPr/>
              </p14:nvContentPartPr>
              <p14:xfrm>
                <a:off x="10186053" y="4009373"/>
                <a:ext cx="91800" cy="121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0F7E020-FD24-B164-DC5E-21C6D6E7F56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170573" y="3993893"/>
                  <a:ext cx="122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3DEE485-3CAB-4B17-1EFE-64E15A1152EA}"/>
                    </a:ext>
                  </a:extLst>
                </p14:cNvPr>
                <p14:cNvContentPartPr/>
                <p14:nvPr/>
              </p14:nvContentPartPr>
              <p14:xfrm>
                <a:off x="10323933" y="3895613"/>
                <a:ext cx="28800" cy="153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3DEE485-3CAB-4B17-1EFE-64E15A1152E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308813" y="3880133"/>
                  <a:ext cx="59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227DF24-0E8D-28A0-F427-04A4F4668D3E}"/>
                    </a:ext>
                  </a:extLst>
                </p14:cNvPr>
                <p14:cNvContentPartPr/>
                <p14:nvPr/>
              </p14:nvContentPartPr>
              <p14:xfrm>
                <a:off x="10255893" y="4222133"/>
                <a:ext cx="57960" cy="85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227DF24-0E8D-28A0-F427-04A4F4668D3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240413" y="4206653"/>
                  <a:ext cx="88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1DDA4D-EA76-B4AA-69B8-C1E7F3D6F4F8}"/>
                    </a:ext>
                  </a:extLst>
                </p14:cNvPr>
                <p14:cNvContentPartPr/>
                <p14:nvPr/>
              </p14:nvContentPartPr>
              <p14:xfrm>
                <a:off x="10378293" y="4192253"/>
                <a:ext cx="48600" cy="34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1DDA4D-EA76-B4AA-69B8-C1E7F3D6F4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363173" y="4177133"/>
                  <a:ext cx="79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D73835A-1336-DC70-02FC-D67B5A6EB3B0}"/>
                    </a:ext>
                  </a:extLst>
                </p14:cNvPr>
                <p14:cNvContentPartPr/>
                <p14:nvPr/>
              </p14:nvContentPartPr>
              <p14:xfrm>
                <a:off x="10407093" y="4315733"/>
                <a:ext cx="89640" cy="24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73835A-1336-DC70-02FC-D67B5A6EB3B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391613" y="4300253"/>
                  <a:ext cx="119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57789BF-24C0-19BD-295C-2F1DECA67AA0}"/>
                    </a:ext>
                  </a:extLst>
                </p14:cNvPr>
                <p14:cNvContentPartPr/>
                <p14:nvPr/>
              </p14:nvContentPartPr>
              <p14:xfrm>
                <a:off x="10150773" y="3827933"/>
                <a:ext cx="281880" cy="362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57789BF-24C0-19BD-295C-2F1DECA67AA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135653" y="3812813"/>
                  <a:ext cx="3124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4CF4101-D8BD-EDE0-6B49-159C9EA3C5FD}"/>
                    </a:ext>
                  </a:extLst>
                </p14:cNvPr>
                <p14:cNvContentPartPr/>
                <p14:nvPr/>
              </p14:nvContentPartPr>
              <p14:xfrm>
                <a:off x="10219893" y="4115933"/>
                <a:ext cx="324720" cy="333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4CF4101-D8BD-EDE0-6B49-159C9EA3C5F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204773" y="4100453"/>
                  <a:ext cx="3553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BFB1C05-6E0D-0754-3CA2-0C6E086B96EA}"/>
                    </a:ext>
                  </a:extLst>
                </p14:cNvPr>
                <p14:cNvContentPartPr/>
                <p14:nvPr/>
              </p14:nvContentPartPr>
              <p14:xfrm>
                <a:off x="10331493" y="4473413"/>
                <a:ext cx="41760" cy="140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BFB1C05-6E0D-0754-3CA2-0C6E086B96E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316013" y="4458293"/>
                  <a:ext cx="72000" cy="17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852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011AFBC-4960-BF8D-9299-67F1B6885999}"/>
              </a:ext>
            </a:extLst>
          </p:cNvPr>
          <p:cNvGrpSpPr/>
          <p:nvPr/>
        </p:nvGrpSpPr>
        <p:grpSpPr>
          <a:xfrm>
            <a:off x="714453" y="378413"/>
            <a:ext cx="517320" cy="664560"/>
            <a:chOff x="714453" y="378413"/>
            <a:chExt cx="517320" cy="66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6B739DF-16A6-C24E-9DCA-4AB6343AB620}"/>
                    </a:ext>
                  </a:extLst>
                </p14:cNvPr>
                <p14:cNvContentPartPr/>
                <p14:nvPr/>
              </p14:nvContentPartPr>
              <p14:xfrm>
                <a:off x="940533" y="591893"/>
                <a:ext cx="14040" cy="236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6B739DF-16A6-C24E-9DCA-4AB6343AB62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5413" y="576773"/>
                  <a:ext cx="44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A5B0CB-A54E-239A-A303-ED7BB6108521}"/>
                    </a:ext>
                  </a:extLst>
                </p14:cNvPr>
                <p14:cNvContentPartPr/>
                <p14:nvPr/>
              </p14:nvContentPartPr>
              <p14:xfrm>
                <a:off x="714453" y="378413"/>
                <a:ext cx="517320" cy="664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A5B0CB-A54E-239A-A303-ED7BB61085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333" y="363293"/>
                  <a:ext cx="5475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A6E0A-823D-C9FF-7FF9-506707B8DA28}"/>
              </a:ext>
            </a:extLst>
          </p:cNvPr>
          <p:cNvGrpSpPr/>
          <p:nvPr/>
        </p:nvGrpSpPr>
        <p:grpSpPr>
          <a:xfrm>
            <a:off x="1884813" y="428453"/>
            <a:ext cx="1528200" cy="511200"/>
            <a:chOff x="1884813" y="428453"/>
            <a:chExt cx="152820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B97CFED-526F-AC5C-F90A-485D7689C89F}"/>
                    </a:ext>
                  </a:extLst>
                </p14:cNvPr>
                <p14:cNvContentPartPr/>
                <p14:nvPr/>
              </p14:nvContentPartPr>
              <p14:xfrm>
                <a:off x="1884813" y="462293"/>
                <a:ext cx="27360" cy="431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B97CFED-526F-AC5C-F90A-485D7689C89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9693" y="447173"/>
                  <a:ext cx="579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F343D4-7B5D-C3B5-09B2-58A5AC9687BB}"/>
                    </a:ext>
                  </a:extLst>
                </p14:cNvPr>
                <p14:cNvContentPartPr/>
                <p14:nvPr/>
              </p14:nvContentPartPr>
              <p14:xfrm>
                <a:off x="1946373" y="478133"/>
                <a:ext cx="327600" cy="425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F343D4-7B5D-C3B5-09B2-58A5AC9687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1253" y="463013"/>
                  <a:ext cx="3582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073963D-7365-B2DE-9CCA-7C8B05C63E86}"/>
                    </a:ext>
                  </a:extLst>
                </p14:cNvPr>
                <p14:cNvContentPartPr/>
                <p14:nvPr/>
              </p14:nvContentPartPr>
              <p14:xfrm>
                <a:off x="2360733" y="428453"/>
                <a:ext cx="220320" cy="511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073963D-7365-B2DE-9CCA-7C8B05C63E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45253" y="413333"/>
                  <a:ext cx="2509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7351EE-AFBC-7B94-B571-A89B38F9D415}"/>
                    </a:ext>
                  </a:extLst>
                </p14:cNvPr>
                <p14:cNvContentPartPr/>
                <p14:nvPr/>
              </p14:nvContentPartPr>
              <p14:xfrm>
                <a:off x="2668173" y="731933"/>
                <a:ext cx="135000" cy="180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7351EE-AFBC-7B94-B571-A89B38F9D4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52693" y="716813"/>
                  <a:ext cx="165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12CB51F-50D3-C27C-2891-9B5FC8C78E24}"/>
                    </a:ext>
                  </a:extLst>
                </p14:cNvPr>
                <p14:cNvContentPartPr/>
                <p14:nvPr/>
              </p14:nvContentPartPr>
              <p14:xfrm>
                <a:off x="2982453" y="429893"/>
                <a:ext cx="75960" cy="444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12CB51F-50D3-C27C-2891-9B5FC8C78E2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67333" y="414413"/>
                  <a:ext cx="1065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AE0D42-7923-DE1C-C49A-332CD56B831D}"/>
                    </a:ext>
                  </a:extLst>
                </p14:cNvPr>
                <p14:cNvContentPartPr/>
                <p14:nvPr/>
              </p14:nvContentPartPr>
              <p14:xfrm>
                <a:off x="3170373" y="674333"/>
                <a:ext cx="242640" cy="263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AE0D42-7923-DE1C-C49A-332CD56B83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55253" y="659213"/>
                  <a:ext cx="27288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E1D5DE-7444-8A7C-8084-AFA9C339B9F7}"/>
              </a:ext>
            </a:extLst>
          </p:cNvPr>
          <p:cNvGrpSpPr/>
          <p:nvPr/>
        </p:nvGrpSpPr>
        <p:grpSpPr>
          <a:xfrm>
            <a:off x="3878493" y="438893"/>
            <a:ext cx="1961280" cy="611280"/>
            <a:chOff x="3878493" y="438893"/>
            <a:chExt cx="1961280" cy="61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20867B3-65F0-0F0B-DFD2-3C9F3068253F}"/>
                    </a:ext>
                  </a:extLst>
                </p14:cNvPr>
                <p14:cNvContentPartPr/>
                <p14:nvPr/>
              </p14:nvContentPartPr>
              <p14:xfrm>
                <a:off x="3878493" y="698453"/>
                <a:ext cx="309960" cy="342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20867B3-65F0-0F0B-DFD2-3C9F306825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63373" y="683333"/>
                  <a:ext cx="3405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56B3DE-A2EA-ED97-5F31-D6526FD20DD4}"/>
                    </a:ext>
                  </a:extLst>
                </p14:cNvPr>
                <p14:cNvContentPartPr/>
                <p14:nvPr/>
              </p14:nvContentPartPr>
              <p14:xfrm>
                <a:off x="4270173" y="438893"/>
                <a:ext cx="860760" cy="565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56B3DE-A2EA-ED97-5F31-D6526FD20D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55053" y="423773"/>
                  <a:ext cx="8910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E12D21-042A-A838-14D6-C53D1E173AA7}"/>
                    </a:ext>
                  </a:extLst>
                </p14:cNvPr>
                <p14:cNvContentPartPr/>
                <p14:nvPr/>
              </p14:nvContentPartPr>
              <p14:xfrm>
                <a:off x="5210853" y="771893"/>
                <a:ext cx="201240" cy="278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E12D21-042A-A838-14D6-C53D1E173A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95733" y="756773"/>
                  <a:ext cx="231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352F01-8E25-118D-F00E-B6FEFE994AE5}"/>
                    </a:ext>
                  </a:extLst>
                </p14:cNvPr>
                <p14:cNvContentPartPr/>
                <p14:nvPr/>
              </p14:nvContentPartPr>
              <p14:xfrm>
                <a:off x="5528733" y="960533"/>
                <a:ext cx="17640" cy="1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352F01-8E25-118D-F00E-B6FEFE994A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13613" y="945413"/>
                  <a:ext cx="48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E2957-D072-861D-412C-9970C384D27E}"/>
                    </a:ext>
                  </a:extLst>
                </p14:cNvPr>
                <p14:cNvContentPartPr/>
                <p14:nvPr/>
              </p14:nvContentPartPr>
              <p14:xfrm>
                <a:off x="5510373" y="773693"/>
                <a:ext cx="159120" cy="275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E2957-D072-861D-412C-9970C384D2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95253" y="758573"/>
                  <a:ext cx="1897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A63776-A55E-05D9-0F5B-7937863F3009}"/>
                    </a:ext>
                  </a:extLst>
                </p14:cNvPr>
                <p14:cNvContentPartPr/>
                <p14:nvPr/>
              </p14:nvContentPartPr>
              <p14:xfrm>
                <a:off x="5805933" y="928853"/>
                <a:ext cx="33840" cy="2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A63776-A55E-05D9-0F5B-7937863F300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90453" y="913733"/>
                  <a:ext cx="644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493FCD-9A9E-6452-3E60-1B7754B96D92}"/>
              </a:ext>
            </a:extLst>
          </p:cNvPr>
          <p:cNvGrpSpPr/>
          <p:nvPr/>
        </p:nvGrpSpPr>
        <p:grpSpPr>
          <a:xfrm>
            <a:off x="533373" y="1227293"/>
            <a:ext cx="613440" cy="789840"/>
            <a:chOff x="533373" y="1227293"/>
            <a:chExt cx="613440" cy="78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00D6DD7-D3A9-30B3-9944-15649D8CE056}"/>
                    </a:ext>
                  </a:extLst>
                </p14:cNvPr>
                <p14:cNvContentPartPr/>
                <p14:nvPr/>
              </p14:nvContentPartPr>
              <p14:xfrm>
                <a:off x="713373" y="1459493"/>
                <a:ext cx="300600" cy="278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00D6DD7-D3A9-30B3-9944-15649D8CE0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8253" y="1444013"/>
                  <a:ext cx="330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540FD0-EB4F-772A-88F3-7424338A57AB}"/>
                    </a:ext>
                  </a:extLst>
                </p14:cNvPr>
                <p14:cNvContentPartPr/>
                <p14:nvPr/>
              </p14:nvContentPartPr>
              <p14:xfrm>
                <a:off x="533373" y="1227293"/>
                <a:ext cx="613440" cy="789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540FD0-EB4F-772A-88F3-7424338A57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7893" y="1212173"/>
                  <a:ext cx="644040" cy="82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DACBFB-5971-6CD8-1A6D-C31978EFD962}"/>
              </a:ext>
            </a:extLst>
          </p:cNvPr>
          <p:cNvGrpSpPr/>
          <p:nvPr/>
        </p:nvGrpSpPr>
        <p:grpSpPr>
          <a:xfrm>
            <a:off x="1927293" y="1326653"/>
            <a:ext cx="1715040" cy="594000"/>
            <a:chOff x="1927293" y="1326653"/>
            <a:chExt cx="171504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F50912-76D5-1F17-F639-4A93500AAC8F}"/>
                    </a:ext>
                  </a:extLst>
                </p14:cNvPr>
                <p14:cNvContentPartPr/>
                <p14:nvPr/>
              </p14:nvContentPartPr>
              <p14:xfrm>
                <a:off x="1927293" y="1492613"/>
                <a:ext cx="297000" cy="372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F50912-76D5-1F17-F639-4A93500AAC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12173" y="1477133"/>
                  <a:ext cx="3276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842A69-B6CD-AB26-A44D-58C5C6137F57}"/>
                    </a:ext>
                  </a:extLst>
                </p14:cNvPr>
                <p14:cNvContentPartPr/>
                <p14:nvPr/>
              </p14:nvContentPartPr>
              <p14:xfrm>
                <a:off x="2307813" y="1357613"/>
                <a:ext cx="421560" cy="563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842A69-B6CD-AB26-A44D-58C5C6137F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92693" y="1342493"/>
                  <a:ext cx="45180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E564AD-9931-75F5-2416-DA9F34CE2F34}"/>
                    </a:ext>
                  </a:extLst>
                </p14:cNvPr>
                <p14:cNvContentPartPr/>
                <p14:nvPr/>
              </p14:nvContentPartPr>
              <p14:xfrm>
                <a:off x="2606253" y="1326653"/>
                <a:ext cx="1036080" cy="569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E564AD-9931-75F5-2416-DA9F34CE2F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91133" y="1311173"/>
                  <a:ext cx="1066680" cy="60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AB8A72-703B-14A7-DDDC-C095E04EC834}"/>
              </a:ext>
            </a:extLst>
          </p:cNvPr>
          <p:cNvGrpSpPr/>
          <p:nvPr/>
        </p:nvGrpSpPr>
        <p:grpSpPr>
          <a:xfrm>
            <a:off x="4126173" y="1416653"/>
            <a:ext cx="2123640" cy="627120"/>
            <a:chOff x="4126173" y="1416653"/>
            <a:chExt cx="2123640" cy="62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3276A7-65A8-BF43-CEA3-76138FFFA35F}"/>
                    </a:ext>
                  </a:extLst>
                </p14:cNvPr>
                <p14:cNvContentPartPr/>
                <p14:nvPr/>
              </p14:nvContentPartPr>
              <p14:xfrm>
                <a:off x="4126173" y="1676933"/>
                <a:ext cx="313920" cy="275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3276A7-65A8-BF43-CEA3-76138FFFA35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11053" y="1661813"/>
                  <a:ext cx="3445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12EAFA-99A4-AADE-BE81-0EDCC728C434}"/>
                    </a:ext>
                  </a:extLst>
                </p14:cNvPr>
                <p14:cNvContentPartPr/>
                <p14:nvPr/>
              </p14:nvContentPartPr>
              <p14:xfrm>
                <a:off x="4486533" y="1416653"/>
                <a:ext cx="772200" cy="613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12EAFA-99A4-AADE-BE81-0EDCC728C4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71413" y="1401173"/>
                  <a:ext cx="80280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A73D11-2581-CF66-8C1D-91122B2BCEDD}"/>
                    </a:ext>
                  </a:extLst>
                </p14:cNvPr>
                <p14:cNvContentPartPr/>
                <p14:nvPr/>
              </p14:nvContentPartPr>
              <p14:xfrm>
                <a:off x="5384013" y="1556333"/>
                <a:ext cx="498240" cy="408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A73D11-2581-CF66-8C1D-91122B2BCE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8893" y="1540853"/>
                  <a:ext cx="528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49F6A07-505A-A91E-DF8B-31DC01C55307}"/>
                    </a:ext>
                  </a:extLst>
                </p14:cNvPr>
                <p14:cNvContentPartPr/>
                <p14:nvPr/>
              </p14:nvContentPartPr>
              <p14:xfrm>
                <a:off x="5834013" y="1898333"/>
                <a:ext cx="97920" cy="145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49F6A07-505A-A91E-DF8B-31DC01C553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18893" y="1882853"/>
                  <a:ext cx="128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05FF7C-8146-819F-396B-95324059D8FD}"/>
                    </a:ext>
                  </a:extLst>
                </p14:cNvPr>
                <p14:cNvContentPartPr/>
                <p14:nvPr/>
              </p14:nvContentPartPr>
              <p14:xfrm>
                <a:off x="6236853" y="1889693"/>
                <a:ext cx="12960" cy="18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05FF7C-8146-819F-396B-95324059D8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21373" y="1874573"/>
                  <a:ext cx="4356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D37D0FD-8AC4-7CE7-E1CF-12851568134A}"/>
              </a:ext>
            </a:extLst>
          </p:cNvPr>
          <p:cNvGrpSpPr/>
          <p:nvPr/>
        </p:nvGrpSpPr>
        <p:grpSpPr>
          <a:xfrm>
            <a:off x="633093" y="2355893"/>
            <a:ext cx="655200" cy="825120"/>
            <a:chOff x="633093" y="2355893"/>
            <a:chExt cx="655200" cy="82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41CF2F-F436-F155-27BB-8A737C5FF64A}"/>
                    </a:ext>
                  </a:extLst>
                </p14:cNvPr>
                <p14:cNvContentPartPr/>
                <p14:nvPr/>
              </p14:nvContentPartPr>
              <p14:xfrm>
                <a:off x="857733" y="2524013"/>
                <a:ext cx="211320" cy="367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41CF2F-F436-F155-27BB-8A737C5FF6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2253" y="2508893"/>
                  <a:ext cx="2419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94CE5EE-F6DD-B1AD-333D-7AA8C8F7B5C0}"/>
                    </a:ext>
                  </a:extLst>
                </p14:cNvPr>
                <p14:cNvContentPartPr/>
                <p14:nvPr/>
              </p14:nvContentPartPr>
              <p14:xfrm>
                <a:off x="633093" y="2355893"/>
                <a:ext cx="655200" cy="825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94CE5EE-F6DD-B1AD-333D-7AA8C8F7B5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7973" y="2340773"/>
                  <a:ext cx="685440" cy="85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345317-D88D-5374-C568-37EC4F914E05}"/>
              </a:ext>
            </a:extLst>
          </p:cNvPr>
          <p:cNvGrpSpPr/>
          <p:nvPr/>
        </p:nvGrpSpPr>
        <p:grpSpPr>
          <a:xfrm>
            <a:off x="2161293" y="2319893"/>
            <a:ext cx="3439800" cy="1317600"/>
            <a:chOff x="2161293" y="2319893"/>
            <a:chExt cx="3439800" cy="13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7527484-447C-C808-8E10-B19E339E39AB}"/>
                    </a:ext>
                  </a:extLst>
                </p14:cNvPr>
                <p14:cNvContentPartPr/>
                <p14:nvPr/>
              </p14:nvContentPartPr>
              <p14:xfrm>
                <a:off x="2161293" y="2414573"/>
                <a:ext cx="357120" cy="662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7527484-447C-C808-8E10-B19E339E39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45813" y="2399453"/>
                  <a:ext cx="38772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5BC76E-8006-6073-4D67-52AA1924F471}"/>
                    </a:ext>
                  </a:extLst>
                </p14:cNvPr>
                <p14:cNvContentPartPr/>
                <p14:nvPr/>
              </p14:nvContentPartPr>
              <p14:xfrm>
                <a:off x="2631453" y="2756933"/>
                <a:ext cx="226080" cy="218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5BC76E-8006-6073-4D67-52AA1924F4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15973" y="2741813"/>
                  <a:ext cx="2566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8C8335-9B52-B963-87A8-18B6EFC6332E}"/>
                    </a:ext>
                  </a:extLst>
                </p14:cNvPr>
                <p14:cNvContentPartPr/>
                <p14:nvPr/>
              </p14:nvContentPartPr>
              <p14:xfrm>
                <a:off x="2978493" y="2699333"/>
                <a:ext cx="254160" cy="298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8C8335-9B52-B963-87A8-18B6EFC633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63373" y="2684213"/>
                  <a:ext cx="2847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5E5912-815D-06F1-0EB7-3B454224C765}"/>
                    </a:ext>
                  </a:extLst>
                </p14:cNvPr>
                <p14:cNvContentPartPr/>
                <p14:nvPr/>
              </p14:nvContentPartPr>
              <p14:xfrm>
                <a:off x="3237693" y="2635973"/>
                <a:ext cx="38160" cy="35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5E5912-815D-06F1-0EB7-3B454224C7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22573" y="2620493"/>
                  <a:ext cx="68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8D8D04-AD02-7E50-67B9-ADDC04AFDD2E}"/>
                    </a:ext>
                  </a:extLst>
                </p14:cNvPr>
                <p14:cNvContentPartPr/>
                <p14:nvPr/>
              </p14:nvContentPartPr>
              <p14:xfrm>
                <a:off x="3284853" y="2319893"/>
                <a:ext cx="674640" cy="733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8D8D04-AD02-7E50-67B9-ADDC04AFDD2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69733" y="2304773"/>
                  <a:ext cx="70524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A57339-580C-8139-ECC2-1E829F30777B}"/>
                    </a:ext>
                  </a:extLst>
                </p14:cNvPr>
                <p14:cNvContentPartPr/>
                <p14:nvPr/>
              </p14:nvContentPartPr>
              <p14:xfrm>
                <a:off x="4500933" y="2682773"/>
                <a:ext cx="156600" cy="551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A57339-580C-8139-ECC2-1E829F3077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85453" y="2667653"/>
                  <a:ext cx="18720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92AF01-9B03-CAE7-0A8C-75AA248F45C6}"/>
                    </a:ext>
                  </a:extLst>
                </p14:cNvPr>
                <p14:cNvContentPartPr/>
                <p14:nvPr/>
              </p14:nvContentPartPr>
              <p14:xfrm>
                <a:off x="4775973" y="2853773"/>
                <a:ext cx="266040" cy="156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92AF01-9B03-CAE7-0A8C-75AA248F45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60493" y="2838293"/>
                  <a:ext cx="296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B142BC4-F3E8-1731-CA75-23CCF210C1B6}"/>
                    </a:ext>
                  </a:extLst>
                </p14:cNvPr>
                <p14:cNvContentPartPr/>
                <p14:nvPr/>
              </p14:nvContentPartPr>
              <p14:xfrm>
                <a:off x="5091333" y="2868893"/>
                <a:ext cx="68400" cy="13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B142BC4-F3E8-1731-CA75-23CCF210C1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76213" y="2853773"/>
                  <a:ext cx="98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CD5E7E-851C-8804-3787-4788F59F73E8}"/>
                    </a:ext>
                  </a:extLst>
                </p14:cNvPr>
                <p14:cNvContentPartPr/>
                <p14:nvPr/>
              </p14:nvContentPartPr>
              <p14:xfrm>
                <a:off x="5155053" y="2768453"/>
                <a:ext cx="53280" cy="55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CD5E7E-851C-8804-3787-4788F59F73E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39933" y="2752973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EFBEDCB-F58D-6F0F-CCA7-24FF6997DCE4}"/>
                    </a:ext>
                  </a:extLst>
                </p14:cNvPr>
                <p14:cNvContentPartPr/>
                <p14:nvPr/>
              </p14:nvContentPartPr>
              <p14:xfrm>
                <a:off x="5330013" y="2513213"/>
                <a:ext cx="271080" cy="533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EFBEDCB-F58D-6F0F-CCA7-24FF6997DC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14533" y="2497733"/>
                  <a:ext cx="3016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3E56DCE-9EB5-8A0B-AA64-CFF65DC3E322}"/>
                    </a:ext>
                  </a:extLst>
                </p14:cNvPr>
                <p14:cNvContentPartPr/>
                <p14:nvPr/>
              </p14:nvContentPartPr>
              <p14:xfrm>
                <a:off x="5472573" y="2732453"/>
                <a:ext cx="111960" cy="5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3E56DCE-9EB5-8A0B-AA64-CFF65DC3E3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57453" y="2717333"/>
                  <a:ext cx="142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962F4C-41B2-A541-8E71-2C1EC4EA1FFF}"/>
                    </a:ext>
                  </a:extLst>
                </p14:cNvPr>
                <p14:cNvContentPartPr/>
                <p14:nvPr/>
              </p14:nvContentPartPr>
              <p14:xfrm>
                <a:off x="4263333" y="2436173"/>
                <a:ext cx="103680" cy="1201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962F4C-41B2-A541-8E71-2C1EC4EA1F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47853" y="2421053"/>
                  <a:ext cx="134280" cy="12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18EAADA-D434-402C-3A44-AFE675AA6E7B}"/>
                    </a:ext>
                  </a:extLst>
                </p14:cNvPr>
                <p14:cNvContentPartPr/>
                <p14:nvPr/>
              </p14:nvContentPartPr>
              <p14:xfrm>
                <a:off x="4493373" y="2827853"/>
                <a:ext cx="985680" cy="177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18EAADA-D434-402C-3A44-AFE675AA6E7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78253" y="2812733"/>
                  <a:ext cx="10162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8826E1-96E8-530A-6D2E-0B9CAB8D1D4F}"/>
              </a:ext>
            </a:extLst>
          </p:cNvPr>
          <p:cNvGrpSpPr/>
          <p:nvPr/>
        </p:nvGrpSpPr>
        <p:grpSpPr>
          <a:xfrm>
            <a:off x="6044613" y="2261933"/>
            <a:ext cx="4654440" cy="1401480"/>
            <a:chOff x="6044613" y="2261933"/>
            <a:chExt cx="4654440" cy="140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CE4A47D-11E4-5D5C-FD07-4F753CAC90EB}"/>
                    </a:ext>
                  </a:extLst>
                </p14:cNvPr>
                <p14:cNvContentPartPr/>
                <p14:nvPr/>
              </p14:nvContentPartPr>
              <p14:xfrm>
                <a:off x="6044613" y="2495213"/>
                <a:ext cx="1269720" cy="647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CE4A47D-11E4-5D5C-FD07-4F753CAC90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29493" y="2480093"/>
                  <a:ext cx="129996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C36787C-1F1A-CC28-A8DF-1BA32F7C51D2}"/>
                    </a:ext>
                  </a:extLst>
                </p14:cNvPr>
                <p14:cNvContentPartPr/>
                <p14:nvPr/>
              </p14:nvContentPartPr>
              <p14:xfrm>
                <a:off x="7402893" y="2988053"/>
                <a:ext cx="243000" cy="32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C36787C-1F1A-CC28-A8DF-1BA32F7C51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87773" y="2972573"/>
                  <a:ext cx="273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CAF5E71-481E-494E-6205-0A9BA17CD933}"/>
                    </a:ext>
                  </a:extLst>
                </p14:cNvPr>
                <p14:cNvContentPartPr/>
                <p14:nvPr/>
              </p14:nvContentPartPr>
              <p14:xfrm>
                <a:off x="7893213" y="2261933"/>
                <a:ext cx="107280" cy="1401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CAF5E71-481E-494E-6205-0A9BA17CD9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78093" y="2246813"/>
                  <a:ext cx="137880" cy="14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1C4AF34-3C29-EA3A-28FF-2EDE9AA32F49}"/>
                    </a:ext>
                  </a:extLst>
                </p14:cNvPr>
                <p14:cNvContentPartPr/>
                <p14:nvPr/>
              </p14:nvContentPartPr>
              <p14:xfrm>
                <a:off x="8239173" y="2393333"/>
                <a:ext cx="961560" cy="635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1C4AF34-3C29-EA3A-28FF-2EDE9AA32F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24053" y="2377853"/>
                  <a:ext cx="99216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9AC63C8-A490-D7FC-61CB-BEA7574AD88E}"/>
                    </a:ext>
                  </a:extLst>
                </p14:cNvPr>
                <p14:cNvContentPartPr/>
                <p14:nvPr/>
              </p14:nvContentPartPr>
              <p14:xfrm>
                <a:off x="8980413" y="2648213"/>
                <a:ext cx="401040" cy="374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9AC63C8-A490-D7FC-61CB-BEA7574AD8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65293" y="2633093"/>
                  <a:ext cx="4316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8C4BA79-A7AE-7C9C-1F5B-89FB1BC000DF}"/>
                    </a:ext>
                  </a:extLst>
                </p14:cNvPr>
                <p14:cNvContentPartPr/>
                <p14:nvPr/>
              </p14:nvContentPartPr>
              <p14:xfrm>
                <a:off x="9331053" y="2508893"/>
                <a:ext cx="72000" cy="52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8C4BA79-A7AE-7C9C-1F5B-89FB1BC000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15933" y="2493413"/>
                  <a:ext cx="102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F760A99-C5AF-973E-3255-E354D4A38B25}"/>
                    </a:ext>
                  </a:extLst>
                </p14:cNvPr>
                <p14:cNvContentPartPr/>
                <p14:nvPr/>
              </p14:nvContentPartPr>
              <p14:xfrm>
                <a:off x="9446613" y="2724893"/>
                <a:ext cx="220320" cy="246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F760A99-C5AF-973E-3255-E354D4A38B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31493" y="2709773"/>
                  <a:ext cx="250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28121D6-CEA4-14B6-CBEE-2A01CA9F9788}"/>
                    </a:ext>
                  </a:extLst>
                </p14:cNvPr>
                <p14:cNvContentPartPr/>
                <p14:nvPr/>
              </p14:nvContentPartPr>
              <p14:xfrm>
                <a:off x="9752613" y="2645693"/>
                <a:ext cx="680760" cy="409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28121D6-CEA4-14B6-CBEE-2A01CA9F978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37133" y="2630213"/>
                  <a:ext cx="7110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98E217-6653-346E-E653-87492D53CF41}"/>
                    </a:ext>
                  </a:extLst>
                </p14:cNvPr>
                <p14:cNvContentPartPr/>
                <p14:nvPr/>
              </p14:nvContentPartPr>
              <p14:xfrm>
                <a:off x="10676373" y="3042413"/>
                <a:ext cx="22680" cy="15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98E217-6653-346E-E653-87492D53CF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60893" y="3027293"/>
                  <a:ext cx="532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5E5F00E-54DA-06F2-49BC-A4BC5345ECB7}"/>
              </a:ext>
            </a:extLst>
          </p:cNvPr>
          <p:cNvGrpSpPr/>
          <p:nvPr/>
        </p:nvGrpSpPr>
        <p:grpSpPr>
          <a:xfrm>
            <a:off x="433293" y="3430133"/>
            <a:ext cx="731160" cy="957960"/>
            <a:chOff x="433293" y="3430133"/>
            <a:chExt cx="731160" cy="95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4D154B9-2E68-00BC-6A37-1231463BE052}"/>
                    </a:ext>
                  </a:extLst>
                </p14:cNvPr>
                <p14:cNvContentPartPr/>
                <p14:nvPr/>
              </p14:nvContentPartPr>
              <p14:xfrm>
                <a:off x="751893" y="3625613"/>
                <a:ext cx="285120" cy="466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4D154B9-2E68-00BC-6A37-1231463BE0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6773" y="3610133"/>
                  <a:ext cx="3157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D0094E-3FF8-24BA-A8D8-0FF84CD9D5EB}"/>
                    </a:ext>
                  </a:extLst>
                </p14:cNvPr>
                <p14:cNvContentPartPr/>
                <p14:nvPr/>
              </p14:nvContentPartPr>
              <p14:xfrm>
                <a:off x="433293" y="3430133"/>
                <a:ext cx="731160" cy="957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D0094E-3FF8-24BA-A8D8-0FF84CD9D5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8173" y="3415013"/>
                  <a:ext cx="761760" cy="9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712B947-E8E7-0B03-89CA-6732C57D7E22}"/>
              </a:ext>
            </a:extLst>
          </p:cNvPr>
          <p:cNvGrpSpPr/>
          <p:nvPr/>
        </p:nvGrpSpPr>
        <p:grpSpPr>
          <a:xfrm>
            <a:off x="1925493" y="3490253"/>
            <a:ext cx="2430000" cy="830880"/>
            <a:chOff x="1925493" y="3490253"/>
            <a:chExt cx="2430000" cy="83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28D6D5A-7A1B-F203-48C1-D16F11B03B61}"/>
                    </a:ext>
                  </a:extLst>
                </p14:cNvPr>
                <p14:cNvContentPartPr/>
                <p14:nvPr/>
              </p14:nvContentPartPr>
              <p14:xfrm>
                <a:off x="1925493" y="3490253"/>
                <a:ext cx="1092600" cy="742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28D6D5A-7A1B-F203-48C1-D16F11B03B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10373" y="3475133"/>
                  <a:ext cx="112320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81D9BF-57D8-212A-18C5-8B754B14DCE4}"/>
                    </a:ext>
                  </a:extLst>
                </p14:cNvPr>
                <p14:cNvContentPartPr/>
                <p14:nvPr/>
              </p14:nvContentPartPr>
              <p14:xfrm>
                <a:off x="2734053" y="3827573"/>
                <a:ext cx="254520" cy="109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81D9BF-57D8-212A-18C5-8B754B14DCE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18933" y="3812453"/>
                  <a:ext cx="285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1B1B75C-FC65-AED5-6FB7-B549E97FB964}"/>
                    </a:ext>
                  </a:extLst>
                </p14:cNvPr>
                <p14:cNvContentPartPr/>
                <p14:nvPr/>
              </p14:nvContentPartPr>
              <p14:xfrm>
                <a:off x="3134013" y="3790133"/>
                <a:ext cx="455040" cy="531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1B1B75C-FC65-AED5-6FB7-B549E97FB96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18893" y="3775013"/>
                  <a:ext cx="4856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3B7720-0E55-66E4-D45D-9C9F101636ED}"/>
                    </a:ext>
                  </a:extLst>
                </p14:cNvPr>
                <p14:cNvContentPartPr/>
                <p14:nvPr/>
              </p14:nvContentPartPr>
              <p14:xfrm>
                <a:off x="3748173" y="3958973"/>
                <a:ext cx="177120" cy="248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3B7720-0E55-66E4-D45D-9C9F101636E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33053" y="3943853"/>
                  <a:ext cx="207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B79136E-CA3C-E95E-3F54-A68739E1EC62}"/>
                    </a:ext>
                  </a:extLst>
                </p14:cNvPr>
                <p14:cNvContentPartPr/>
                <p14:nvPr/>
              </p14:nvContentPartPr>
              <p14:xfrm>
                <a:off x="3999093" y="3630653"/>
                <a:ext cx="356400" cy="557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B79136E-CA3C-E95E-3F54-A68739E1EC6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83973" y="3615533"/>
                  <a:ext cx="386640" cy="58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D48C766-A140-F954-1B5F-AEF9CE257BAA}"/>
              </a:ext>
            </a:extLst>
          </p:cNvPr>
          <p:cNvGrpSpPr/>
          <p:nvPr/>
        </p:nvGrpSpPr>
        <p:grpSpPr>
          <a:xfrm>
            <a:off x="907413" y="4656293"/>
            <a:ext cx="594000" cy="784440"/>
            <a:chOff x="907413" y="4656293"/>
            <a:chExt cx="594000" cy="78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F80FD5C-B931-D682-7A56-C9C0B07A6295}"/>
                    </a:ext>
                  </a:extLst>
                </p14:cNvPr>
                <p14:cNvContentPartPr/>
                <p14:nvPr/>
              </p14:nvContentPartPr>
              <p14:xfrm>
                <a:off x="1015773" y="4866533"/>
                <a:ext cx="181080" cy="369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F80FD5C-B931-D682-7A56-C9C0B07A62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0653" y="4851413"/>
                  <a:ext cx="2113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59538C9-E3A5-6081-0CBD-1EDD1BBEAC7A}"/>
                    </a:ext>
                  </a:extLst>
                </p14:cNvPr>
                <p14:cNvContentPartPr/>
                <p14:nvPr/>
              </p14:nvContentPartPr>
              <p14:xfrm>
                <a:off x="907413" y="4656293"/>
                <a:ext cx="594000" cy="784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59538C9-E3A5-6081-0CBD-1EDD1BBEAC7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1933" y="4641173"/>
                  <a:ext cx="624600" cy="81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77F1876-9E9D-ECD6-D505-9A1157C9237B}"/>
              </a:ext>
            </a:extLst>
          </p:cNvPr>
          <p:cNvGrpSpPr/>
          <p:nvPr/>
        </p:nvGrpSpPr>
        <p:grpSpPr>
          <a:xfrm>
            <a:off x="2390613" y="4567733"/>
            <a:ext cx="1076760" cy="676800"/>
            <a:chOff x="2390613" y="4567733"/>
            <a:chExt cx="1076760" cy="67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AE3E2D6-7C04-2324-6F3E-1A30D2326A79}"/>
                    </a:ext>
                  </a:extLst>
                </p14:cNvPr>
                <p14:cNvContentPartPr/>
                <p14:nvPr/>
              </p14:nvContentPartPr>
              <p14:xfrm>
                <a:off x="2390613" y="4567733"/>
                <a:ext cx="761040" cy="676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AE3E2D6-7C04-2324-6F3E-1A30D2326A7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75493" y="4552253"/>
                  <a:ext cx="79164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B0B401-790B-E9B1-36FB-FABC733431CE}"/>
                    </a:ext>
                  </a:extLst>
                </p14:cNvPr>
                <p14:cNvContentPartPr/>
                <p14:nvPr/>
              </p14:nvContentPartPr>
              <p14:xfrm>
                <a:off x="3009093" y="4848533"/>
                <a:ext cx="341280" cy="396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B0B401-790B-E9B1-36FB-FABC733431C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93973" y="4833413"/>
                  <a:ext cx="371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C07BB12-46EE-CB20-6631-B433DCA19F37}"/>
                    </a:ext>
                  </a:extLst>
                </p14:cNvPr>
                <p14:cNvContentPartPr/>
                <p14:nvPr/>
              </p14:nvContentPartPr>
              <p14:xfrm>
                <a:off x="3305373" y="4728293"/>
                <a:ext cx="69120" cy="42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C07BB12-46EE-CB20-6631-B433DCA19F3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89893" y="4713173"/>
                  <a:ext cx="99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C879DBF-6DDA-72D0-45D0-463FD3644DD4}"/>
                    </a:ext>
                  </a:extLst>
                </p14:cNvPr>
                <p14:cNvContentPartPr/>
                <p14:nvPr/>
              </p14:nvContentPartPr>
              <p14:xfrm>
                <a:off x="3363693" y="4904693"/>
                <a:ext cx="103680" cy="289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C879DBF-6DDA-72D0-45D0-463FD3644D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48213" y="4889573"/>
                  <a:ext cx="13428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2FBD536-BD74-A8DF-5145-DFF2C0470551}"/>
              </a:ext>
            </a:extLst>
          </p:cNvPr>
          <p:cNvGrpSpPr/>
          <p:nvPr/>
        </p:nvGrpSpPr>
        <p:grpSpPr>
          <a:xfrm>
            <a:off x="785373" y="5517053"/>
            <a:ext cx="590760" cy="831960"/>
            <a:chOff x="785373" y="5517053"/>
            <a:chExt cx="590760" cy="83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E404A2-E5DE-5649-E233-4AD5697A3680}"/>
                    </a:ext>
                  </a:extLst>
                </p14:cNvPr>
                <p14:cNvContentPartPr/>
                <p14:nvPr/>
              </p14:nvContentPartPr>
              <p14:xfrm>
                <a:off x="1069413" y="5711453"/>
                <a:ext cx="160200" cy="491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E404A2-E5DE-5649-E233-4AD5697A368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54293" y="5695973"/>
                  <a:ext cx="1908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6218A5F-A6FE-061C-2048-DDA1F342BEA5}"/>
                    </a:ext>
                  </a:extLst>
                </p14:cNvPr>
                <p14:cNvContentPartPr/>
                <p14:nvPr/>
              </p14:nvContentPartPr>
              <p14:xfrm>
                <a:off x="785373" y="5517053"/>
                <a:ext cx="590760" cy="831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6218A5F-A6FE-061C-2048-DDA1F342BEA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0253" y="5501933"/>
                  <a:ext cx="621360" cy="86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31CBA7-BCA4-B610-11FF-D18E53ED01C1}"/>
              </a:ext>
            </a:extLst>
          </p:cNvPr>
          <p:cNvGrpSpPr/>
          <p:nvPr/>
        </p:nvGrpSpPr>
        <p:grpSpPr>
          <a:xfrm>
            <a:off x="2046093" y="5614253"/>
            <a:ext cx="1950480" cy="828720"/>
            <a:chOff x="2046093" y="5614253"/>
            <a:chExt cx="1950480" cy="82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59E35F-9A26-2048-E81E-64D535103088}"/>
                    </a:ext>
                  </a:extLst>
                </p14:cNvPr>
                <p14:cNvContentPartPr/>
                <p14:nvPr/>
              </p14:nvContentPartPr>
              <p14:xfrm>
                <a:off x="2046093" y="5614253"/>
                <a:ext cx="956160" cy="590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59E35F-9A26-2048-E81E-64D53510308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30973" y="5598773"/>
                  <a:ext cx="98676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6E3D0A-2879-277C-5C17-B2213304ABA3}"/>
                    </a:ext>
                  </a:extLst>
                </p14:cNvPr>
                <p14:cNvContentPartPr/>
                <p14:nvPr/>
              </p14:nvContentPartPr>
              <p14:xfrm>
                <a:off x="2765733" y="5740253"/>
                <a:ext cx="247680" cy="61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6E3D0A-2879-277C-5C17-B2213304ABA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50253" y="5725133"/>
                  <a:ext cx="278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5E9837-572A-9FD6-F949-1D37E17E6A2F}"/>
                    </a:ext>
                  </a:extLst>
                </p14:cNvPr>
                <p14:cNvContentPartPr/>
                <p14:nvPr/>
              </p14:nvContentPartPr>
              <p14:xfrm>
                <a:off x="3076413" y="5809733"/>
                <a:ext cx="435600" cy="633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5E9837-572A-9FD6-F949-1D37E17E6A2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61293" y="5794613"/>
                  <a:ext cx="46584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F1C6709-E83C-FF14-EDFF-BEF2D501134F}"/>
                    </a:ext>
                  </a:extLst>
                </p14:cNvPr>
                <p14:cNvContentPartPr/>
                <p14:nvPr/>
              </p14:nvContentPartPr>
              <p14:xfrm>
                <a:off x="3574653" y="5887133"/>
                <a:ext cx="205200" cy="231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F1C6709-E83C-FF14-EDFF-BEF2D50113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59173" y="5872013"/>
                  <a:ext cx="235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F01EFBE-CED5-2212-F49A-D5066FFEC7D2}"/>
                    </a:ext>
                  </a:extLst>
                </p14:cNvPr>
                <p14:cNvContentPartPr/>
                <p14:nvPr/>
              </p14:nvContentPartPr>
              <p14:xfrm>
                <a:off x="3841053" y="5938613"/>
                <a:ext cx="155520" cy="290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F01EFBE-CED5-2212-F49A-D5066FFEC7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25573" y="5923133"/>
                  <a:ext cx="186120" cy="32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447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E67D0E2C-FA68-2467-7FD8-5FCE04444F77}"/>
              </a:ext>
            </a:extLst>
          </p:cNvPr>
          <p:cNvGrpSpPr/>
          <p:nvPr/>
        </p:nvGrpSpPr>
        <p:grpSpPr>
          <a:xfrm>
            <a:off x="893733" y="371573"/>
            <a:ext cx="3619800" cy="1049400"/>
            <a:chOff x="893733" y="371573"/>
            <a:chExt cx="3619800" cy="10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5606254-8FC7-5306-6705-D1B628C69622}"/>
                    </a:ext>
                  </a:extLst>
                </p14:cNvPr>
                <p14:cNvContentPartPr/>
                <p14:nvPr/>
              </p14:nvContentPartPr>
              <p14:xfrm>
                <a:off x="893733" y="406493"/>
                <a:ext cx="253440" cy="570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5606254-8FC7-5306-6705-D1B628C696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8613" y="391013"/>
                  <a:ext cx="28404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E8D5911-6BE2-4342-2EF8-B64260B48173}"/>
                    </a:ext>
                  </a:extLst>
                </p14:cNvPr>
                <p14:cNvContentPartPr/>
                <p14:nvPr/>
              </p14:nvContentPartPr>
              <p14:xfrm>
                <a:off x="1249053" y="456533"/>
                <a:ext cx="964440" cy="571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E8D5911-6BE2-4342-2EF8-B64260B481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3933" y="441053"/>
                  <a:ext cx="99504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CD1F24E-BAC0-141B-46B6-E7AFDC1AAAD7}"/>
                    </a:ext>
                  </a:extLst>
                </p14:cNvPr>
                <p14:cNvContentPartPr/>
                <p14:nvPr/>
              </p14:nvContentPartPr>
              <p14:xfrm>
                <a:off x="2367213" y="729053"/>
                <a:ext cx="232200" cy="376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CD1F24E-BAC0-141B-46B6-E7AFDC1AAA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1733" y="713573"/>
                  <a:ext cx="2628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FCA2CAD-5282-68FB-9A8D-ED7C44BE4802}"/>
                    </a:ext>
                  </a:extLst>
                </p14:cNvPr>
                <p14:cNvContentPartPr/>
                <p14:nvPr/>
              </p14:nvContentPartPr>
              <p14:xfrm>
                <a:off x="2911173" y="408293"/>
                <a:ext cx="117360" cy="1012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FCA2CAD-5282-68FB-9A8D-ED7C44BE48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95693" y="393173"/>
                  <a:ext cx="14760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B50F0AF-52DF-80C0-B533-0E7DF3FD5307}"/>
                    </a:ext>
                  </a:extLst>
                </p14:cNvPr>
                <p14:cNvContentPartPr/>
                <p14:nvPr/>
              </p14:nvContentPartPr>
              <p14:xfrm>
                <a:off x="3215013" y="428453"/>
                <a:ext cx="730080" cy="594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B50F0AF-52DF-80C0-B533-0E7DF3FD53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99893" y="413333"/>
                  <a:ext cx="76068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92D409-8AE2-2C27-B1A1-889B9DA60303}"/>
                    </a:ext>
                  </a:extLst>
                </p14:cNvPr>
                <p14:cNvContentPartPr/>
                <p14:nvPr/>
              </p14:nvContentPartPr>
              <p14:xfrm>
                <a:off x="3977853" y="371573"/>
                <a:ext cx="343440" cy="596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92D409-8AE2-2C27-B1A1-889B9DA603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62373" y="356453"/>
                  <a:ext cx="373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A775FD0-6D4C-0EB7-6E1D-3EA266D21438}"/>
                    </a:ext>
                  </a:extLst>
                </p14:cNvPr>
                <p14:cNvContentPartPr/>
                <p14:nvPr/>
              </p14:nvContentPartPr>
              <p14:xfrm>
                <a:off x="4365933" y="754253"/>
                <a:ext cx="147600" cy="259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A775FD0-6D4C-0EB7-6E1D-3EA266D214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50453" y="739133"/>
                  <a:ext cx="17784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8D05B6A-B441-5BC5-68BA-C998FC549CE8}"/>
                  </a:ext>
                </a:extLst>
              </p14:cNvPr>
              <p14:cNvContentPartPr/>
              <p14:nvPr/>
            </p14:nvContentPartPr>
            <p14:xfrm>
              <a:off x="5468613" y="480293"/>
              <a:ext cx="576720" cy="7232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8D05B6A-B441-5BC5-68BA-C998FC549CE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53133" y="464813"/>
                <a:ext cx="607320" cy="75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38A442A3-6B5F-E13E-B6E4-F83E6BE8F73D}"/>
              </a:ext>
            </a:extLst>
          </p:cNvPr>
          <p:cNvGrpSpPr/>
          <p:nvPr/>
        </p:nvGrpSpPr>
        <p:grpSpPr>
          <a:xfrm>
            <a:off x="6952533" y="362213"/>
            <a:ext cx="3297600" cy="723240"/>
            <a:chOff x="6952533" y="362213"/>
            <a:chExt cx="3297600" cy="72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884CA2-FE4A-2741-B281-77C3174CA183}"/>
                    </a:ext>
                  </a:extLst>
                </p14:cNvPr>
                <p14:cNvContentPartPr/>
                <p14:nvPr/>
              </p14:nvContentPartPr>
              <p14:xfrm>
                <a:off x="6952533" y="772973"/>
                <a:ext cx="557280" cy="312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884CA2-FE4A-2741-B281-77C3174CA1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37053" y="757853"/>
                  <a:ext cx="5878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4D1EDFD-5515-11FB-CB1E-0D925ECD0BB5}"/>
                    </a:ext>
                  </a:extLst>
                </p14:cNvPr>
                <p14:cNvContentPartPr/>
                <p14:nvPr/>
              </p14:nvContentPartPr>
              <p14:xfrm>
                <a:off x="7505853" y="658133"/>
                <a:ext cx="609480" cy="408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4D1EDFD-5515-11FB-CB1E-0D925ECD0B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90733" y="642653"/>
                  <a:ext cx="6400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D251BE0-04AB-5C7E-F1E2-715DB3F60726}"/>
                    </a:ext>
                  </a:extLst>
                </p14:cNvPr>
                <p14:cNvContentPartPr/>
                <p14:nvPr/>
              </p14:nvContentPartPr>
              <p14:xfrm>
                <a:off x="8357253" y="362213"/>
                <a:ext cx="1625040" cy="714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D251BE0-04AB-5C7E-F1E2-715DB3F607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41773" y="346733"/>
                  <a:ext cx="165528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4DB76A2-4D99-C0B1-F247-289ECF589E2D}"/>
                    </a:ext>
                  </a:extLst>
                </p14:cNvPr>
                <p14:cNvContentPartPr/>
                <p14:nvPr/>
              </p14:nvContentPartPr>
              <p14:xfrm>
                <a:off x="9700053" y="700253"/>
                <a:ext cx="237960" cy="32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4DB76A2-4D99-C0B1-F247-289ECF589E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84933" y="684773"/>
                  <a:ext cx="268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D79AC14-DFC6-55D3-02F1-0F8F72523C68}"/>
                    </a:ext>
                  </a:extLst>
                </p14:cNvPr>
                <p14:cNvContentPartPr/>
                <p14:nvPr/>
              </p14:nvContentPartPr>
              <p14:xfrm>
                <a:off x="10213053" y="881693"/>
                <a:ext cx="37080" cy="14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D79AC14-DFC6-55D3-02F1-0F8F72523C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97573" y="866213"/>
                  <a:ext cx="6768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9F894A5-6C6E-76C5-3EF1-39FFF5479E73}"/>
                  </a:ext>
                </a:extLst>
              </p14:cNvPr>
              <p14:cNvContentPartPr/>
              <p14:nvPr/>
            </p14:nvContentPartPr>
            <p14:xfrm>
              <a:off x="823533" y="5283053"/>
              <a:ext cx="2407680" cy="10688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9F894A5-6C6E-76C5-3EF1-39FFF5479E7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8413" y="5267933"/>
                <a:ext cx="2437920" cy="10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350CE51-5EBB-21D0-960C-F241680613D6}"/>
                  </a:ext>
                </a:extLst>
              </p14:cNvPr>
              <p14:cNvContentPartPr/>
              <p14:nvPr/>
            </p14:nvContentPartPr>
            <p14:xfrm>
              <a:off x="3189813" y="3948173"/>
              <a:ext cx="2467080" cy="13305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350CE51-5EBB-21D0-960C-F241680613D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74693" y="3932693"/>
                <a:ext cx="2497320" cy="13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DCF4CA2-06F5-4C28-5278-02BD82E801C2}"/>
                  </a:ext>
                </a:extLst>
              </p14:cNvPr>
              <p14:cNvContentPartPr/>
              <p14:nvPr/>
            </p14:nvContentPartPr>
            <p14:xfrm>
              <a:off x="5660493" y="2846933"/>
              <a:ext cx="2324880" cy="12027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DCF4CA2-06F5-4C28-5278-02BD82E801C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45373" y="2831453"/>
                <a:ext cx="2355480" cy="12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E1F711E-52F7-5192-C37A-93882D399DFC}"/>
                  </a:ext>
                </a:extLst>
              </p14:cNvPr>
              <p14:cNvContentPartPr/>
              <p14:nvPr/>
            </p14:nvContentPartPr>
            <p14:xfrm>
              <a:off x="7988613" y="1515293"/>
              <a:ext cx="2403720" cy="13960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E1F711E-52F7-5192-C37A-93882D399DF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73133" y="1500173"/>
                <a:ext cx="2434320" cy="142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8C45EAB-61F0-93D2-AAD3-771275C63F4C}"/>
              </a:ext>
            </a:extLst>
          </p:cNvPr>
          <p:cNvGrpSpPr/>
          <p:nvPr/>
        </p:nvGrpSpPr>
        <p:grpSpPr>
          <a:xfrm>
            <a:off x="1280013" y="5457653"/>
            <a:ext cx="1718280" cy="710640"/>
            <a:chOff x="1280013" y="5457653"/>
            <a:chExt cx="1718280" cy="71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AFE38E-E081-AE60-37FA-BC40E0CEB071}"/>
                    </a:ext>
                  </a:extLst>
                </p14:cNvPr>
                <p14:cNvContentPartPr/>
                <p14:nvPr/>
              </p14:nvContentPartPr>
              <p14:xfrm>
                <a:off x="1280013" y="5777693"/>
                <a:ext cx="287280" cy="372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AFE38E-E081-AE60-37FA-BC40E0CEB0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64893" y="5762573"/>
                  <a:ext cx="3178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1013A6E-3F7E-FF1A-C0BD-2865DB08029C}"/>
                    </a:ext>
                  </a:extLst>
                </p14:cNvPr>
                <p14:cNvContentPartPr/>
                <p14:nvPr/>
              </p14:nvContentPartPr>
              <p14:xfrm>
                <a:off x="1718493" y="5900093"/>
                <a:ext cx="652320" cy="268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1013A6E-3F7E-FF1A-C0BD-2865DB0802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03373" y="5884973"/>
                  <a:ext cx="682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A8B384B-F330-2545-E6AA-CAACB915A8CF}"/>
                    </a:ext>
                  </a:extLst>
                </p14:cNvPr>
                <p14:cNvContentPartPr/>
                <p14:nvPr/>
              </p14:nvContentPartPr>
              <p14:xfrm>
                <a:off x="2394933" y="5898653"/>
                <a:ext cx="88920" cy="205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A8B384B-F330-2545-E6AA-CAACB915A8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79813" y="5883533"/>
                  <a:ext cx="119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4C35A1F-EFFD-9FA2-4313-9A465291675E}"/>
                    </a:ext>
                  </a:extLst>
                </p14:cNvPr>
                <p14:cNvContentPartPr/>
                <p14:nvPr/>
              </p14:nvContentPartPr>
              <p14:xfrm>
                <a:off x="2398893" y="5715053"/>
                <a:ext cx="13680" cy="83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4C35A1F-EFFD-9FA2-4313-9A46529167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83773" y="5699573"/>
                  <a:ext cx="44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3962DAA-7054-B274-E8BC-21617CDF615E}"/>
                    </a:ext>
                  </a:extLst>
                </p14:cNvPr>
                <p14:cNvContentPartPr/>
                <p14:nvPr/>
              </p14:nvContentPartPr>
              <p14:xfrm>
                <a:off x="2531013" y="5457653"/>
                <a:ext cx="467280" cy="661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3962DAA-7054-B274-E8BC-21617CDF615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15893" y="5442533"/>
                  <a:ext cx="497520" cy="69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10FA4AC-DC0E-6928-8D9F-D41BC92C9C7B}"/>
              </a:ext>
            </a:extLst>
          </p:cNvPr>
          <p:cNvGrpSpPr/>
          <p:nvPr/>
        </p:nvGrpSpPr>
        <p:grpSpPr>
          <a:xfrm>
            <a:off x="3960213" y="4143653"/>
            <a:ext cx="1539360" cy="709920"/>
            <a:chOff x="3960213" y="4143653"/>
            <a:chExt cx="153936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CBC9C2-DCB2-27A4-5BE9-D25221DBDE4E}"/>
                    </a:ext>
                  </a:extLst>
                </p14:cNvPr>
                <p14:cNvContentPartPr/>
                <p14:nvPr/>
              </p14:nvContentPartPr>
              <p14:xfrm>
                <a:off x="3960213" y="4444253"/>
                <a:ext cx="240480" cy="409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CBC9C2-DCB2-27A4-5BE9-D25221DBDE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45093" y="4428773"/>
                  <a:ext cx="2707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0FF16FC-88B6-BCF5-282B-CE901BA29E9D}"/>
                    </a:ext>
                  </a:extLst>
                </p14:cNvPr>
                <p14:cNvContentPartPr/>
                <p14:nvPr/>
              </p14:nvContentPartPr>
              <p14:xfrm>
                <a:off x="4271973" y="4476293"/>
                <a:ext cx="198000" cy="352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0FF16FC-88B6-BCF5-282B-CE901BA29E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56853" y="4461173"/>
                  <a:ext cx="228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A2DB803-A8B0-5964-FD1B-37A9DD009016}"/>
                    </a:ext>
                  </a:extLst>
                </p14:cNvPr>
                <p14:cNvContentPartPr/>
                <p14:nvPr/>
              </p14:nvContentPartPr>
              <p14:xfrm>
                <a:off x="4561773" y="4215653"/>
                <a:ext cx="379800" cy="559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A2DB803-A8B0-5964-FD1B-37A9DD0090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46653" y="4200173"/>
                  <a:ext cx="4104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7C34204-ADA2-1FC9-8910-CC481E165739}"/>
                    </a:ext>
                  </a:extLst>
                </p14:cNvPr>
                <p14:cNvContentPartPr/>
                <p14:nvPr/>
              </p14:nvContentPartPr>
              <p14:xfrm>
                <a:off x="4880733" y="4408973"/>
                <a:ext cx="46440" cy="43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7C34204-ADA2-1FC9-8910-CC481E1657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65253" y="4393853"/>
                  <a:ext cx="77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4DB407D-6711-EBF2-3335-FA3C9E1C66C2}"/>
                    </a:ext>
                  </a:extLst>
                </p14:cNvPr>
                <p14:cNvContentPartPr/>
                <p14:nvPr/>
              </p14:nvContentPartPr>
              <p14:xfrm>
                <a:off x="4967853" y="4143653"/>
                <a:ext cx="531720" cy="643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4DB407D-6711-EBF2-3335-FA3C9E1C66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52733" y="4128533"/>
                  <a:ext cx="561960" cy="67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6B1B71-D1BC-720B-7538-6D30D75D3681}"/>
              </a:ext>
            </a:extLst>
          </p:cNvPr>
          <p:cNvGrpSpPr/>
          <p:nvPr/>
        </p:nvGrpSpPr>
        <p:grpSpPr>
          <a:xfrm>
            <a:off x="6496053" y="3028373"/>
            <a:ext cx="1769400" cy="710640"/>
            <a:chOff x="6496053" y="3028373"/>
            <a:chExt cx="1769400" cy="71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D50035-880F-BE1E-5E0D-E5B3280F02EB}"/>
                    </a:ext>
                  </a:extLst>
                </p14:cNvPr>
                <p14:cNvContentPartPr/>
                <p14:nvPr/>
              </p14:nvContentPartPr>
              <p14:xfrm>
                <a:off x="6496053" y="3041693"/>
                <a:ext cx="904320" cy="697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D50035-880F-BE1E-5E0D-E5B3280F02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80933" y="3026573"/>
                  <a:ext cx="93456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C74262D-8617-45D7-9698-5F07C481538E}"/>
                    </a:ext>
                  </a:extLst>
                </p14:cNvPr>
                <p14:cNvContentPartPr/>
                <p14:nvPr/>
              </p14:nvContentPartPr>
              <p14:xfrm>
                <a:off x="7287693" y="3255173"/>
                <a:ext cx="669240" cy="406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C74262D-8617-45D7-9698-5F07C48153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72573" y="3240053"/>
                  <a:ext cx="69948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BD16872-F499-CEB6-70D9-AC7EEFF75B95}"/>
                    </a:ext>
                  </a:extLst>
                </p14:cNvPr>
                <p14:cNvContentPartPr/>
                <p14:nvPr/>
              </p14:nvContentPartPr>
              <p14:xfrm>
                <a:off x="7988613" y="3028373"/>
                <a:ext cx="276840" cy="651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BD16872-F499-CEB6-70D9-AC7EEFF75B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73133" y="3012893"/>
                  <a:ext cx="307440" cy="68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3B28848-A847-B4E4-E367-23A224F2AFFC}"/>
              </a:ext>
            </a:extLst>
          </p:cNvPr>
          <p:cNvGrpSpPr/>
          <p:nvPr/>
        </p:nvGrpSpPr>
        <p:grpSpPr>
          <a:xfrm>
            <a:off x="8972493" y="1803653"/>
            <a:ext cx="1040760" cy="674280"/>
            <a:chOff x="8972493" y="1803653"/>
            <a:chExt cx="1040760" cy="67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FF1E0C7-AEE6-2E07-05D1-E6C9991D12B0}"/>
                    </a:ext>
                  </a:extLst>
                </p14:cNvPr>
                <p14:cNvContentPartPr/>
                <p14:nvPr/>
              </p14:nvContentPartPr>
              <p14:xfrm>
                <a:off x="8972493" y="1803653"/>
                <a:ext cx="718560" cy="674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FF1E0C7-AEE6-2E07-05D1-E6C9991D12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57373" y="1788533"/>
                  <a:ext cx="74916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623061-9A48-6477-DB81-DBE025C8B897}"/>
                    </a:ext>
                  </a:extLst>
                </p14:cNvPr>
                <p14:cNvContentPartPr/>
                <p14:nvPr/>
              </p14:nvContentPartPr>
              <p14:xfrm>
                <a:off x="9508893" y="2121893"/>
                <a:ext cx="322560" cy="285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623061-9A48-6477-DB81-DBE025C8B89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93413" y="2106413"/>
                  <a:ext cx="353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4EC14C8-D176-4B5F-F6BC-71FE38518C12}"/>
                    </a:ext>
                  </a:extLst>
                </p14:cNvPr>
                <p14:cNvContentPartPr/>
                <p14:nvPr/>
              </p14:nvContentPartPr>
              <p14:xfrm>
                <a:off x="9827853" y="2146733"/>
                <a:ext cx="185400" cy="208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4EC14C8-D176-4B5F-F6BC-71FE38518C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12733" y="2131613"/>
                  <a:ext cx="2156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8BDFCFF-B696-953C-CAE2-320BB3594083}"/>
                    </a:ext>
                  </a:extLst>
                </p14:cNvPr>
                <p14:cNvContentPartPr/>
                <p14:nvPr/>
              </p14:nvContentPartPr>
              <p14:xfrm>
                <a:off x="9776373" y="2056373"/>
                <a:ext cx="22320" cy="13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8BDFCFF-B696-953C-CAE2-320BB35940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60893" y="2040893"/>
                  <a:ext cx="52920" cy="4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8870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746CB20-FB5A-C4E1-4532-DF71BC931162}"/>
              </a:ext>
            </a:extLst>
          </p:cNvPr>
          <p:cNvGrpSpPr/>
          <p:nvPr/>
        </p:nvGrpSpPr>
        <p:grpSpPr>
          <a:xfrm>
            <a:off x="2367213" y="833093"/>
            <a:ext cx="2619000" cy="529560"/>
            <a:chOff x="2367213" y="833093"/>
            <a:chExt cx="261900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A645D1-5697-61EA-16B7-5E2FF9229957}"/>
                    </a:ext>
                  </a:extLst>
                </p14:cNvPr>
                <p14:cNvContentPartPr/>
                <p14:nvPr/>
              </p14:nvContentPartPr>
              <p14:xfrm>
                <a:off x="2367213" y="944333"/>
                <a:ext cx="287280" cy="418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A645D1-5697-61EA-16B7-5E2FF92299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1733" y="929213"/>
                  <a:ext cx="3175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7FDFE1-D76A-F476-2FA9-E482C63CBDCB}"/>
                    </a:ext>
                  </a:extLst>
                </p14:cNvPr>
                <p14:cNvContentPartPr/>
                <p14:nvPr/>
              </p14:nvContentPartPr>
              <p14:xfrm>
                <a:off x="2665293" y="1012373"/>
                <a:ext cx="758880" cy="290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7FDFE1-D76A-F476-2FA9-E482C63CBD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50173" y="997253"/>
                  <a:ext cx="7891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3BD2CB-9E22-ED56-D790-42965E526955}"/>
                    </a:ext>
                  </a:extLst>
                </p14:cNvPr>
                <p14:cNvContentPartPr/>
                <p14:nvPr/>
              </p14:nvContentPartPr>
              <p14:xfrm>
                <a:off x="3751053" y="874133"/>
                <a:ext cx="308160" cy="380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3BD2CB-9E22-ED56-D790-42965E5269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35933" y="859013"/>
                  <a:ext cx="338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D4CB0C-3F0C-757E-68AE-D4FAA448CEB2}"/>
                    </a:ext>
                  </a:extLst>
                </p14:cNvPr>
                <p14:cNvContentPartPr/>
                <p14:nvPr/>
              </p14:nvContentPartPr>
              <p14:xfrm>
                <a:off x="4048413" y="995453"/>
                <a:ext cx="217080" cy="238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D4CB0C-3F0C-757E-68AE-D4FAA448CE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32933" y="980333"/>
                  <a:ext cx="247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01D2926-FAF2-571B-DDE5-B2D93BA6E443}"/>
                    </a:ext>
                  </a:extLst>
                </p14:cNvPr>
                <p14:cNvContentPartPr/>
                <p14:nvPr/>
              </p14:nvContentPartPr>
              <p14:xfrm>
                <a:off x="4277733" y="833093"/>
                <a:ext cx="708480" cy="420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01D2926-FAF2-571B-DDE5-B2D93BA6E4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62613" y="817973"/>
                  <a:ext cx="739080" cy="45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29D2C-2DA6-E437-BD08-E8F5B1EF957D}"/>
              </a:ext>
            </a:extLst>
          </p:cNvPr>
          <p:cNvGrpSpPr/>
          <p:nvPr/>
        </p:nvGrpSpPr>
        <p:grpSpPr>
          <a:xfrm>
            <a:off x="5554293" y="814733"/>
            <a:ext cx="754920" cy="437760"/>
            <a:chOff x="5554293" y="814733"/>
            <a:chExt cx="75492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75BD9CC-1D3A-3BB1-D3D3-265A01AF7B7D}"/>
                    </a:ext>
                  </a:extLst>
                </p14:cNvPr>
                <p14:cNvContentPartPr/>
                <p14:nvPr/>
              </p14:nvContentPartPr>
              <p14:xfrm>
                <a:off x="5554293" y="814733"/>
                <a:ext cx="502560" cy="437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75BD9CC-1D3A-3BB1-D3D3-265A01AF7B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38813" y="799253"/>
                  <a:ext cx="533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4E4498-456A-0B89-4539-376C9C449861}"/>
                    </a:ext>
                  </a:extLst>
                </p14:cNvPr>
                <p14:cNvContentPartPr/>
                <p14:nvPr/>
              </p14:nvContentPartPr>
              <p14:xfrm>
                <a:off x="6122373" y="906533"/>
                <a:ext cx="186840" cy="193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4E4498-456A-0B89-4539-376C9C4498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06893" y="891053"/>
                  <a:ext cx="2170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19973B-6FA4-CF19-085F-34F1219AC2B1}"/>
              </a:ext>
            </a:extLst>
          </p:cNvPr>
          <p:cNvGrpSpPr/>
          <p:nvPr/>
        </p:nvGrpSpPr>
        <p:grpSpPr>
          <a:xfrm>
            <a:off x="7683333" y="834533"/>
            <a:ext cx="1320480" cy="468360"/>
            <a:chOff x="7683333" y="834533"/>
            <a:chExt cx="132048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F6BBC7-714B-8DB4-7254-1C4E37BB5B58}"/>
                    </a:ext>
                  </a:extLst>
                </p14:cNvPr>
                <p14:cNvContentPartPr/>
                <p14:nvPr/>
              </p14:nvContentPartPr>
              <p14:xfrm>
                <a:off x="7683333" y="923093"/>
                <a:ext cx="390240" cy="216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F6BBC7-714B-8DB4-7254-1C4E37BB5B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8213" y="907973"/>
                  <a:ext cx="420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FD3F2B8-8370-7657-6111-28E4DE8E247D}"/>
                    </a:ext>
                  </a:extLst>
                </p14:cNvPr>
                <p14:cNvContentPartPr/>
                <p14:nvPr/>
              </p14:nvContentPartPr>
              <p14:xfrm>
                <a:off x="8139093" y="957653"/>
                <a:ext cx="301680" cy="200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FD3F2B8-8370-7657-6111-28E4DE8E24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23613" y="942533"/>
                  <a:ext cx="332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FB42D5-DA55-117F-BB08-30CD46A76CB1}"/>
                    </a:ext>
                  </a:extLst>
                </p14:cNvPr>
                <p14:cNvContentPartPr/>
                <p14:nvPr/>
              </p14:nvContentPartPr>
              <p14:xfrm>
                <a:off x="8393253" y="928853"/>
                <a:ext cx="60480" cy="21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FB42D5-DA55-117F-BB08-30CD46A76C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78133" y="913733"/>
                  <a:ext cx="90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32C1482-105C-5CC9-ACAB-88B9AB1B6C14}"/>
                    </a:ext>
                  </a:extLst>
                </p14:cNvPr>
                <p14:cNvContentPartPr/>
                <p14:nvPr/>
              </p14:nvContentPartPr>
              <p14:xfrm>
                <a:off x="8451573" y="980693"/>
                <a:ext cx="108720" cy="322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32C1482-105C-5CC9-ACAB-88B9AB1B6C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36453" y="965573"/>
                  <a:ext cx="1393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FF6149-5328-F3D1-EA19-05F9296EAC0C}"/>
                    </a:ext>
                  </a:extLst>
                </p14:cNvPr>
                <p14:cNvContentPartPr/>
                <p14:nvPr/>
              </p14:nvContentPartPr>
              <p14:xfrm>
                <a:off x="8578293" y="847133"/>
                <a:ext cx="232920" cy="382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FF6149-5328-F3D1-EA19-05F9296EAC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63173" y="832013"/>
                  <a:ext cx="2635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C59D8B-46C8-A867-725B-67CCC41D52D1}"/>
                    </a:ext>
                  </a:extLst>
                </p14:cNvPr>
                <p14:cNvContentPartPr/>
                <p14:nvPr/>
              </p14:nvContentPartPr>
              <p14:xfrm>
                <a:off x="8863053" y="834533"/>
                <a:ext cx="69120" cy="358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C59D8B-46C8-A867-725B-67CCC41D52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47933" y="819053"/>
                  <a:ext cx="993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DC6C8C1-F4D2-FD24-C85E-FF3C6576BE55}"/>
                    </a:ext>
                  </a:extLst>
                </p14:cNvPr>
                <p14:cNvContentPartPr/>
                <p14:nvPr/>
              </p14:nvContentPartPr>
              <p14:xfrm>
                <a:off x="8805453" y="975653"/>
                <a:ext cx="198360" cy="15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DC6C8C1-F4D2-FD24-C85E-FF3C6576BE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90333" y="960533"/>
                  <a:ext cx="22860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87BF95C-E900-2DE6-00CA-4F462E210215}"/>
                  </a:ext>
                </a:extLst>
              </p14:cNvPr>
              <p14:cNvContentPartPr/>
              <p14:nvPr/>
            </p14:nvContentPartPr>
            <p14:xfrm>
              <a:off x="1894893" y="288413"/>
              <a:ext cx="1584000" cy="1229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87BF95C-E900-2DE6-00CA-4F462E2102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79773" y="272933"/>
                <a:ext cx="1614600" cy="12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3DB8037-3E65-BF38-945B-F6A1745AA5BC}"/>
                  </a:ext>
                </a:extLst>
              </p14:cNvPr>
              <p14:cNvContentPartPr/>
              <p14:nvPr/>
            </p14:nvContentPartPr>
            <p14:xfrm>
              <a:off x="5252253" y="1400453"/>
              <a:ext cx="1490760" cy="8715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3DB8037-3E65-BF38-945B-F6A1745AA5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37133" y="1384973"/>
                <a:ext cx="1521000" cy="90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1BC7824-58CF-25A6-8F87-13ADD7368F5B}"/>
              </a:ext>
            </a:extLst>
          </p:cNvPr>
          <p:cNvGrpSpPr/>
          <p:nvPr/>
        </p:nvGrpSpPr>
        <p:grpSpPr>
          <a:xfrm>
            <a:off x="2056533" y="712133"/>
            <a:ext cx="7005240" cy="5695200"/>
            <a:chOff x="2056533" y="712133"/>
            <a:chExt cx="7005240" cy="56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4BEF28D-1E3B-8523-8936-68E908B4C17A}"/>
                    </a:ext>
                  </a:extLst>
                </p14:cNvPr>
                <p14:cNvContentPartPr/>
                <p14:nvPr/>
              </p14:nvContentPartPr>
              <p14:xfrm>
                <a:off x="2099373" y="796013"/>
                <a:ext cx="132480" cy="4772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4BEF28D-1E3B-8523-8936-68E908B4C1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84253" y="780893"/>
                  <a:ext cx="162720" cy="48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B4E712-1E92-618A-8A08-118B1A6A0219}"/>
                    </a:ext>
                  </a:extLst>
                </p14:cNvPr>
                <p14:cNvContentPartPr/>
                <p14:nvPr/>
              </p14:nvContentPartPr>
              <p14:xfrm>
                <a:off x="3431733" y="796373"/>
                <a:ext cx="213840" cy="4523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B4E712-1E92-618A-8A08-118B1A6A02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16613" y="781253"/>
                  <a:ext cx="244080" cy="45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1984DB-F6B1-4094-6865-53F08994787B}"/>
                    </a:ext>
                  </a:extLst>
                </p14:cNvPr>
                <p14:cNvContentPartPr/>
                <p14:nvPr/>
              </p14:nvContentPartPr>
              <p14:xfrm>
                <a:off x="5123013" y="821213"/>
                <a:ext cx="63360" cy="4484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1984DB-F6B1-4094-6865-53F0899478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07893" y="806093"/>
                  <a:ext cx="93960" cy="45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516AB8-A11A-7E92-78F7-5AF264D652E3}"/>
                    </a:ext>
                  </a:extLst>
                </p14:cNvPr>
                <p14:cNvContentPartPr/>
                <p14:nvPr/>
              </p14:nvContentPartPr>
              <p14:xfrm>
                <a:off x="6966933" y="805013"/>
                <a:ext cx="216360" cy="4440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516AB8-A11A-7E92-78F7-5AF264D652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51453" y="789893"/>
                  <a:ext cx="246600" cy="44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DF156AA-EF51-AB61-0822-C777317579DD}"/>
                    </a:ext>
                  </a:extLst>
                </p14:cNvPr>
                <p14:cNvContentPartPr/>
                <p14:nvPr/>
              </p14:nvContentPartPr>
              <p14:xfrm>
                <a:off x="8614653" y="735533"/>
                <a:ext cx="313200" cy="4950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DF156AA-EF51-AB61-0822-C777317579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99533" y="720413"/>
                  <a:ext cx="343440" cy="49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433694-630B-99F7-57B7-6A3461C20978}"/>
                    </a:ext>
                  </a:extLst>
                </p14:cNvPr>
                <p14:cNvContentPartPr/>
                <p14:nvPr/>
              </p14:nvContentPartPr>
              <p14:xfrm>
                <a:off x="2056533" y="712133"/>
                <a:ext cx="6900480" cy="75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433694-630B-99F7-57B7-6A3461C209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41413" y="697013"/>
                  <a:ext cx="6931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3862792-A30E-6158-97C4-F29DEA455C0C}"/>
                    </a:ext>
                  </a:extLst>
                </p14:cNvPr>
                <p14:cNvContentPartPr/>
                <p14:nvPr/>
              </p14:nvContentPartPr>
              <p14:xfrm>
                <a:off x="2147253" y="1296773"/>
                <a:ext cx="6914520" cy="209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3862792-A30E-6158-97C4-F29DEA455C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32133" y="1281653"/>
                  <a:ext cx="6945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7F3963B-3FD7-6760-E90E-16CD1C124016}"/>
                    </a:ext>
                  </a:extLst>
                </p14:cNvPr>
                <p14:cNvContentPartPr/>
                <p14:nvPr/>
              </p14:nvContentPartPr>
              <p14:xfrm>
                <a:off x="2436693" y="1711493"/>
                <a:ext cx="207000" cy="558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7F3963B-3FD7-6760-E90E-16CD1C1240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21213" y="1696373"/>
                  <a:ext cx="23724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0A578D-CE72-AC53-A1F2-5251017DAF37}"/>
                    </a:ext>
                  </a:extLst>
                </p14:cNvPr>
                <p14:cNvContentPartPr/>
                <p14:nvPr/>
              </p14:nvContentPartPr>
              <p14:xfrm>
                <a:off x="2401773" y="1971773"/>
                <a:ext cx="437760" cy="172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0A578D-CE72-AC53-A1F2-5251017DAF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86653" y="1956653"/>
                  <a:ext cx="468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6E86E8-6602-5C64-6CB3-16ACDCBE81CB}"/>
                    </a:ext>
                  </a:extLst>
                </p14:cNvPr>
                <p14:cNvContentPartPr/>
                <p14:nvPr/>
              </p14:nvContentPartPr>
              <p14:xfrm>
                <a:off x="2917293" y="1963493"/>
                <a:ext cx="87120" cy="233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6E86E8-6602-5C64-6CB3-16ACDCBE81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02173" y="1948373"/>
                  <a:ext cx="117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82C4AB2-173D-C58F-B0F9-A391396EF71B}"/>
                    </a:ext>
                  </a:extLst>
                </p14:cNvPr>
                <p14:cNvContentPartPr/>
                <p14:nvPr/>
              </p14:nvContentPartPr>
              <p14:xfrm>
                <a:off x="2982093" y="1692053"/>
                <a:ext cx="431280" cy="521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82C4AB2-173D-C58F-B0F9-A391396EF71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66973" y="1676573"/>
                  <a:ext cx="46188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6E0E863-BC47-5DA1-A311-C225FAEE2484}"/>
                    </a:ext>
                  </a:extLst>
                </p14:cNvPr>
                <p14:cNvContentPartPr/>
                <p14:nvPr/>
              </p14:nvContentPartPr>
              <p14:xfrm>
                <a:off x="2439933" y="2719493"/>
                <a:ext cx="290880" cy="343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6E0E863-BC47-5DA1-A311-C225FAEE24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24813" y="2704013"/>
                  <a:ext cx="3214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D3EEBDA-9F6C-76C7-879E-53B120388182}"/>
                    </a:ext>
                  </a:extLst>
                </p14:cNvPr>
                <p14:cNvContentPartPr/>
                <p14:nvPr/>
              </p14:nvContentPartPr>
              <p14:xfrm>
                <a:off x="2778333" y="2788613"/>
                <a:ext cx="43920" cy="160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D3EEBDA-9F6C-76C7-879E-53B12038818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63213" y="2773493"/>
                  <a:ext cx="74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5AE1CFA-5474-2F22-4A6D-DA361DE80ED6}"/>
                    </a:ext>
                  </a:extLst>
                </p14:cNvPr>
                <p14:cNvContentPartPr/>
                <p14:nvPr/>
              </p14:nvContentPartPr>
              <p14:xfrm>
                <a:off x="2752053" y="2634893"/>
                <a:ext cx="48960" cy="34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5AE1CFA-5474-2F22-4A6D-DA361DE80E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36933" y="2619773"/>
                  <a:ext cx="79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3C9AB9-26A4-919B-19B0-050A79DB0F7D}"/>
                    </a:ext>
                  </a:extLst>
                </p14:cNvPr>
                <p14:cNvContentPartPr/>
                <p14:nvPr/>
              </p14:nvContentPartPr>
              <p14:xfrm>
                <a:off x="2860053" y="2787893"/>
                <a:ext cx="230400" cy="181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3C9AB9-26A4-919B-19B0-050A79DB0F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44573" y="2772413"/>
                  <a:ext cx="261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C7EF5DD-1A49-244E-6FCA-34A556C02B83}"/>
                    </a:ext>
                  </a:extLst>
                </p14:cNvPr>
                <p14:cNvContentPartPr/>
                <p14:nvPr/>
              </p14:nvContentPartPr>
              <p14:xfrm>
                <a:off x="2365773" y="3434813"/>
                <a:ext cx="202320" cy="476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C7EF5DD-1A49-244E-6FCA-34A556C02B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50293" y="3419333"/>
                  <a:ext cx="2329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16E55A3-E8BA-FF33-C7AB-510094E12554}"/>
                    </a:ext>
                  </a:extLst>
                </p14:cNvPr>
                <p14:cNvContentPartPr/>
                <p14:nvPr/>
              </p14:nvContentPartPr>
              <p14:xfrm>
                <a:off x="2563053" y="3692933"/>
                <a:ext cx="225360" cy="165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16E55A3-E8BA-FF33-C7AB-510094E125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47573" y="3677813"/>
                  <a:ext cx="255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460C36A-F2EF-3D93-FD60-341DB1D78579}"/>
                    </a:ext>
                  </a:extLst>
                </p14:cNvPr>
                <p14:cNvContentPartPr/>
                <p14:nvPr/>
              </p14:nvContentPartPr>
              <p14:xfrm>
                <a:off x="2798133" y="3314213"/>
                <a:ext cx="470520" cy="535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460C36A-F2EF-3D93-FD60-341DB1D7857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83013" y="3299093"/>
                  <a:ext cx="50112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ACD83BC-D195-41AA-DBC2-0035F0592AD4}"/>
                    </a:ext>
                  </a:extLst>
                </p14:cNvPr>
                <p14:cNvContentPartPr/>
                <p14:nvPr/>
              </p14:nvContentPartPr>
              <p14:xfrm>
                <a:off x="2434893" y="4222133"/>
                <a:ext cx="181440" cy="452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ACD83BC-D195-41AA-DBC2-0035F0592A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19773" y="4206653"/>
                  <a:ext cx="2120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E68313-8414-5B15-FDD5-CDACE970FFB9}"/>
                    </a:ext>
                  </a:extLst>
                </p14:cNvPr>
                <p14:cNvContentPartPr/>
                <p14:nvPr/>
              </p14:nvContentPartPr>
              <p14:xfrm>
                <a:off x="2412933" y="4209173"/>
                <a:ext cx="466200" cy="492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E68313-8414-5B15-FDD5-CDACE970FF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97813" y="4194053"/>
                  <a:ext cx="4968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0371AA0-7877-B152-EF91-5B7A5F74D816}"/>
                    </a:ext>
                  </a:extLst>
                </p14:cNvPr>
                <p14:cNvContentPartPr/>
                <p14:nvPr/>
              </p14:nvContentPartPr>
              <p14:xfrm>
                <a:off x="2959053" y="4168133"/>
                <a:ext cx="439200" cy="551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0371AA0-7877-B152-EF91-5B7A5F74D8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43573" y="4153013"/>
                  <a:ext cx="46980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AEECB0-C1D4-CBD5-1CBC-E493CDE3FF84}"/>
                    </a:ext>
                  </a:extLst>
                </p14:cNvPr>
                <p14:cNvContentPartPr/>
                <p14:nvPr/>
              </p14:nvContentPartPr>
              <p14:xfrm>
                <a:off x="3434253" y="4547573"/>
                <a:ext cx="102240" cy="168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AEECB0-C1D4-CBD5-1CBC-E493CDE3FF8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19133" y="4532453"/>
                  <a:ext cx="132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5A0192-823E-3661-FD3F-556EFAFC531B}"/>
                    </a:ext>
                  </a:extLst>
                </p14:cNvPr>
                <p14:cNvContentPartPr/>
                <p14:nvPr/>
              </p14:nvContentPartPr>
              <p14:xfrm>
                <a:off x="5404893" y="1641653"/>
                <a:ext cx="212760" cy="350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5A0192-823E-3661-FD3F-556EFAFC53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89773" y="1626533"/>
                  <a:ext cx="243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497EC5F-ECFB-589A-6745-D9CA40F970C1}"/>
                    </a:ext>
                  </a:extLst>
                </p14:cNvPr>
                <p14:cNvContentPartPr/>
                <p14:nvPr/>
              </p14:nvContentPartPr>
              <p14:xfrm>
                <a:off x="5558973" y="1716173"/>
                <a:ext cx="102240" cy="424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497EC5F-ECFB-589A-6745-D9CA40F970C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43493" y="1700693"/>
                  <a:ext cx="1328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0EFDE6E-76DA-308B-62F4-457978635FCF}"/>
                    </a:ext>
                  </a:extLst>
                </p14:cNvPr>
                <p14:cNvContentPartPr/>
                <p14:nvPr/>
              </p14:nvContentPartPr>
              <p14:xfrm>
                <a:off x="5695773" y="1880333"/>
                <a:ext cx="259200" cy="249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0EFDE6E-76DA-308B-62F4-457978635FC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80653" y="1865213"/>
                  <a:ext cx="289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4BF81D-BD07-1FDB-6847-3770651846E2}"/>
                    </a:ext>
                  </a:extLst>
                </p14:cNvPr>
                <p14:cNvContentPartPr/>
                <p14:nvPr/>
              </p14:nvContentPartPr>
              <p14:xfrm>
                <a:off x="5907453" y="1586573"/>
                <a:ext cx="225000" cy="511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4BF81D-BD07-1FDB-6847-3770651846E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1973" y="1571453"/>
                  <a:ext cx="2552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420C5C-95CD-0EA5-3029-5962A062CD09}"/>
                    </a:ext>
                  </a:extLst>
                </p14:cNvPr>
                <p14:cNvContentPartPr/>
                <p14:nvPr/>
              </p14:nvContentPartPr>
              <p14:xfrm>
                <a:off x="6143973" y="1565333"/>
                <a:ext cx="26640" cy="564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420C5C-95CD-0EA5-3029-5962A062CD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28853" y="1550213"/>
                  <a:ext cx="572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318E69-5FCB-53CC-76D3-A923F148ECF3}"/>
                    </a:ext>
                  </a:extLst>
                </p14:cNvPr>
                <p14:cNvContentPartPr/>
                <p14:nvPr/>
              </p14:nvContentPartPr>
              <p14:xfrm>
                <a:off x="6074853" y="1837493"/>
                <a:ext cx="371520" cy="248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318E69-5FCB-53CC-76D3-A923F148ECF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59373" y="1822013"/>
                  <a:ext cx="402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AF3DE5-3F88-F8AF-DF97-99E0C8B5BB9D}"/>
                    </a:ext>
                  </a:extLst>
                </p14:cNvPr>
                <p14:cNvContentPartPr/>
                <p14:nvPr/>
              </p14:nvContentPartPr>
              <p14:xfrm>
                <a:off x="6421173" y="1792853"/>
                <a:ext cx="185760" cy="277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AF3DE5-3F88-F8AF-DF97-99E0C8B5BB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06053" y="1777733"/>
                  <a:ext cx="216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A79E742-B88A-7C74-3907-E29DCFB8C0F1}"/>
                    </a:ext>
                  </a:extLst>
                </p14:cNvPr>
                <p14:cNvContentPartPr/>
                <p14:nvPr/>
              </p14:nvContentPartPr>
              <p14:xfrm>
                <a:off x="5472573" y="2218733"/>
                <a:ext cx="1002240" cy="94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A79E742-B88A-7C74-3907-E29DCFB8C0F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57453" y="2203253"/>
                  <a:ext cx="1032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B6634B9-84E3-2A55-0266-3AC30FD8D845}"/>
                    </a:ext>
                  </a:extLst>
                </p14:cNvPr>
                <p14:cNvContentPartPr/>
                <p14:nvPr/>
              </p14:nvContentPartPr>
              <p14:xfrm>
                <a:off x="3017013" y="2321693"/>
                <a:ext cx="2630880" cy="3586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B6634B9-84E3-2A55-0266-3AC30FD8D8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01893" y="2306213"/>
                  <a:ext cx="2661480" cy="36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90F3843-36E5-3F6B-FDB7-98189C175149}"/>
                    </a:ext>
                  </a:extLst>
                </p14:cNvPr>
                <p14:cNvContentPartPr/>
                <p14:nvPr/>
              </p14:nvContentPartPr>
              <p14:xfrm>
                <a:off x="3004773" y="5189093"/>
                <a:ext cx="294840" cy="41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90F3843-36E5-3F6B-FDB7-98189C1751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89653" y="5173973"/>
                  <a:ext cx="325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E5F11C5-C865-FBEE-006C-1128A1883DC1}"/>
                    </a:ext>
                  </a:extLst>
                </p14:cNvPr>
                <p14:cNvContentPartPr/>
                <p14:nvPr/>
              </p14:nvContentPartPr>
              <p14:xfrm>
                <a:off x="5780373" y="2579453"/>
                <a:ext cx="290520" cy="450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E5F11C5-C865-FBEE-006C-1128A1883D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65253" y="2564333"/>
                  <a:ext cx="3211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5393B37-3FEB-F875-F791-AE81214D32DE}"/>
                    </a:ext>
                  </a:extLst>
                </p14:cNvPr>
                <p14:cNvContentPartPr/>
                <p14:nvPr/>
              </p14:nvContentPartPr>
              <p14:xfrm>
                <a:off x="5859213" y="2610053"/>
                <a:ext cx="331560" cy="14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5393B37-3FEB-F875-F791-AE81214D32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43733" y="2594933"/>
                  <a:ext cx="362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BDE9C32-58E5-0878-2271-F9F3DC6A3F4F}"/>
                    </a:ext>
                  </a:extLst>
                </p14:cNvPr>
                <p14:cNvContentPartPr/>
                <p14:nvPr/>
              </p14:nvContentPartPr>
              <p14:xfrm>
                <a:off x="6115533" y="2611493"/>
                <a:ext cx="302400" cy="472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BDE9C32-58E5-0878-2271-F9F3DC6A3F4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00413" y="2596013"/>
                  <a:ext cx="3330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9C608F-9FFC-84A3-6017-37F995A74044}"/>
                    </a:ext>
                  </a:extLst>
                </p14:cNvPr>
                <p14:cNvContentPartPr/>
                <p14:nvPr/>
              </p14:nvContentPartPr>
              <p14:xfrm>
                <a:off x="5654013" y="2356613"/>
                <a:ext cx="1015200" cy="1141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9C608F-9FFC-84A3-6017-37F995A7404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38533" y="2341133"/>
                  <a:ext cx="1045800" cy="11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FC312C-9730-FF0C-EC7B-704A959FEFDF}"/>
                    </a:ext>
                  </a:extLst>
                </p14:cNvPr>
                <p14:cNvContentPartPr/>
                <p14:nvPr/>
              </p14:nvContentPartPr>
              <p14:xfrm>
                <a:off x="2437053" y="3336173"/>
                <a:ext cx="3386880" cy="3071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FC312C-9730-FF0C-EC7B-704A959FEFD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21573" y="3321053"/>
                  <a:ext cx="3417480" cy="31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0FD21C-8CD2-602D-DA62-22EBE00B43D4}"/>
                    </a:ext>
                  </a:extLst>
                </p14:cNvPr>
                <p14:cNvContentPartPr/>
                <p14:nvPr/>
              </p14:nvContentPartPr>
              <p14:xfrm>
                <a:off x="4211133" y="1578293"/>
                <a:ext cx="251280" cy="472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0FD21C-8CD2-602D-DA62-22EBE00B43D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96013" y="1562813"/>
                  <a:ext cx="28152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6B8945-2F33-6F1F-8B87-56CBD0667815}"/>
                    </a:ext>
                  </a:extLst>
                </p14:cNvPr>
                <p14:cNvContentPartPr/>
                <p14:nvPr/>
              </p14:nvContentPartPr>
              <p14:xfrm>
                <a:off x="4126533" y="1969613"/>
                <a:ext cx="207720" cy="46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6B8945-2F33-6F1F-8B87-56CBD06678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11413" y="1954493"/>
                  <a:ext cx="238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4CF2EB-28F0-A250-4864-8CA054D0FE4A}"/>
                    </a:ext>
                  </a:extLst>
                </p14:cNvPr>
                <p14:cNvContentPartPr/>
                <p14:nvPr/>
              </p14:nvContentPartPr>
              <p14:xfrm>
                <a:off x="4235253" y="2418533"/>
                <a:ext cx="307800" cy="446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4CF2EB-28F0-A250-4864-8CA054D0FE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20133" y="2403053"/>
                  <a:ext cx="3384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E98154-9720-4ADE-1862-0A873932767E}"/>
                    </a:ext>
                  </a:extLst>
                </p14:cNvPr>
                <p14:cNvContentPartPr/>
                <p14:nvPr/>
              </p14:nvContentPartPr>
              <p14:xfrm>
                <a:off x="4297893" y="3013253"/>
                <a:ext cx="266040" cy="383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E98154-9720-4ADE-1862-0A87393276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82773" y="2998133"/>
                  <a:ext cx="2966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1DFD32-C645-6287-0374-E820EA403AD0}"/>
                    </a:ext>
                  </a:extLst>
                </p14:cNvPr>
                <p14:cNvContentPartPr/>
                <p14:nvPr/>
              </p14:nvContentPartPr>
              <p14:xfrm>
                <a:off x="4334973" y="3733973"/>
                <a:ext cx="319320" cy="477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51DFD32-C645-6287-0374-E820EA403A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19853" y="3718493"/>
                  <a:ext cx="34956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B5BA3FD-E17F-97F3-276A-3B9D214E4E67}"/>
                    </a:ext>
                  </a:extLst>
                </p14:cNvPr>
                <p14:cNvContentPartPr/>
                <p14:nvPr/>
              </p14:nvContentPartPr>
              <p14:xfrm>
                <a:off x="4267293" y="3993893"/>
                <a:ext cx="263520" cy="78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B5BA3FD-E17F-97F3-276A-3B9D214E4E6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52173" y="3978773"/>
                  <a:ext cx="294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AD6EA4A-B0BD-5A46-05AC-285F4FA4F835}"/>
                    </a:ext>
                  </a:extLst>
                </p14:cNvPr>
                <p14:cNvContentPartPr/>
                <p14:nvPr/>
              </p14:nvContentPartPr>
              <p14:xfrm>
                <a:off x="4474293" y="4409333"/>
                <a:ext cx="267120" cy="510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AD6EA4A-B0BD-5A46-05AC-285F4FA4F83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59173" y="4394213"/>
                  <a:ext cx="297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1F0D89-17F5-0115-15F2-B5C871E066E9}"/>
                    </a:ext>
                  </a:extLst>
                </p14:cNvPr>
                <p14:cNvContentPartPr/>
                <p14:nvPr/>
              </p14:nvContentPartPr>
              <p14:xfrm>
                <a:off x="4599213" y="5194853"/>
                <a:ext cx="273240" cy="338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1F0D89-17F5-0115-15F2-B5C871E066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83733" y="5179373"/>
                  <a:ext cx="3038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D7AD1D1-C279-BE64-79F8-C35347AE3FA6}"/>
                    </a:ext>
                  </a:extLst>
                </p14:cNvPr>
                <p14:cNvContentPartPr/>
                <p14:nvPr/>
              </p14:nvContentPartPr>
              <p14:xfrm>
                <a:off x="2318253" y="4849253"/>
                <a:ext cx="2537280" cy="93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D7AD1D1-C279-BE64-79F8-C35347AE3F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02773" y="4834133"/>
                  <a:ext cx="2567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CAB2AAF-9543-C292-671E-F80C63596A86}"/>
                    </a:ext>
                  </a:extLst>
                </p14:cNvPr>
                <p14:cNvContentPartPr/>
                <p14:nvPr/>
              </p14:nvContentPartPr>
              <p14:xfrm>
                <a:off x="2244093" y="4142573"/>
                <a:ext cx="2865600" cy="69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CAB2AAF-9543-C292-671E-F80C63596A8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28973" y="4127453"/>
                  <a:ext cx="2895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DDC068-8291-D8A7-4C5F-9532D4782E70}"/>
                    </a:ext>
                  </a:extLst>
                </p14:cNvPr>
                <p14:cNvContentPartPr/>
                <p14:nvPr/>
              </p14:nvContentPartPr>
              <p14:xfrm>
                <a:off x="2379093" y="3414653"/>
                <a:ext cx="2908440" cy="14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DDC068-8291-D8A7-4C5F-9532D4782E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63973" y="3399533"/>
                  <a:ext cx="2938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D0460FB-D416-BAD1-13B5-46DFA2B72544}"/>
                    </a:ext>
                  </a:extLst>
                </p14:cNvPr>
                <p14:cNvContentPartPr/>
                <p14:nvPr/>
              </p14:nvContentPartPr>
              <p14:xfrm>
                <a:off x="5318493" y="3452813"/>
                <a:ext cx="1788480" cy="142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D0460FB-D416-BAD1-13B5-46DFA2B7254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03373" y="3437693"/>
                  <a:ext cx="1818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6238157-ECBE-84CB-4EE3-7AE9B41AFBD6}"/>
                    </a:ext>
                  </a:extLst>
                </p14:cNvPr>
                <p14:cNvContentPartPr/>
                <p14:nvPr/>
              </p14:nvContentPartPr>
              <p14:xfrm>
                <a:off x="5068293" y="4053293"/>
                <a:ext cx="1597680" cy="209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6238157-ECBE-84CB-4EE3-7AE9B41AFBD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53173" y="4038173"/>
                  <a:ext cx="1628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F5B82A6-A395-86DF-E444-CB4FB1E2825F}"/>
                    </a:ext>
                  </a:extLst>
                </p14:cNvPr>
                <p14:cNvContentPartPr/>
                <p14:nvPr/>
              </p14:nvContentPartPr>
              <p14:xfrm>
                <a:off x="6034173" y="3667733"/>
                <a:ext cx="240840" cy="294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F5B82A6-A395-86DF-E444-CB4FB1E282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18693" y="3652613"/>
                  <a:ext cx="2714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20ABDFD-F1C6-3D06-AFC8-8DFF2E573B84}"/>
                    </a:ext>
                  </a:extLst>
                </p14:cNvPr>
                <p14:cNvContentPartPr/>
                <p14:nvPr/>
              </p14:nvContentPartPr>
              <p14:xfrm>
                <a:off x="6269973" y="3731093"/>
                <a:ext cx="140400" cy="160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20ABDFD-F1C6-3D06-AFC8-8DFF2E573B8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54853" y="3715613"/>
                  <a:ext cx="171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9EBF090-3E38-6B64-6BDA-4A0A627968E3}"/>
                    </a:ext>
                  </a:extLst>
                </p14:cNvPr>
                <p14:cNvContentPartPr/>
                <p14:nvPr/>
              </p14:nvContentPartPr>
              <p14:xfrm>
                <a:off x="7030293" y="3397373"/>
                <a:ext cx="1800360" cy="101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9EBF090-3E38-6B64-6BDA-4A0A627968E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15173" y="3381893"/>
                  <a:ext cx="1830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EFFAF7E-C3FA-702B-B880-847463E3CAD4}"/>
                    </a:ext>
                  </a:extLst>
                </p14:cNvPr>
                <p14:cNvContentPartPr/>
                <p14:nvPr/>
              </p14:nvContentPartPr>
              <p14:xfrm>
                <a:off x="7129293" y="3975893"/>
                <a:ext cx="1809720" cy="107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EFFAF7E-C3FA-702B-B880-847463E3CAD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13813" y="3960773"/>
                  <a:ext cx="1840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B1C17C2-C881-424E-45E4-0878F3ECB1DF}"/>
                    </a:ext>
                  </a:extLst>
                </p14:cNvPr>
                <p14:cNvContentPartPr/>
                <p14:nvPr/>
              </p14:nvContentPartPr>
              <p14:xfrm>
                <a:off x="7092933" y="2109653"/>
                <a:ext cx="1757880" cy="101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B1C17C2-C881-424E-45E4-0878F3ECB1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77453" y="2094533"/>
                  <a:ext cx="1788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ED88FD2-3046-BA7B-ACEC-D897B6857B62}"/>
                    </a:ext>
                  </a:extLst>
                </p14:cNvPr>
                <p14:cNvContentPartPr/>
                <p14:nvPr/>
              </p14:nvContentPartPr>
              <p14:xfrm>
                <a:off x="7094373" y="2790773"/>
                <a:ext cx="1911600" cy="15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ED88FD2-3046-BA7B-ACEC-D897B6857B6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79253" y="2775293"/>
                  <a:ext cx="194184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7715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72F17BB-23F4-E128-9862-41DEC7B70546}"/>
              </a:ext>
            </a:extLst>
          </p:cNvPr>
          <p:cNvGrpSpPr/>
          <p:nvPr/>
        </p:nvGrpSpPr>
        <p:grpSpPr>
          <a:xfrm>
            <a:off x="911013" y="2210093"/>
            <a:ext cx="1546200" cy="1382760"/>
            <a:chOff x="911013" y="2210093"/>
            <a:chExt cx="1546200" cy="13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5BC832A-3808-3780-1E14-1E2114CEFA5B}"/>
                    </a:ext>
                  </a:extLst>
                </p14:cNvPr>
                <p14:cNvContentPartPr/>
                <p14:nvPr/>
              </p14:nvContentPartPr>
              <p14:xfrm>
                <a:off x="917133" y="2317373"/>
                <a:ext cx="141120" cy="820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5BC832A-3808-3780-1E14-1E2114CEFA5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6533" y="2286773"/>
                  <a:ext cx="20268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ED5B011-8BA1-1900-16DE-0F47DD61FFAE}"/>
                    </a:ext>
                  </a:extLst>
                </p14:cNvPr>
                <p14:cNvContentPartPr/>
                <p14:nvPr/>
              </p14:nvContentPartPr>
              <p14:xfrm>
                <a:off x="911013" y="2257973"/>
                <a:ext cx="622440" cy="922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ED5B011-8BA1-1900-16DE-0F47DD61FF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0413" y="2227373"/>
                  <a:ext cx="68400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E02C900-6862-3E96-2A61-1D8A516EB66D}"/>
                    </a:ext>
                  </a:extLst>
                </p14:cNvPr>
                <p14:cNvContentPartPr/>
                <p14:nvPr/>
              </p14:nvContentPartPr>
              <p14:xfrm>
                <a:off x="1529493" y="2210093"/>
                <a:ext cx="461520" cy="988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E02C900-6862-3E96-2A61-1D8A516EB6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8893" y="2179493"/>
                  <a:ext cx="523080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2C4967B-BD36-D3F9-1D6D-C76150B3FFA6}"/>
                    </a:ext>
                  </a:extLst>
                </p14:cNvPr>
                <p14:cNvContentPartPr/>
                <p14:nvPr/>
              </p14:nvContentPartPr>
              <p14:xfrm>
                <a:off x="1744773" y="2623013"/>
                <a:ext cx="163080" cy="43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C4967B-BD36-D3F9-1D6D-C76150B3FF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13813" y="2592413"/>
                  <a:ext cx="224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C56BEB-79B2-037F-7D22-1E220F69BF04}"/>
                    </a:ext>
                  </a:extLst>
                </p14:cNvPr>
                <p14:cNvContentPartPr/>
                <p14:nvPr/>
              </p14:nvContentPartPr>
              <p14:xfrm>
                <a:off x="2043213" y="2914973"/>
                <a:ext cx="280080" cy="336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C56BEB-79B2-037F-7D22-1E220F69BF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2613" y="2884373"/>
                  <a:ext cx="3416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710D07-5C1E-BAE2-23B7-5B742527DD38}"/>
                    </a:ext>
                  </a:extLst>
                </p14:cNvPr>
                <p14:cNvContentPartPr/>
                <p14:nvPr/>
              </p14:nvContentPartPr>
              <p14:xfrm>
                <a:off x="2450733" y="3016133"/>
                <a:ext cx="6480" cy="4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710D07-5C1E-BAE2-23B7-5B742527DD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20133" y="2985533"/>
                  <a:ext cx="67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814659F-25BE-8AEE-205D-F54714FCDC10}"/>
                    </a:ext>
                  </a:extLst>
                </p14:cNvPr>
                <p14:cNvContentPartPr/>
                <p14:nvPr/>
              </p14:nvContentPartPr>
              <p14:xfrm>
                <a:off x="1173453" y="3469373"/>
                <a:ext cx="1102320" cy="123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814659F-25BE-8AEE-205D-F54714FCDC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2853" y="3438773"/>
                  <a:ext cx="116352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D49A355-37DD-D475-6B6C-871BC3D7C1A2}"/>
                  </a:ext>
                </a:extLst>
              </p14:cNvPr>
              <p14:cNvContentPartPr/>
              <p14:nvPr/>
            </p14:nvContentPartPr>
            <p14:xfrm>
              <a:off x="732453" y="1825253"/>
              <a:ext cx="1749600" cy="17452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D49A355-37DD-D475-6B6C-871BC3D7C1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7333" y="1809773"/>
                <a:ext cx="1779840" cy="17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0A9A2D-D073-C677-19CB-5143C8339B6D}"/>
                  </a:ext>
                </a:extLst>
              </p14:cNvPr>
              <p14:cNvContentPartPr/>
              <p14:nvPr/>
            </p14:nvContentPartPr>
            <p14:xfrm>
              <a:off x="155013" y="4129613"/>
              <a:ext cx="5754960" cy="252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0A9A2D-D073-C677-19CB-5143C8339B6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9533" y="4114493"/>
                <a:ext cx="578556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0448F09-9F7A-9439-89F6-B3300316B55C}"/>
              </a:ext>
            </a:extLst>
          </p:cNvPr>
          <p:cNvGrpSpPr/>
          <p:nvPr/>
        </p:nvGrpSpPr>
        <p:grpSpPr>
          <a:xfrm>
            <a:off x="549573" y="238733"/>
            <a:ext cx="11107800" cy="6012000"/>
            <a:chOff x="549573" y="238733"/>
            <a:chExt cx="11107800" cy="601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7EE6BF-A28B-2AD3-049A-045E09010C4E}"/>
                    </a:ext>
                  </a:extLst>
                </p14:cNvPr>
                <p14:cNvContentPartPr/>
                <p14:nvPr/>
              </p14:nvContentPartPr>
              <p14:xfrm>
                <a:off x="2684733" y="2011733"/>
                <a:ext cx="77040" cy="634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7EE6BF-A28B-2AD3-049A-045E09010C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69613" y="1996613"/>
                  <a:ext cx="10764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D7534A-BE62-1C8F-CACD-B996F376B601}"/>
                    </a:ext>
                  </a:extLst>
                </p14:cNvPr>
                <p14:cNvContentPartPr/>
                <p14:nvPr/>
              </p14:nvContentPartPr>
              <p14:xfrm>
                <a:off x="2601933" y="2431133"/>
                <a:ext cx="143640" cy="68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D7534A-BE62-1C8F-CACD-B996F376B6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86453" y="2416013"/>
                  <a:ext cx="173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5D7702-34D4-761E-A48E-FB44284BD633}"/>
                    </a:ext>
                  </a:extLst>
                </p14:cNvPr>
                <p14:cNvContentPartPr/>
                <p14:nvPr/>
              </p14:nvContentPartPr>
              <p14:xfrm>
                <a:off x="2883453" y="2107493"/>
                <a:ext cx="238680" cy="552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5D7702-34D4-761E-A48E-FB44284BD63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8333" y="2092373"/>
                  <a:ext cx="2692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4116A4-269B-6DD3-ED99-F8BCC6C965F4}"/>
                    </a:ext>
                  </a:extLst>
                </p14:cNvPr>
                <p14:cNvContentPartPr/>
                <p14:nvPr/>
              </p14:nvContentPartPr>
              <p14:xfrm>
                <a:off x="3189093" y="2603573"/>
                <a:ext cx="61920" cy="98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4116A4-269B-6DD3-ED99-F8BCC6C965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3613" y="2588453"/>
                  <a:ext cx="92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BFE18D-2C72-F496-EF8C-146157556258}"/>
                    </a:ext>
                  </a:extLst>
                </p14:cNvPr>
                <p14:cNvContentPartPr/>
                <p14:nvPr/>
              </p14:nvContentPartPr>
              <p14:xfrm>
                <a:off x="3368013" y="1980053"/>
                <a:ext cx="279360" cy="571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BFE18D-2C72-F496-EF8C-1461575562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52893" y="1964933"/>
                  <a:ext cx="309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D3136D-2570-3B54-8AB6-35FAA17AE9DA}"/>
                    </a:ext>
                  </a:extLst>
                </p14:cNvPr>
                <p14:cNvContentPartPr/>
                <p14:nvPr/>
              </p14:nvContentPartPr>
              <p14:xfrm>
                <a:off x="3687333" y="2346173"/>
                <a:ext cx="78480" cy="169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D3136D-2570-3B54-8AB6-35FAA17AE9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72213" y="2331053"/>
                  <a:ext cx="109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138AC95-17C8-7FA4-411B-33C97CD666C2}"/>
                    </a:ext>
                  </a:extLst>
                </p14:cNvPr>
                <p14:cNvContentPartPr/>
                <p14:nvPr/>
              </p14:nvContentPartPr>
              <p14:xfrm>
                <a:off x="3803973" y="2341133"/>
                <a:ext cx="254520" cy="579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138AC95-17C8-7FA4-411B-33C97CD666C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88853" y="2325653"/>
                  <a:ext cx="2851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D358B0-6EEB-4FD5-321D-C34EA26059F8}"/>
                    </a:ext>
                  </a:extLst>
                </p14:cNvPr>
                <p14:cNvContentPartPr/>
                <p14:nvPr/>
              </p14:nvContentPartPr>
              <p14:xfrm>
                <a:off x="4054533" y="1994813"/>
                <a:ext cx="220680" cy="54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D358B0-6EEB-4FD5-321D-C34EA26059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39053" y="1979693"/>
                  <a:ext cx="25128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2DF825-B4FE-7490-F02C-AE64CD8D355D}"/>
                    </a:ext>
                  </a:extLst>
                </p14:cNvPr>
                <p14:cNvContentPartPr/>
                <p14:nvPr/>
              </p14:nvContentPartPr>
              <p14:xfrm>
                <a:off x="4244253" y="2352293"/>
                <a:ext cx="90360" cy="202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2DF825-B4FE-7490-F02C-AE64CD8D35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29133" y="2336813"/>
                  <a:ext cx="120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D2166E-061F-5051-23C7-729D699BB9FE}"/>
                    </a:ext>
                  </a:extLst>
                </p14:cNvPr>
                <p14:cNvContentPartPr/>
                <p14:nvPr/>
              </p14:nvContentPartPr>
              <p14:xfrm>
                <a:off x="3478893" y="3388733"/>
                <a:ext cx="50760" cy="20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D2166E-061F-5051-23C7-729D699BB9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63773" y="3373613"/>
                  <a:ext cx="81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C324BB-04F2-242F-B8DF-FFDDABD3B4B4}"/>
                    </a:ext>
                  </a:extLst>
                </p14:cNvPr>
                <p14:cNvContentPartPr/>
                <p14:nvPr/>
              </p14:nvContentPartPr>
              <p14:xfrm>
                <a:off x="3454413" y="3269573"/>
                <a:ext cx="50760" cy="100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C324BB-04F2-242F-B8DF-FFDDABD3B4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39293" y="3254453"/>
                  <a:ext cx="81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B282AC-AFF1-4DDB-F914-5C9FE59153CD}"/>
                    </a:ext>
                  </a:extLst>
                </p14:cNvPr>
                <p14:cNvContentPartPr/>
                <p14:nvPr/>
              </p14:nvContentPartPr>
              <p14:xfrm>
                <a:off x="3585813" y="3064013"/>
                <a:ext cx="411480" cy="561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B282AC-AFF1-4DDB-F914-5C9FE59153C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70333" y="3048893"/>
                  <a:ext cx="44208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CDCD8E-1172-4EC2-CE63-A73FE06F085F}"/>
                    </a:ext>
                  </a:extLst>
                </p14:cNvPr>
                <p14:cNvContentPartPr/>
                <p14:nvPr/>
              </p14:nvContentPartPr>
              <p14:xfrm>
                <a:off x="3791373" y="3296213"/>
                <a:ext cx="162720" cy="22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CDCD8E-1172-4EC2-CE63-A73FE06F085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76253" y="3281093"/>
                  <a:ext cx="193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B3BC38A-1495-A095-6D88-952AD8664614}"/>
                    </a:ext>
                  </a:extLst>
                </p14:cNvPr>
                <p14:cNvContentPartPr/>
                <p14:nvPr/>
              </p14:nvContentPartPr>
              <p14:xfrm>
                <a:off x="3059133" y="2803013"/>
                <a:ext cx="281520" cy="567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B3BC38A-1495-A095-6D88-952AD866461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44013" y="2787533"/>
                  <a:ext cx="3121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9ADDCB-2721-219E-7EAE-53273398C2EF}"/>
                    </a:ext>
                  </a:extLst>
                </p14:cNvPr>
                <p14:cNvContentPartPr/>
                <p14:nvPr/>
              </p14:nvContentPartPr>
              <p14:xfrm>
                <a:off x="2429853" y="1527893"/>
                <a:ext cx="239760" cy="258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9ADDCB-2721-219E-7EAE-53273398C2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14733" y="1512413"/>
                  <a:ext cx="270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10F9D7-78FB-76DA-22E8-C8209F44D5A6}"/>
                    </a:ext>
                  </a:extLst>
                </p14:cNvPr>
                <p14:cNvContentPartPr/>
                <p14:nvPr/>
              </p14:nvContentPartPr>
              <p14:xfrm>
                <a:off x="2664573" y="1226213"/>
                <a:ext cx="394560" cy="423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10F9D7-78FB-76DA-22E8-C8209F44D5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49453" y="1211093"/>
                  <a:ext cx="4251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BD4ABB-179A-24A7-A724-D9A31AC8C679}"/>
                    </a:ext>
                  </a:extLst>
                </p14:cNvPr>
                <p14:cNvContentPartPr/>
                <p14:nvPr/>
              </p14:nvContentPartPr>
              <p14:xfrm>
                <a:off x="3026733" y="1351493"/>
                <a:ext cx="180720" cy="328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9BD4ABB-179A-24A7-A724-D9A31AC8C6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11613" y="1336013"/>
                  <a:ext cx="2113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AE6817-BA69-EDA7-BFE1-3B2F99ECAE8B}"/>
                    </a:ext>
                  </a:extLst>
                </p14:cNvPr>
                <p14:cNvContentPartPr/>
                <p14:nvPr/>
              </p14:nvContentPartPr>
              <p14:xfrm>
                <a:off x="2255613" y="883493"/>
                <a:ext cx="1996200" cy="3130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AE6817-BA69-EDA7-BFE1-3B2F99ECAE8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40133" y="868373"/>
                  <a:ext cx="2026800" cy="31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517ED13-BEBB-257F-C90C-34F3429FF002}"/>
                    </a:ext>
                  </a:extLst>
                </p14:cNvPr>
                <p14:cNvContentPartPr/>
                <p14:nvPr/>
              </p14:nvContentPartPr>
              <p14:xfrm>
                <a:off x="2845293" y="267533"/>
                <a:ext cx="645840" cy="591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517ED13-BEBB-257F-C90C-34F3429FF0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30173" y="252053"/>
                  <a:ext cx="67644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3A9ED6D-63B0-B742-517A-C1282743E9B8}"/>
                    </a:ext>
                  </a:extLst>
                </p14:cNvPr>
                <p14:cNvContentPartPr/>
                <p14:nvPr/>
              </p14:nvContentPartPr>
              <p14:xfrm>
                <a:off x="3384213" y="577853"/>
                <a:ext cx="320400" cy="191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3A9ED6D-63B0-B742-517A-C1282743E9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68733" y="562373"/>
                  <a:ext cx="350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AC30164-183C-8E7C-B251-B9E52E2B11F0}"/>
                    </a:ext>
                  </a:extLst>
                </p14:cNvPr>
                <p14:cNvContentPartPr/>
                <p14:nvPr/>
              </p14:nvContentPartPr>
              <p14:xfrm>
                <a:off x="3799653" y="734813"/>
                <a:ext cx="7560" cy="18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AC30164-183C-8E7C-B251-B9E52E2B11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84173" y="719693"/>
                  <a:ext cx="37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59CA2F-8A4B-8391-5508-DC499E682FDA}"/>
                    </a:ext>
                  </a:extLst>
                </p14:cNvPr>
                <p14:cNvContentPartPr/>
                <p14:nvPr/>
              </p14:nvContentPartPr>
              <p14:xfrm>
                <a:off x="4585893" y="2590973"/>
                <a:ext cx="7200" cy="90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59CA2F-8A4B-8391-5508-DC499E682F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70773" y="2575493"/>
                  <a:ext cx="37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F01103-5016-2696-FDCD-D5995328CCED}"/>
                    </a:ext>
                  </a:extLst>
                </p14:cNvPr>
                <p14:cNvContentPartPr/>
                <p14:nvPr/>
              </p14:nvContentPartPr>
              <p14:xfrm>
                <a:off x="4728453" y="2070053"/>
                <a:ext cx="306720" cy="369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F01103-5016-2696-FDCD-D5995328CCE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13333" y="2054573"/>
                  <a:ext cx="3373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BAFE5C-7233-042B-A9D0-3AD10570DB74}"/>
                    </a:ext>
                  </a:extLst>
                </p14:cNvPr>
                <p14:cNvContentPartPr/>
                <p14:nvPr/>
              </p14:nvContentPartPr>
              <p14:xfrm>
                <a:off x="5082333" y="2249693"/>
                <a:ext cx="47160" cy="246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BAFE5C-7233-042B-A9D0-3AD10570DB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67213" y="2234573"/>
                  <a:ext cx="77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7E5C13-D6D4-658A-0189-EF3067C1EDEC}"/>
                    </a:ext>
                  </a:extLst>
                </p14:cNvPr>
                <p14:cNvContentPartPr/>
                <p14:nvPr/>
              </p14:nvContentPartPr>
              <p14:xfrm>
                <a:off x="5113293" y="2168693"/>
                <a:ext cx="8280" cy="75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7E5C13-D6D4-658A-0189-EF3067C1ED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98173" y="2153573"/>
                  <a:ext cx="38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6E8812-0869-3A99-5D4E-77C54E2C3E9B}"/>
                    </a:ext>
                  </a:extLst>
                </p14:cNvPr>
                <p14:cNvContentPartPr/>
                <p14:nvPr/>
              </p14:nvContentPartPr>
              <p14:xfrm>
                <a:off x="5192133" y="2217293"/>
                <a:ext cx="110160" cy="288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6E8812-0869-3A99-5D4E-77C54E2C3E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77013" y="2202173"/>
                  <a:ext cx="1407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5A5ECB7-48BA-0BEC-ACFF-EECD29ABD5F0}"/>
                    </a:ext>
                  </a:extLst>
                </p14:cNvPr>
                <p14:cNvContentPartPr/>
                <p14:nvPr/>
              </p14:nvContentPartPr>
              <p14:xfrm>
                <a:off x="5384013" y="2240693"/>
                <a:ext cx="117720" cy="189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5A5ECB7-48BA-0BEC-ACFF-EECD29ABD5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68533" y="2225573"/>
                  <a:ext cx="148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BF5BF3-C0B4-EB10-EEDE-96F9B7DDD86C}"/>
                    </a:ext>
                  </a:extLst>
                </p14:cNvPr>
                <p14:cNvContentPartPr/>
                <p14:nvPr/>
              </p14:nvContentPartPr>
              <p14:xfrm>
                <a:off x="5531973" y="2245373"/>
                <a:ext cx="65520" cy="156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BF5BF3-C0B4-EB10-EEDE-96F9B7DDD8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16493" y="2230253"/>
                  <a:ext cx="96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7580DA6-5458-5F23-1043-0C2EF833E486}"/>
                    </a:ext>
                  </a:extLst>
                </p14:cNvPr>
                <p14:cNvContentPartPr/>
                <p14:nvPr/>
              </p14:nvContentPartPr>
              <p14:xfrm>
                <a:off x="5763453" y="2134133"/>
                <a:ext cx="102240" cy="385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7580DA6-5458-5F23-1043-0C2EF833E48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48333" y="2119013"/>
                  <a:ext cx="1324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EC7AD99-BE55-B7C7-ADD3-F03AC4C67313}"/>
                    </a:ext>
                  </a:extLst>
                </p14:cNvPr>
                <p14:cNvContentPartPr/>
                <p14:nvPr/>
              </p14:nvContentPartPr>
              <p14:xfrm>
                <a:off x="5926893" y="1949813"/>
                <a:ext cx="221760" cy="778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EC7AD99-BE55-B7C7-ADD3-F03AC4C6731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11773" y="1934693"/>
                  <a:ext cx="25200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9CD136C-80B6-D9D5-99D8-62452376BA22}"/>
                    </a:ext>
                  </a:extLst>
                </p14:cNvPr>
                <p14:cNvContentPartPr/>
                <p14:nvPr/>
              </p14:nvContentPartPr>
              <p14:xfrm>
                <a:off x="6232173" y="1904813"/>
                <a:ext cx="30600" cy="565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9CD136C-80B6-D9D5-99D8-62452376BA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7053" y="1889333"/>
                  <a:ext cx="6120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3D58B7-8B55-B57A-398D-5253FE5CA711}"/>
                    </a:ext>
                  </a:extLst>
                </p14:cNvPr>
                <p14:cNvContentPartPr/>
                <p14:nvPr/>
              </p14:nvContentPartPr>
              <p14:xfrm>
                <a:off x="6144693" y="2111813"/>
                <a:ext cx="248400" cy="66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3D58B7-8B55-B57A-398D-5253FE5CA71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29573" y="2096693"/>
                  <a:ext cx="278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1B92ECD-89ED-9EFF-2DB8-73DD2D48CB3A}"/>
                    </a:ext>
                  </a:extLst>
                </p14:cNvPr>
                <p14:cNvContentPartPr/>
                <p14:nvPr/>
              </p14:nvContentPartPr>
              <p14:xfrm>
                <a:off x="6398493" y="2253293"/>
                <a:ext cx="19080" cy="19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1B92ECD-89ED-9EFF-2DB8-73DD2D48CB3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83013" y="2237813"/>
                  <a:ext cx="49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B40DC30-46D7-BC55-EC72-7AA44B7D4CDC}"/>
                    </a:ext>
                  </a:extLst>
                </p14:cNvPr>
                <p14:cNvContentPartPr/>
                <p14:nvPr/>
              </p14:nvContentPartPr>
              <p14:xfrm>
                <a:off x="5872533" y="238733"/>
                <a:ext cx="790200" cy="4023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B40DC30-46D7-BC55-EC72-7AA44B7D4CD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57413" y="223613"/>
                  <a:ext cx="820800" cy="40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D4AE91-2F11-C121-79DD-EE7AAD033F82}"/>
                    </a:ext>
                  </a:extLst>
                </p14:cNvPr>
                <p14:cNvContentPartPr/>
                <p14:nvPr/>
              </p14:nvContentPartPr>
              <p14:xfrm>
                <a:off x="10611573" y="537893"/>
                <a:ext cx="437040" cy="429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D4AE91-2F11-C121-79DD-EE7AAD033F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96093" y="522413"/>
                  <a:ext cx="4676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F4C789-D85C-B941-B6BF-129B6EFF7701}"/>
                    </a:ext>
                  </a:extLst>
                </p14:cNvPr>
                <p14:cNvContentPartPr/>
                <p14:nvPr/>
              </p14:nvContentPartPr>
              <p14:xfrm>
                <a:off x="10620933" y="1031813"/>
                <a:ext cx="81360" cy="632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F4C789-D85C-B941-B6BF-129B6EFF770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605453" y="1016693"/>
                  <a:ext cx="11160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960306-990D-8E45-90E9-9BE8DD9C94C3}"/>
                    </a:ext>
                  </a:extLst>
                </p14:cNvPr>
                <p14:cNvContentPartPr/>
                <p14:nvPr/>
              </p14:nvContentPartPr>
              <p14:xfrm>
                <a:off x="10997493" y="998333"/>
                <a:ext cx="128520" cy="578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960306-990D-8E45-90E9-9BE8DD9C94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82013" y="983213"/>
                  <a:ext cx="15876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E267A5-993C-AE19-6C35-F7FF4859F8CB}"/>
                    </a:ext>
                  </a:extLst>
                </p14:cNvPr>
                <p14:cNvContentPartPr/>
                <p14:nvPr/>
              </p14:nvContentPartPr>
              <p14:xfrm>
                <a:off x="10597533" y="1637693"/>
                <a:ext cx="524520" cy="17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E267A5-993C-AE19-6C35-F7FF4859F8C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82413" y="1622213"/>
                  <a:ext cx="554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A65551C-E3B8-B2C2-6B69-02EC0A9E9587}"/>
                    </a:ext>
                  </a:extLst>
                </p14:cNvPr>
                <p14:cNvContentPartPr/>
                <p14:nvPr/>
              </p14:nvContentPartPr>
              <p14:xfrm>
                <a:off x="10602933" y="1670453"/>
                <a:ext cx="138600" cy="554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A65551C-E3B8-B2C2-6B69-02EC0A9E95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87813" y="1654973"/>
                  <a:ext cx="1692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575DE3-F434-A7DB-F1AB-8EF22F1292C2}"/>
                    </a:ext>
                  </a:extLst>
                </p14:cNvPr>
                <p14:cNvContentPartPr/>
                <p14:nvPr/>
              </p14:nvContentPartPr>
              <p14:xfrm>
                <a:off x="10599693" y="1683053"/>
                <a:ext cx="263520" cy="563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575DE3-F434-A7DB-F1AB-8EF22F1292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84213" y="1667933"/>
                  <a:ext cx="294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76DB03-FB00-EE9D-FF8D-03D8CA5EF194}"/>
                    </a:ext>
                  </a:extLst>
                </p14:cNvPr>
                <p14:cNvContentPartPr/>
                <p14:nvPr/>
              </p14:nvContentPartPr>
              <p14:xfrm>
                <a:off x="10908933" y="1679093"/>
                <a:ext cx="150480" cy="599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76DB03-FB00-EE9D-FF8D-03D8CA5EF1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93453" y="1663973"/>
                  <a:ext cx="18108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CADFFA-1BD5-9E43-64EE-349A0D97279A}"/>
                    </a:ext>
                  </a:extLst>
                </p14:cNvPr>
                <p14:cNvContentPartPr/>
                <p14:nvPr/>
              </p14:nvContentPartPr>
              <p14:xfrm>
                <a:off x="10893453" y="1662173"/>
                <a:ext cx="227520" cy="670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CADFFA-1BD5-9E43-64EE-349A0D97279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878333" y="1647053"/>
                  <a:ext cx="25812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4B1891E-3351-BD29-F736-EA8C073D9F65}"/>
                    </a:ext>
                  </a:extLst>
                </p14:cNvPr>
                <p14:cNvContentPartPr/>
                <p14:nvPr/>
              </p14:nvContentPartPr>
              <p14:xfrm>
                <a:off x="11129973" y="1174013"/>
                <a:ext cx="454680" cy="247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4B1891E-3351-BD29-F736-EA8C073D9F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114493" y="1158893"/>
                  <a:ext cx="485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FE1AD72-BC3E-7DAE-F6CA-34A0115CA0CC}"/>
                    </a:ext>
                  </a:extLst>
                </p14:cNvPr>
                <p14:cNvContentPartPr/>
                <p14:nvPr/>
              </p14:nvContentPartPr>
              <p14:xfrm>
                <a:off x="10079493" y="1122533"/>
                <a:ext cx="642960" cy="204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FE1AD72-BC3E-7DAE-F6CA-34A0115CA0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64013" y="1107413"/>
                  <a:ext cx="673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899B21F-3510-25E5-8B7C-9EA51D9D7717}"/>
                    </a:ext>
                  </a:extLst>
                </p14:cNvPr>
                <p14:cNvContentPartPr/>
                <p14:nvPr/>
              </p14:nvContentPartPr>
              <p14:xfrm>
                <a:off x="8177253" y="704213"/>
                <a:ext cx="1867320" cy="491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899B21F-3510-25E5-8B7C-9EA51D9D77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2133" y="689093"/>
                  <a:ext cx="18979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2E5DA5-8F24-C9B4-DC5F-BBAC7E8D5835}"/>
                    </a:ext>
                  </a:extLst>
                </p14:cNvPr>
                <p14:cNvContentPartPr/>
                <p14:nvPr/>
              </p14:nvContentPartPr>
              <p14:xfrm>
                <a:off x="7818693" y="615293"/>
                <a:ext cx="252000" cy="547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2E5DA5-8F24-C9B4-DC5F-BBAC7E8D58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03573" y="599813"/>
                  <a:ext cx="28260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016DEAF-EC92-3284-03C1-9E0BE3A9BEFE}"/>
                    </a:ext>
                  </a:extLst>
                </p14:cNvPr>
                <p14:cNvContentPartPr/>
                <p14:nvPr/>
              </p14:nvContentPartPr>
              <p14:xfrm>
                <a:off x="8061333" y="463013"/>
                <a:ext cx="348120" cy="696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016DEAF-EC92-3284-03C1-9E0BE3A9BE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46213" y="447893"/>
                  <a:ext cx="37872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CC10EC-180E-5A83-2D78-3D48FD61E2BA}"/>
                    </a:ext>
                  </a:extLst>
                </p14:cNvPr>
                <p14:cNvContentPartPr/>
                <p14:nvPr/>
              </p14:nvContentPartPr>
              <p14:xfrm>
                <a:off x="8219373" y="815813"/>
                <a:ext cx="348840" cy="236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CC10EC-180E-5A83-2D78-3D48FD61E2B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04253" y="800693"/>
                  <a:ext cx="379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2503BD1-FB0D-4558-D3E5-54C9C61B41A9}"/>
                    </a:ext>
                  </a:extLst>
                </p14:cNvPr>
                <p14:cNvContentPartPr/>
                <p14:nvPr/>
              </p14:nvContentPartPr>
              <p14:xfrm>
                <a:off x="7667853" y="250613"/>
                <a:ext cx="1214640" cy="1359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2503BD1-FB0D-4558-D3E5-54C9C61B41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52733" y="235133"/>
                  <a:ext cx="1245240" cy="13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F33F3D9-15FC-93CB-77DF-FCBCC69EC2F1}"/>
                    </a:ext>
                  </a:extLst>
                </p14:cNvPr>
                <p14:cNvContentPartPr/>
                <p14:nvPr/>
              </p14:nvContentPartPr>
              <p14:xfrm>
                <a:off x="4154973" y="524933"/>
                <a:ext cx="3528720" cy="1494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F33F3D9-15FC-93CB-77DF-FCBCC69EC2F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39853" y="509813"/>
                  <a:ext cx="3559320" cy="15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D1F752-F0EF-E6B3-E0E3-7B44F741EBC8}"/>
                    </a:ext>
                  </a:extLst>
                </p14:cNvPr>
                <p14:cNvContentPartPr/>
                <p14:nvPr/>
              </p14:nvContentPartPr>
              <p14:xfrm>
                <a:off x="4104573" y="1671173"/>
                <a:ext cx="313200" cy="459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D1F752-F0EF-E6B3-E0E3-7B44F741EB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89453" y="1656053"/>
                  <a:ext cx="3438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9401EB-137B-E9C7-0BFA-1A2BA3D3C0C5}"/>
                    </a:ext>
                  </a:extLst>
                </p14:cNvPr>
                <p14:cNvContentPartPr/>
                <p14:nvPr/>
              </p14:nvContentPartPr>
              <p14:xfrm>
                <a:off x="11387373" y="427733"/>
                <a:ext cx="270000" cy="583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9401EB-137B-E9C7-0BFA-1A2BA3D3C0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372253" y="412613"/>
                  <a:ext cx="30060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51FEE9C-62FB-179F-BC97-7BCFD38A8E6B}"/>
                    </a:ext>
                  </a:extLst>
                </p14:cNvPr>
                <p14:cNvContentPartPr/>
                <p14:nvPr/>
              </p14:nvContentPartPr>
              <p14:xfrm>
                <a:off x="11559813" y="737333"/>
                <a:ext cx="93240" cy="186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51FEE9C-62FB-179F-BC97-7BCFD38A8E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544333" y="721853"/>
                  <a:ext cx="123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46F42AF-7381-A0AA-B873-B5A1659D36E2}"/>
                    </a:ext>
                  </a:extLst>
                </p14:cNvPr>
                <p14:cNvContentPartPr/>
                <p14:nvPr/>
              </p14:nvContentPartPr>
              <p14:xfrm>
                <a:off x="5246853" y="1367693"/>
                <a:ext cx="3967560" cy="766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46F42AF-7381-A0AA-B873-B5A1659D36E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31733" y="1352213"/>
                  <a:ext cx="399780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49C4A55-5D05-6EC2-A929-6EE0FCE303AC}"/>
                    </a:ext>
                  </a:extLst>
                </p14:cNvPr>
                <p14:cNvContentPartPr/>
                <p14:nvPr/>
              </p14:nvContentPartPr>
              <p14:xfrm>
                <a:off x="9185253" y="1662173"/>
                <a:ext cx="173880" cy="329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49C4A55-5D05-6EC2-A929-6EE0FCE303A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69773" y="1647053"/>
                  <a:ext cx="2044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763647-C9DA-9E10-1C57-AB4EFF211BF1}"/>
                    </a:ext>
                  </a:extLst>
                </p14:cNvPr>
                <p14:cNvContentPartPr/>
                <p14:nvPr/>
              </p14:nvContentPartPr>
              <p14:xfrm>
                <a:off x="9327813" y="1349693"/>
                <a:ext cx="82440" cy="577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763647-C9DA-9E10-1C57-AB4EFF211B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12333" y="1334573"/>
                  <a:ext cx="1130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AE94F9C-5824-C646-5E8B-6EF5D722649D}"/>
                    </a:ext>
                  </a:extLst>
                </p14:cNvPr>
                <p14:cNvContentPartPr/>
                <p14:nvPr/>
              </p14:nvContentPartPr>
              <p14:xfrm>
                <a:off x="9212253" y="1554893"/>
                <a:ext cx="198360" cy="102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AE94F9C-5824-C646-5E8B-6EF5D72264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97133" y="1539773"/>
                  <a:ext cx="228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883B31A-8E52-13CB-6E74-BDCEEC0172B1}"/>
                    </a:ext>
                  </a:extLst>
                </p14:cNvPr>
                <p14:cNvContentPartPr/>
                <p14:nvPr/>
              </p14:nvContentPartPr>
              <p14:xfrm>
                <a:off x="9401253" y="1555973"/>
                <a:ext cx="125280" cy="218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883B31A-8E52-13CB-6E74-BDCEEC0172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86133" y="1540493"/>
                  <a:ext cx="155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C9788EE-7695-750B-EC88-A48C4023B86B}"/>
                    </a:ext>
                  </a:extLst>
                </p14:cNvPr>
                <p14:cNvContentPartPr/>
                <p14:nvPr/>
              </p14:nvContentPartPr>
              <p14:xfrm>
                <a:off x="9580533" y="1534733"/>
                <a:ext cx="251280" cy="269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C9788EE-7695-750B-EC88-A48C4023B8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65413" y="1519253"/>
                  <a:ext cx="281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DC2B374-6E25-570B-0E9C-E224BE78E5F6}"/>
                    </a:ext>
                  </a:extLst>
                </p14:cNvPr>
                <p14:cNvContentPartPr/>
                <p14:nvPr/>
              </p14:nvContentPartPr>
              <p14:xfrm>
                <a:off x="9223053" y="994373"/>
                <a:ext cx="793440" cy="1107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DC2B374-6E25-570B-0E9C-E224BE78E5F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07573" y="979253"/>
                  <a:ext cx="824040" cy="11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BB1D71-1DC5-7FEA-8100-4163E4B8ABED}"/>
                    </a:ext>
                  </a:extLst>
                </p14:cNvPr>
                <p14:cNvContentPartPr/>
                <p14:nvPr/>
              </p14:nvContentPartPr>
              <p14:xfrm>
                <a:off x="866373" y="4765013"/>
                <a:ext cx="311400" cy="658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BB1D71-1DC5-7FEA-8100-4163E4B8ABE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1253" y="4749893"/>
                  <a:ext cx="34200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5CE69B1-DB56-553D-C1F2-04177B5ED441}"/>
                    </a:ext>
                  </a:extLst>
                </p14:cNvPr>
                <p14:cNvContentPartPr/>
                <p14:nvPr/>
              </p14:nvContentPartPr>
              <p14:xfrm>
                <a:off x="1015773" y="5238413"/>
                <a:ext cx="210240" cy="322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5CE69B1-DB56-553D-C1F2-04177B5ED44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0293" y="5223293"/>
                  <a:ext cx="2408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D3F044-F8F2-FFB7-3A8A-795CFCA54BD3}"/>
                    </a:ext>
                  </a:extLst>
                </p14:cNvPr>
                <p14:cNvContentPartPr/>
                <p14:nvPr/>
              </p14:nvContentPartPr>
              <p14:xfrm>
                <a:off x="1263813" y="5007293"/>
                <a:ext cx="268560" cy="452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D3F044-F8F2-FFB7-3A8A-795CFCA54BD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48693" y="4991813"/>
                  <a:ext cx="2991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CECAEA-8A5B-FED3-4EFF-7DC613DCF072}"/>
                    </a:ext>
                  </a:extLst>
                </p14:cNvPr>
                <p14:cNvContentPartPr/>
                <p14:nvPr/>
              </p14:nvContentPartPr>
              <p14:xfrm>
                <a:off x="1642893" y="4985333"/>
                <a:ext cx="233280" cy="406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CECAEA-8A5B-FED3-4EFF-7DC613DCF07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27773" y="4969853"/>
                  <a:ext cx="263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983309-CED6-003D-EC23-216C0D00C10F}"/>
                    </a:ext>
                  </a:extLst>
                </p14:cNvPr>
                <p14:cNvContentPartPr/>
                <p14:nvPr/>
              </p14:nvContentPartPr>
              <p14:xfrm>
                <a:off x="1884453" y="4950773"/>
                <a:ext cx="167760" cy="378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983309-CED6-003D-EC23-216C0D00C10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69333" y="4935653"/>
                  <a:ext cx="1980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F996B9E-1659-2E0E-5139-052AB13E4099}"/>
                    </a:ext>
                  </a:extLst>
                </p14:cNvPr>
                <p14:cNvContentPartPr/>
                <p14:nvPr/>
              </p14:nvContentPartPr>
              <p14:xfrm>
                <a:off x="2273613" y="5050853"/>
                <a:ext cx="109080" cy="382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F996B9E-1659-2E0E-5139-052AB13E40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58133" y="5035733"/>
                  <a:ext cx="1396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9729320-C6B4-F1C3-E448-DEB1676C90AB}"/>
                    </a:ext>
                  </a:extLst>
                </p14:cNvPr>
                <p14:cNvContentPartPr/>
                <p14:nvPr/>
              </p14:nvContentPartPr>
              <p14:xfrm>
                <a:off x="549573" y="4486373"/>
                <a:ext cx="1980720" cy="1468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9729320-C6B4-F1C3-E448-DEB1676C90A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4453" y="4470893"/>
                  <a:ext cx="2011320" cy="14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ECBEA5-BA36-F350-697E-01B5B13F56FD}"/>
                    </a:ext>
                  </a:extLst>
                </p14:cNvPr>
                <p14:cNvContentPartPr/>
                <p14:nvPr/>
              </p14:nvContentPartPr>
              <p14:xfrm>
                <a:off x="2246253" y="5024933"/>
                <a:ext cx="155880" cy="77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ECBEA5-BA36-F350-697E-01B5B13F56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30773" y="5009453"/>
                  <a:ext cx="186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A9F04CF-D28D-7FF4-03CE-49F138DA583D}"/>
                    </a:ext>
                  </a:extLst>
                </p14:cNvPr>
                <p14:cNvContentPartPr/>
                <p14:nvPr/>
              </p14:nvContentPartPr>
              <p14:xfrm>
                <a:off x="2335893" y="5449373"/>
                <a:ext cx="192960" cy="99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A9F04CF-D28D-7FF4-03CE-49F138DA58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20773" y="5434253"/>
                  <a:ext cx="223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60E0F15-1ACC-7579-0113-D166A94881E8}"/>
                    </a:ext>
                  </a:extLst>
                </p14:cNvPr>
                <p14:cNvContentPartPr/>
                <p14:nvPr/>
              </p14:nvContentPartPr>
              <p14:xfrm>
                <a:off x="2293053" y="5043293"/>
                <a:ext cx="49680" cy="42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60E0F15-1ACC-7579-0113-D166A94881E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77933" y="5027813"/>
                  <a:ext cx="80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74BEEB-C8D6-16F8-D3E4-7B255552AEA0}"/>
                    </a:ext>
                  </a:extLst>
                </p14:cNvPr>
                <p14:cNvContentPartPr/>
                <p14:nvPr/>
              </p14:nvContentPartPr>
              <p14:xfrm>
                <a:off x="2401413" y="5407973"/>
                <a:ext cx="36000" cy="90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74BEEB-C8D6-16F8-D3E4-7B255552AEA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86293" y="5392493"/>
                  <a:ext cx="66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E8DEAC-5667-6302-9C34-F5FFAD9D84C6}"/>
                    </a:ext>
                  </a:extLst>
                </p14:cNvPr>
                <p14:cNvContentPartPr/>
                <p14:nvPr/>
              </p14:nvContentPartPr>
              <p14:xfrm>
                <a:off x="3510573" y="5620013"/>
                <a:ext cx="192240" cy="441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E8DEAC-5667-6302-9C34-F5FFAD9D84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95453" y="5604533"/>
                  <a:ext cx="2224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E5C2341-AA0A-0960-3518-8B2B78C55D11}"/>
                    </a:ext>
                  </a:extLst>
                </p14:cNvPr>
                <p14:cNvContentPartPr/>
                <p14:nvPr/>
              </p14:nvContentPartPr>
              <p14:xfrm>
                <a:off x="3791733" y="5707493"/>
                <a:ext cx="212760" cy="354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E5C2341-AA0A-0960-3518-8B2B78C55D1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76613" y="5692373"/>
                  <a:ext cx="2433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BEA45E-F652-CB7D-4D91-B027EA4600E8}"/>
                    </a:ext>
                  </a:extLst>
                </p14:cNvPr>
                <p14:cNvContentPartPr/>
                <p14:nvPr/>
              </p14:nvContentPartPr>
              <p14:xfrm>
                <a:off x="4061733" y="5779493"/>
                <a:ext cx="132480" cy="243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BEA45E-F652-CB7D-4D91-B027EA4600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46253" y="5764373"/>
                  <a:ext cx="163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1498F5-9C6D-0644-2840-E152D57F1F83}"/>
                    </a:ext>
                  </a:extLst>
                </p14:cNvPr>
                <p14:cNvContentPartPr/>
                <p14:nvPr/>
              </p14:nvContentPartPr>
              <p14:xfrm>
                <a:off x="4223013" y="5647013"/>
                <a:ext cx="298800" cy="400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1498F5-9C6D-0644-2840-E152D57F1F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07893" y="5631893"/>
                  <a:ext cx="3294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4BF64E6-BE75-7651-9C05-4807BBDA9404}"/>
                    </a:ext>
                  </a:extLst>
                </p14:cNvPr>
                <p14:cNvContentPartPr/>
                <p14:nvPr/>
              </p14:nvContentPartPr>
              <p14:xfrm>
                <a:off x="4549893" y="5719013"/>
                <a:ext cx="222480" cy="221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4BF64E6-BE75-7651-9C05-4807BBDA94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34413" y="5703893"/>
                  <a:ext cx="252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7AD420A-2D45-2388-0829-D605E953C0E1}"/>
                    </a:ext>
                  </a:extLst>
                </p14:cNvPr>
                <p14:cNvContentPartPr/>
                <p14:nvPr/>
              </p14:nvContentPartPr>
              <p14:xfrm>
                <a:off x="2492493" y="3830093"/>
                <a:ext cx="682560" cy="1249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7AD420A-2D45-2388-0829-D605E953C0E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77373" y="3814613"/>
                  <a:ext cx="71316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AEEDD2-C2A6-F75E-DF6B-1539F8821265}"/>
                    </a:ext>
                  </a:extLst>
                </p14:cNvPr>
                <p14:cNvContentPartPr/>
                <p14:nvPr/>
              </p14:nvContentPartPr>
              <p14:xfrm>
                <a:off x="2543613" y="3782933"/>
                <a:ext cx="201240" cy="124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AEEDD2-C2A6-F75E-DF6B-1539F882126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28133" y="3767453"/>
                  <a:ext cx="231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B52B398-9578-AD86-BB46-3AB02B7EEC97}"/>
                    </a:ext>
                  </a:extLst>
                </p14:cNvPr>
                <p14:cNvContentPartPr/>
                <p14:nvPr/>
              </p14:nvContentPartPr>
              <p14:xfrm>
                <a:off x="2491413" y="3852773"/>
                <a:ext cx="124560" cy="168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B52B398-9578-AD86-BB46-3AB02B7EEC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76293" y="3837293"/>
                  <a:ext cx="155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E39E4A0-1FA3-4B67-7B39-C0EF7292B730}"/>
                    </a:ext>
                  </a:extLst>
                </p14:cNvPr>
                <p14:cNvContentPartPr/>
                <p14:nvPr/>
              </p14:nvContentPartPr>
              <p14:xfrm>
                <a:off x="3402933" y="4343093"/>
                <a:ext cx="306000" cy="456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E39E4A0-1FA3-4B67-7B39-C0EF7292B7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87453" y="4327973"/>
                  <a:ext cx="3362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0C84466-DE2B-DD5D-F6A1-D55791B3F13A}"/>
                    </a:ext>
                  </a:extLst>
                </p14:cNvPr>
                <p14:cNvContentPartPr/>
                <p14:nvPr/>
              </p14:nvContentPartPr>
              <p14:xfrm>
                <a:off x="3813333" y="4373333"/>
                <a:ext cx="446760" cy="413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0C84466-DE2B-DD5D-F6A1-D55791B3F13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97853" y="4358213"/>
                  <a:ext cx="4770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FAA8810-96F3-B07B-2722-DAA8541D503F}"/>
                    </a:ext>
                  </a:extLst>
                </p14:cNvPr>
                <p14:cNvContentPartPr/>
                <p14:nvPr/>
              </p14:nvContentPartPr>
              <p14:xfrm>
                <a:off x="4313733" y="4448933"/>
                <a:ext cx="190800" cy="255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FAA8810-96F3-B07B-2722-DAA8541D503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98613" y="4433813"/>
                  <a:ext cx="221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161F67B-0845-1F0B-ED18-1F8E1EB40E84}"/>
                    </a:ext>
                  </a:extLst>
                </p14:cNvPr>
                <p14:cNvContentPartPr/>
                <p14:nvPr/>
              </p14:nvContentPartPr>
              <p14:xfrm>
                <a:off x="3292053" y="4016933"/>
                <a:ext cx="1395720" cy="1137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161F67B-0845-1F0B-ED18-1F8E1EB40E8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76573" y="4001813"/>
                  <a:ext cx="1426320" cy="11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1AA9D1F-4A9C-EF04-A52F-AEB33A18BE33}"/>
                    </a:ext>
                  </a:extLst>
                </p14:cNvPr>
                <p14:cNvContentPartPr/>
                <p14:nvPr/>
              </p14:nvContentPartPr>
              <p14:xfrm>
                <a:off x="2909733" y="5401493"/>
                <a:ext cx="510840" cy="849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1AA9D1F-4A9C-EF04-A52F-AEB33A18BE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94613" y="5386373"/>
                  <a:ext cx="54108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D70B7CB-6451-5F00-DAF3-DFA8ADE19BA4}"/>
                    </a:ext>
                  </a:extLst>
                </p14:cNvPr>
                <p14:cNvContentPartPr/>
                <p14:nvPr/>
              </p14:nvContentPartPr>
              <p14:xfrm>
                <a:off x="6355293" y="2445893"/>
                <a:ext cx="2237760" cy="1288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D70B7CB-6451-5F00-DAF3-DFA8ADE19BA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40173" y="2430773"/>
                  <a:ext cx="2268360" cy="13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AA521B3-FD93-E0B5-8BE6-338C6D7964EC}"/>
                    </a:ext>
                  </a:extLst>
                </p14:cNvPr>
                <p14:cNvContentPartPr/>
                <p14:nvPr/>
              </p14:nvContentPartPr>
              <p14:xfrm>
                <a:off x="8775573" y="2654693"/>
                <a:ext cx="183600" cy="417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AA521B3-FD93-E0B5-8BE6-338C6D7964E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60453" y="2639573"/>
                  <a:ext cx="2138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BC04196-0F9B-D4D4-8164-0B705E3DC06D}"/>
                    </a:ext>
                  </a:extLst>
                </p14:cNvPr>
                <p14:cNvContentPartPr/>
                <p14:nvPr/>
              </p14:nvContentPartPr>
              <p14:xfrm>
                <a:off x="8992293" y="2587373"/>
                <a:ext cx="594720" cy="540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BC04196-0F9B-D4D4-8164-0B705E3DC06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77173" y="2572253"/>
                  <a:ext cx="6253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755D725-21FA-5FF1-5A01-F6D3056F34C2}"/>
                    </a:ext>
                  </a:extLst>
                </p14:cNvPr>
                <p14:cNvContentPartPr/>
                <p14:nvPr/>
              </p14:nvContentPartPr>
              <p14:xfrm>
                <a:off x="10204053" y="2722733"/>
                <a:ext cx="293400" cy="550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755D725-21FA-5FF1-5A01-F6D3056F34C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88933" y="2707613"/>
                  <a:ext cx="32400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6F9DC7A-E21A-45DE-4009-342AAC6916BB}"/>
                    </a:ext>
                  </a:extLst>
                </p14:cNvPr>
                <p14:cNvContentPartPr/>
                <p14:nvPr/>
              </p14:nvContentPartPr>
              <p14:xfrm>
                <a:off x="10623093" y="3004253"/>
                <a:ext cx="125640" cy="157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6F9DC7A-E21A-45DE-4009-342AAC6916B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607973" y="2989133"/>
                  <a:ext cx="156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07CB0E4-CFDF-5900-6352-55371B227E11}"/>
                    </a:ext>
                  </a:extLst>
                </p14:cNvPr>
                <p14:cNvContentPartPr/>
                <p14:nvPr/>
              </p14:nvContentPartPr>
              <p14:xfrm>
                <a:off x="10968333" y="2755133"/>
                <a:ext cx="8280" cy="70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07CB0E4-CFDF-5900-6352-55371B227E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53213" y="2739653"/>
                  <a:ext cx="38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5BD262D-97DD-5F0E-EA72-2125A407F4C0}"/>
                    </a:ext>
                  </a:extLst>
                </p14:cNvPr>
                <p14:cNvContentPartPr/>
                <p14:nvPr/>
              </p14:nvContentPartPr>
              <p14:xfrm>
                <a:off x="11092173" y="2728133"/>
                <a:ext cx="147600" cy="634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5BD262D-97DD-5F0E-EA72-2125A407F4C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077053" y="2712653"/>
                  <a:ext cx="17820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0295FC7-08BA-F480-CB23-3D5F5E132C40}"/>
                    </a:ext>
                  </a:extLst>
                </p14:cNvPr>
                <p14:cNvContentPartPr/>
                <p14:nvPr/>
              </p14:nvContentPartPr>
              <p14:xfrm>
                <a:off x="11281893" y="3156893"/>
                <a:ext cx="18720" cy="23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0295FC7-08BA-F480-CB23-3D5F5E132C4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66773" y="3141773"/>
                  <a:ext cx="48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552B517-6A7C-B000-1DC6-8BAA713E8FD5}"/>
                    </a:ext>
                  </a:extLst>
                </p14:cNvPr>
                <p14:cNvContentPartPr/>
                <p14:nvPr/>
              </p14:nvContentPartPr>
              <p14:xfrm>
                <a:off x="10008573" y="3667013"/>
                <a:ext cx="159840" cy="484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552B517-6A7C-B000-1DC6-8BAA713E8FD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93453" y="3651893"/>
                  <a:ext cx="1904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73812DB-CA1A-BE83-8B10-5A01691EBE79}"/>
                    </a:ext>
                  </a:extLst>
                </p14:cNvPr>
                <p14:cNvContentPartPr/>
                <p14:nvPr/>
              </p14:nvContentPartPr>
              <p14:xfrm>
                <a:off x="10281093" y="3907133"/>
                <a:ext cx="151920" cy="243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73812DB-CA1A-BE83-8B10-5A01691EBE7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65973" y="3891653"/>
                  <a:ext cx="182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19A4340-BEEF-0CD7-2893-B07DFE781E70}"/>
                    </a:ext>
                  </a:extLst>
                </p14:cNvPr>
                <p14:cNvContentPartPr/>
                <p14:nvPr/>
              </p14:nvContentPartPr>
              <p14:xfrm>
                <a:off x="10470093" y="3941333"/>
                <a:ext cx="127440" cy="146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19A4340-BEEF-0CD7-2893-B07DFE781E7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54973" y="3926213"/>
                  <a:ext cx="158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7967D1D-E3FE-4A6F-9A2D-D8901A77AFC8}"/>
                    </a:ext>
                  </a:extLst>
                </p14:cNvPr>
                <p14:cNvContentPartPr/>
                <p14:nvPr/>
              </p14:nvContentPartPr>
              <p14:xfrm>
                <a:off x="11043573" y="3789413"/>
                <a:ext cx="5400" cy="29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7967D1D-E3FE-4A6F-9A2D-D8901A77AF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28453" y="3774293"/>
                  <a:ext cx="35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5663D7E-CFA5-6D1B-D914-EDF12D7A28EC}"/>
                    </a:ext>
                  </a:extLst>
                </p14:cNvPr>
                <p14:cNvContentPartPr/>
                <p14:nvPr/>
              </p14:nvContentPartPr>
              <p14:xfrm>
                <a:off x="11051133" y="3716333"/>
                <a:ext cx="234720" cy="650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5663D7E-CFA5-6D1B-D914-EDF12D7A28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035653" y="3700853"/>
                  <a:ext cx="26532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8EBFF4-A903-020B-FB80-6E96780F02BB}"/>
                    </a:ext>
                  </a:extLst>
                </p14:cNvPr>
                <p14:cNvContentPartPr/>
                <p14:nvPr/>
              </p14:nvContentPartPr>
              <p14:xfrm>
                <a:off x="11248773" y="4237253"/>
                <a:ext cx="46800" cy="38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8EBFF4-A903-020B-FB80-6E96780F02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233653" y="4222133"/>
                  <a:ext cx="77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5FC4DE8-8AB9-E4C6-F7B4-876AD2B0AF05}"/>
                    </a:ext>
                  </a:extLst>
                </p14:cNvPr>
                <p14:cNvContentPartPr/>
                <p14:nvPr/>
              </p14:nvContentPartPr>
              <p14:xfrm>
                <a:off x="3543333" y="4714973"/>
                <a:ext cx="1133640" cy="413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5FC4DE8-8AB9-E4C6-F7B4-876AD2B0AF0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28213" y="4699493"/>
                  <a:ext cx="116424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F468B65-F50B-FAE6-24F5-356AE1A7403F}"/>
              </a:ext>
            </a:extLst>
          </p:cNvPr>
          <p:cNvGrpSpPr/>
          <p:nvPr/>
        </p:nvGrpSpPr>
        <p:grpSpPr>
          <a:xfrm>
            <a:off x="3570693" y="3745493"/>
            <a:ext cx="2152080" cy="2182320"/>
            <a:chOff x="3570693" y="3745493"/>
            <a:chExt cx="2152080" cy="21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0F3E933-FC21-01F2-3357-7937DD1C91B6}"/>
                    </a:ext>
                  </a:extLst>
                </p14:cNvPr>
                <p14:cNvContentPartPr/>
                <p14:nvPr/>
              </p14:nvContentPartPr>
              <p14:xfrm>
                <a:off x="5045973" y="4479533"/>
                <a:ext cx="132840" cy="524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0F3E933-FC21-01F2-3357-7937DD1C91B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15373" y="4448933"/>
                  <a:ext cx="19404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2870D64-4E98-5D65-C019-870F860D4504}"/>
                    </a:ext>
                  </a:extLst>
                </p14:cNvPr>
                <p14:cNvContentPartPr/>
                <p14:nvPr/>
              </p14:nvContentPartPr>
              <p14:xfrm>
                <a:off x="3570693" y="5701373"/>
                <a:ext cx="1271520" cy="225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2870D64-4E98-5D65-C019-870F860D450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40093" y="5670413"/>
                  <a:ext cx="1333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E3BCAB6-BFF1-E0EC-499B-2A3182B9F5D9}"/>
                    </a:ext>
                  </a:extLst>
                </p14:cNvPr>
                <p14:cNvContentPartPr/>
                <p14:nvPr/>
              </p14:nvContentPartPr>
              <p14:xfrm>
                <a:off x="3913053" y="5807573"/>
                <a:ext cx="703440" cy="67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E3BCAB6-BFF1-E0EC-499B-2A3182B9F5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82453" y="5776973"/>
                  <a:ext cx="765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59D8FEB-28B0-D548-B2A7-FD6853DAB976}"/>
                    </a:ext>
                  </a:extLst>
                </p14:cNvPr>
                <p14:cNvContentPartPr/>
                <p14:nvPr/>
              </p14:nvContentPartPr>
              <p14:xfrm>
                <a:off x="5099973" y="3745493"/>
                <a:ext cx="622800" cy="2182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59D8FEB-28B0-D548-B2A7-FD6853DAB9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69373" y="3714893"/>
                  <a:ext cx="684000" cy="224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8814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B314885-C6F2-B66A-827C-813521F067E5}"/>
              </a:ext>
            </a:extLst>
          </p:cNvPr>
          <p:cNvGrpSpPr/>
          <p:nvPr/>
        </p:nvGrpSpPr>
        <p:grpSpPr>
          <a:xfrm>
            <a:off x="975813" y="395693"/>
            <a:ext cx="10770120" cy="5196600"/>
            <a:chOff x="975813" y="395693"/>
            <a:chExt cx="10770120" cy="519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B4619D6-DFA8-66B0-E30E-99FE201C2512}"/>
                    </a:ext>
                  </a:extLst>
                </p14:cNvPr>
                <p14:cNvContentPartPr/>
                <p14:nvPr/>
              </p14:nvContentPartPr>
              <p14:xfrm>
                <a:off x="975813" y="457613"/>
                <a:ext cx="79200" cy="465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B4619D6-DFA8-66B0-E30E-99FE201C25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0693" y="442493"/>
                  <a:ext cx="1098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DDBD9D3-5921-DE59-5592-6E8B6A2E6E31}"/>
                    </a:ext>
                  </a:extLst>
                </p14:cNvPr>
                <p14:cNvContentPartPr/>
                <p14:nvPr/>
              </p14:nvContentPartPr>
              <p14:xfrm>
                <a:off x="981573" y="395693"/>
                <a:ext cx="342360" cy="366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DDBD9D3-5921-DE59-5592-6E8B6A2E6E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6453" y="380213"/>
                  <a:ext cx="372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631931-AB31-8042-B644-31A47A4CF8A7}"/>
                    </a:ext>
                  </a:extLst>
                </p14:cNvPr>
                <p14:cNvContentPartPr/>
                <p14:nvPr/>
              </p14:nvContentPartPr>
              <p14:xfrm>
                <a:off x="1470453" y="409733"/>
                <a:ext cx="777240" cy="630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631931-AB31-8042-B644-31A47A4CF8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55333" y="394613"/>
                  <a:ext cx="80784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9C3613-D3B0-18A2-895C-5C55914D61C4}"/>
                    </a:ext>
                  </a:extLst>
                </p14:cNvPr>
                <p14:cNvContentPartPr/>
                <p14:nvPr/>
              </p14:nvContentPartPr>
              <p14:xfrm>
                <a:off x="2361093" y="700613"/>
                <a:ext cx="185400" cy="243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9C3613-D3B0-18A2-895C-5C55914D61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45613" y="685133"/>
                  <a:ext cx="216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1CC0BC-B88F-ED11-341C-18209AEAB43C}"/>
                    </a:ext>
                  </a:extLst>
                </p14:cNvPr>
                <p14:cNvContentPartPr/>
                <p14:nvPr/>
              </p14:nvContentPartPr>
              <p14:xfrm>
                <a:off x="2770053" y="682973"/>
                <a:ext cx="153720" cy="272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1CC0BC-B88F-ED11-341C-18209AEAB4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54573" y="667853"/>
                  <a:ext cx="183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F190A5-AB0D-637B-99FD-6B386C49D478}"/>
                    </a:ext>
                  </a:extLst>
                </p14:cNvPr>
                <p14:cNvContentPartPr/>
                <p14:nvPr/>
              </p14:nvContentPartPr>
              <p14:xfrm>
                <a:off x="3045093" y="774773"/>
                <a:ext cx="18360" cy="15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F190A5-AB0D-637B-99FD-6B386C49D4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29613" y="759293"/>
                  <a:ext cx="48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C14746-518D-2B18-EAE1-A9231187BF04}"/>
                    </a:ext>
                  </a:extLst>
                </p14:cNvPr>
                <p14:cNvContentPartPr/>
                <p14:nvPr/>
              </p14:nvContentPartPr>
              <p14:xfrm>
                <a:off x="3072453" y="949373"/>
                <a:ext cx="1440" cy="1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C14746-518D-2B18-EAE1-A9231187BF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56973" y="933893"/>
                  <a:ext cx="32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09FCC2-8B34-DE9E-6792-A3802F3AE13E}"/>
                    </a:ext>
                  </a:extLst>
                </p14:cNvPr>
                <p14:cNvContentPartPr/>
                <p14:nvPr/>
              </p14:nvContentPartPr>
              <p14:xfrm>
                <a:off x="3305013" y="833813"/>
                <a:ext cx="89640" cy="13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09FCC2-8B34-DE9E-6792-A3802F3AE1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89533" y="818693"/>
                  <a:ext cx="119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443E87A-1810-EE63-B429-2E1945D878A4}"/>
                    </a:ext>
                  </a:extLst>
                </p14:cNvPr>
                <p14:cNvContentPartPr/>
                <p14:nvPr/>
              </p14:nvContentPartPr>
              <p14:xfrm>
                <a:off x="1173813" y="1117853"/>
                <a:ext cx="1768680" cy="133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443E87A-1810-EE63-B429-2E1945D878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8333" y="1102733"/>
                  <a:ext cx="1798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B5CCAD-54E8-6C76-372F-C3B4791F2409}"/>
                    </a:ext>
                  </a:extLst>
                </p14:cNvPr>
                <p14:cNvContentPartPr/>
                <p14:nvPr/>
              </p14:nvContentPartPr>
              <p14:xfrm>
                <a:off x="3811533" y="1552373"/>
                <a:ext cx="287280" cy="755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B5CCAD-54E8-6C76-372F-C3B4791F24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96053" y="1536893"/>
                  <a:ext cx="31788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B285A0-E8AC-DB74-6CB8-978A30B4C048}"/>
                    </a:ext>
                  </a:extLst>
                </p14:cNvPr>
                <p14:cNvContentPartPr/>
                <p14:nvPr/>
              </p14:nvContentPartPr>
              <p14:xfrm>
                <a:off x="4340013" y="1621133"/>
                <a:ext cx="948600" cy="750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B285A0-E8AC-DB74-6CB8-978A30B4C0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24533" y="1606013"/>
                  <a:ext cx="97920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334B0B-9E2B-B1E0-BC9B-A4C9FBB439E1}"/>
                    </a:ext>
                  </a:extLst>
                </p14:cNvPr>
                <p14:cNvContentPartPr/>
                <p14:nvPr/>
              </p14:nvContentPartPr>
              <p14:xfrm>
                <a:off x="5377173" y="2157893"/>
                <a:ext cx="156240" cy="6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334B0B-9E2B-B1E0-BC9B-A4C9FBB439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62053" y="2142773"/>
                  <a:ext cx="186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C29127-EE78-4503-194C-557411110FB5}"/>
                    </a:ext>
                  </a:extLst>
                </p14:cNvPr>
                <p14:cNvContentPartPr/>
                <p14:nvPr/>
              </p14:nvContentPartPr>
              <p14:xfrm>
                <a:off x="5449893" y="2043413"/>
                <a:ext cx="168120" cy="232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C29127-EE78-4503-194C-557411110F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34773" y="2027933"/>
                  <a:ext cx="198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49AB7D-F199-5A51-35A9-B8B2E57D4F1B}"/>
                    </a:ext>
                  </a:extLst>
                </p14:cNvPr>
                <p14:cNvContentPartPr/>
                <p14:nvPr/>
              </p14:nvContentPartPr>
              <p14:xfrm>
                <a:off x="5895933" y="2166893"/>
                <a:ext cx="277560" cy="8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49AB7D-F199-5A51-35A9-B8B2E57D4F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80453" y="2151773"/>
                  <a:ext cx="308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9DF3B6-671D-D458-2EA5-21B8EB38CC11}"/>
                    </a:ext>
                  </a:extLst>
                </p14:cNvPr>
                <p14:cNvContentPartPr/>
                <p14:nvPr/>
              </p14:nvContentPartPr>
              <p14:xfrm>
                <a:off x="5904213" y="3144653"/>
                <a:ext cx="203040" cy="30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9DF3B6-671D-D458-2EA5-21B8EB38CC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89093" y="3129173"/>
                  <a:ext cx="233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E436F52-68B8-2AC7-E95A-9239703F2D87}"/>
                    </a:ext>
                  </a:extLst>
                </p14:cNvPr>
                <p14:cNvContentPartPr/>
                <p14:nvPr/>
              </p14:nvContentPartPr>
              <p14:xfrm>
                <a:off x="6013293" y="4470893"/>
                <a:ext cx="251640" cy="17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E436F52-68B8-2AC7-E95A-9239703F2D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98173" y="4455773"/>
                  <a:ext cx="281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EE128B9-F844-615C-3A76-231B96F4FECF}"/>
                    </a:ext>
                  </a:extLst>
                </p14:cNvPr>
                <p14:cNvContentPartPr/>
                <p14:nvPr/>
              </p14:nvContentPartPr>
              <p14:xfrm>
                <a:off x="3862293" y="2775653"/>
                <a:ext cx="257760" cy="680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EE128B9-F844-615C-3A76-231B96F4FE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47173" y="2760533"/>
                  <a:ext cx="28836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1F2E32-C363-08FE-2FC8-70EB6A312C0C}"/>
                    </a:ext>
                  </a:extLst>
                </p14:cNvPr>
                <p14:cNvContentPartPr/>
                <p14:nvPr/>
              </p14:nvContentPartPr>
              <p14:xfrm>
                <a:off x="4240293" y="2847293"/>
                <a:ext cx="787320" cy="621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1F2E32-C363-08FE-2FC8-70EB6A312C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25173" y="2832173"/>
                  <a:ext cx="8179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9E32B0-A03F-F235-2113-492B0FB03579}"/>
                    </a:ext>
                  </a:extLst>
                </p14:cNvPr>
                <p14:cNvContentPartPr/>
                <p14:nvPr/>
              </p14:nvContentPartPr>
              <p14:xfrm>
                <a:off x="5080173" y="3097493"/>
                <a:ext cx="163080" cy="235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9E32B0-A03F-F235-2113-492B0FB0357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65053" y="3082373"/>
                  <a:ext cx="193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2263393-210F-41D1-79F6-977116DD4B41}"/>
                    </a:ext>
                  </a:extLst>
                </p14:cNvPr>
                <p14:cNvContentPartPr/>
                <p14:nvPr/>
              </p14:nvContentPartPr>
              <p14:xfrm>
                <a:off x="4187733" y="4075613"/>
                <a:ext cx="244800" cy="697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2263393-210F-41D1-79F6-977116DD4B4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72253" y="4060133"/>
                  <a:ext cx="2754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03D863-0694-522A-2E18-171E19598165}"/>
                    </a:ext>
                  </a:extLst>
                </p14:cNvPr>
                <p14:cNvContentPartPr/>
                <p14:nvPr/>
              </p14:nvContentPartPr>
              <p14:xfrm>
                <a:off x="4547733" y="4082093"/>
                <a:ext cx="778320" cy="663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03D863-0694-522A-2E18-171E195981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32253" y="4066973"/>
                  <a:ext cx="80892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BB7CAA-4BEF-2A1E-FD35-C89DC5A0502F}"/>
                    </a:ext>
                  </a:extLst>
                </p14:cNvPr>
                <p14:cNvContentPartPr/>
                <p14:nvPr/>
              </p14:nvContentPartPr>
              <p14:xfrm>
                <a:off x="5412813" y="4445333"/>
                <a:ext cx="202680" cy="213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BB7CAA-4BEF-2A1E-FD35-C89DC5A050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97693" y="4430213"/>
                  <a:ext cx="232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A1BA27-5F9E-6A4D-852C-6DE849D63427}"/>
                    </a:ext>
                  </a:extLst>
                </p14:cNvPr>
                <p14:cNvContentPartPr/>
                <p14:nvPr/>
              </p14:nvContentPartPr>
              <p14:xfrm>
                <a:off x="3042213" y="1360853"/>
                <a:ext cx="1063080" cy="4231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A1BA27-5F9E-6A4D-852C-6DE849D634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26733" y="1345733"/>
                  <a:ext cx="1093680" cy="42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49D994-03A9-7D4B-409C-245FBC0C56D3}"/>
                    </a:ext>
                  </a:extLst>
                </p14:cNvPr>
                <p14:cNvContentPartPr/>
                <p14:nvPr/>
              </p14:nvContentPartPr>
              <p14:xfrm>
                <a:off x="6700173" y="2964293"/>
                <a:ext cx="70920" cy="389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49D994-03A9-7D4B-409C-245FBC0C56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84693" y="2949173"/>
                  <a:ext cx="1015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163EB4-D76A-A9D1-2C6C-2068602C12AD}"/>
                    </a:ext>
                  </a:extLst>
                </p14:cNvPr>
                <p14:cNvContentPartPr/>
                <p14:nvPr/>
              </p14:nvContentPartPr>
              <p14:xfrm>
                <a:off x="6932373" y="2927933"/>
                <a:ext cx="54360" cy="568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163EB4-D76A-A9D1-2C6C-2068602C12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17253" y="2912453"/>
                  <a:ext cx="8496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BB106F4-D43E-57A4-53EF-42841F8A0C0D}"/>
                    </a:ext>
                  </a:extLst>
                </p14:cNvPr>
                <p14:cNvContentPartPr/>
                <p14:nvPr/>
              </p14:nvContentPartPr>
              <p14:xfrm>
                <a:off x="6739413" y="3462533"/>
                <a:ext cx="261720" cy="29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BB106F4-D43E-57A4-53EF-42841F8A0C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24293" y="3447053"/>
                  <a:ext cx="291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035239-6BBA-2F80-E679-510C07B4D789}"/>
                    </a:ext>
                  </a:extLst>
                </p14:cNvPr>
                <p14:cNvContentPartPr/>
                <p14:nvPr/>
              </p14:nvContentPartPr>
              <p14:xfrm>
                <a:off x="6674253" y="2854133"/>
                <a:ext cx="157320" cy="99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035239-6BBA-2F80-E679-510C07B4D7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59133" y="2838653"/>
                  <a:ext cx="187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97C297F-3064-560D-F709-4483FDB6688F}"/>
                    </a:ext>
                  </a:extLst>
                </p14:cNvPr>
                <p14:cNvContentPartPr/>
                <p14:nvPr/>
              </p14:nvContentPartPr>
              <p14:xfrm>
                <a:off x="7442853" y="3277853"/>
                <a:ext cx="563760" cy="55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97C297F-3064-560D-F709-4483FDB668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27733" y="3262373"/>
                  <a:ext cx="594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F27BF94-1AA1-EAE4-38B3-115DE8014A54}"/>
                    </a:ext>
                  </a:extLst>
                </p14:cNvPr>
                <p14:cNvContentPartPr/>
                <p14:nvPr/>
              </p14:nvContentPartPr>
              <p14:xfrm>
                <a:off x="7854333" y="3223133"/>
                <a:ext cx="242280" cy="251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F27BF94-1AA1-EAE4-38B3-115DE8014A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38853" y="3207653"/>
                  <a:ext cx="272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447D6BE-E333-D5BF-D58D-C41DCE9B4EF6}"/>
                    </a:ext>
                  </a:extLst>
                </p14:cNvPr>
                <p14:cNvContentPartPr/>
                <p14:nvPr/>
              </p14:nvContentPartPr>
              <p14:xfrm>
                <a:off x="6894933" y="4273613"/>
                <a:ext cx="43200" cy="331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447D6BE-E333-D5BF-D58D-C41DCE9B4E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79813" y="4258133"/>
                  <a:ext cx="738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742F63-DA36-809C-7DA5-C7D75E288C16}"/>
                    </a:ext>
                  </a:extLst>
                </p14:cNvPr>
                <p14:cNvContentPartPr/>
                <p14:nvPr/>
              </p14:nvContentPartPr>
              <p14:xfrm>
                <a:off x="7087533" y="4245533"/>
                <a:ext cx="72360" cy="390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742F63-DA36-809C-7DA5-C7D75E288C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72053" y="4230053"/>
                  <a:ext cx="1029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2E612F-1D2F-4852-2EAE-08F8B3E9FC27}"/>
                    </a:ext>
                  </a:extLst>
                </p14:cNvPr>
                <p14:cNvContentPartPr/>
                <p14:nvPr/>
              </p14:nvContentPartPr>
              <p14:xfrm>
                <a:off x="7342773" y="4289093"/>
                <a:ext cx="39240" cy="411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2E612F-1D2F-4852-2EAE-08F8B3E9FC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27653" y="4273613"/>
                  <a:ext cx="698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6373A-C995-F8A9-4409-EDE2CD868BB4}"/>
                    </a:ext>
                  </a:extLst>
                </p14:cNvPr>
                <p14:cNvContentPartPr/>
                <p14:nvPr/>
              </p14:nvContentPartPr>
              <p14:xfrm>
                <a:off x="6929853" y="4641533"/>
                <a:ext cx="393480" cy="49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6373A-C995-F8A9-4409-EDE2CD868B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14373" y="4626413"/>
                  <a:ext cx="423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0A0951-0F28-7B20-E624-68B5961C29DD}"/>
                    </a:ext>
                  </a:extLst>
                </p14:cNvPr>
                <p14:cNvContentPartPr/>
                <p14:nvPr/>
              </p14:nvContentPartPr>
              <p14:xfrm>
                <a:off x="6858933" y="4204493"/>
                <a:ext cx="402480" cy="37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0A0951-0F28-7B20-E624-68B5961C29D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43813" y="4189373"/>
                  <a:ext cx="432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02D581-FFBB-4E00-4F5B-E63748CB1B75}"/>
                    </a:ext>
                  </a:extLst>
                </p14:cNvPr>
                <p14:cNvContentPartPr/>
                <p14:nvPr/>
              </p14:nvContentPartPr>
              <p14:xfrm>
                <a:off x="7597293" y="4451813"/>
                <a:ext cx="398880" cy="80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02D581-FFBB-4E00-4F5B-E63748CB1B7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82173" y="4436333"/>
                  <a:ext cx="429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44700DA-9780-766C-10FA-A564C2A1086E}"/>
                    </a:ext>
                  </a:extLst>
                </p14:cNvPr>
                <p14:cNvContentPartPr/>
                <p14:nvPr/>
              </p14:nvContentPartPr>
              <p14:xfrm>
                <a:off x="7863333" y="4375133"/>
                <a:ext cx="255600" cy="209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44700DA-9780-766C-10FA-A564C2A1086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47853" y="4360013"/>
                  <a:ext cx="285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FA86E6-DBF8-AAB9-8E6B-32E3A6233DE9}"/>
                    </a:ext>
                  </a:extLst>
                </p14:cNvPr>
                <p14:cNvContentPartPr/>
                <p14:nvPr/>
              </p14:nvContentPartPr>
              <p14:xfrm>
                <a:off x="6723573" y="1574693"/>
                <a:ext cx="25200" cy="631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FA86E6-DBF8-AAB9-8E6B-32E3A6233D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08453" y="1559573"/>
                  <a:ext cx="5544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DF5AE78-6517-F26F-F9D9-D439A0BE27E4}"/>
                    </a:ext>
                  </a:extLst>
                </p14:cNvPr>
                <p14:cNvContentPartPr/>
                <p14:nvPr/>
              </p14:nvContentPartPr>
              <p14:xfrm>
                <a:off x="6722493" y="2245373"/>
                <a:ext cx="274680" cy="35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DF5AE78-6517-F26F-F9D9-D439A0BE27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7373" y="2230253"/>
                  <a:ext cx="305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2EBD74-7A32-BF2A-6DA6-200CEADD7DEE}"/>
                    </a:ext>
                  </a:extLst>
                </p14:cNvPr>
                <p14:cNvContentPartPr/>
                <p14:nvPr/>
              </p14:nvContentPartPr>
              <p14:xfrm>
                <a:off x="6627453" y="1428533"/>
                <a:ext cx="207720" cy="107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2EBD74-7A32-BF2A-6DA6-200CEADD7DE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12333" y="1413413"/>
                  <a:ext cx="237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4A52B3-AC5C-5453-94B2-E9BE07CEBA8E}"/>
                    </a:ext>
                  </a:extLst>
                </p14:cNvPr>
                <p14:cNvContentPartPr/>
                <p14:nvPr/>
              </p14:nvContentPartPr>
              <p14:xfrm>
                <a:off x="7160253" y="1981493"/>
                <a:ext cx="730440" cy="28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4A52B3-AC5C-5453-94B2-E9BE07CEBA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45133" y="1966013"/>
                  <a:ext cx="760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801578-9242-4BF0-AA4F-829252872F67}"/>
                    </a:ext>
                  </a:extLst>
                </p14:cNvPr>
                <p14:cNvContentPartPr/>
                <p14:nvPr/>
              </p14:nvContentPartPr>
              <p14:xfrm>
                <a:off x="7750653" y="1847573"/>
                <a:ext cx="270000" cy="252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801578-9242-4BF0-AA4F-829252872F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35173" y="1832093"/>
                  <a:ext cx="3006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C7823F2-33CD-2AF4-8FAA-B6F7BDB20C4E}"/>
                    </a:ext>
                  </a:extLst>
                </p14:cNvPr>
                <p14:cNvContentPartPr/>
                <p14:nvPr/>
              </p14:nvContentPartPr>
              <p14:xfrm>
                <a:off x="8182653" y="1509173"/>
                <a:ext cx="411480" cy="719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C7823F2-33CD-2AF4-8FAA-B6F7BDB20C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67173" y="1494053"/>
                  <a:ext cx="44208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F0785F2-BB53-4D7A-51AC-A0B7FC8FC043}"/>
                    </a:ext>
                  </a:extLst>
                </p14:cNvPr>
                <p14:cNvContentPartPr/>
                <p14:nvPr/>
              </p14:nvContentPartPr>
              <p14:xfrm>
                <a:off x="8650653" y="1753973"/>
                <a:ext cx="385560" cy="465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F0785F2-BB53-4D7A-51AC-A0B7FC8FC04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35533" y="1738853"/>
                  <a:ext cx="4161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93D515-4C65-61C7-D617-AC771F0221F7}"/>
                    </a:ext>
                  </a:extLst>
                </p14:cNvPr>
                <p14:cNvContentPartPr/>
                <p14:nvPr/>
              </p14:nvContentPartPr>
              <p14:xfrm>
                <a:off x="9143133" y="1889693"/>
                <a:ext cx="65880" cy="253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93D515-4C65-61C7-D617-AC771F0221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28013" y="1874573"/>
                  <a:ext cx="964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FFDBCBA-E075-4258-D426-61797C024DF5}"/>
                    </a:ext>
                  </a:extLst>
                </p14:cNvPr>
                <p14:cNvContentPartPr/>
                <p14:nvPr/>
              </p14:nvContentPartPr>
              <p14:xfrm>
                <a:off x="9148533" y="1743173"/>
                <a:ext cx="63000" cy="89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FFDBCBA-E075-4258-D426-61797C024D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33413" y="1728053"/>
                  <a:ext cx="93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8537DDA-094C-6644-4B44-BDDDB55F2084}"/>
                    </a:ext>
                  </a:extLst>
                </p14:cNvPr>
                <p14:cNvContentPartPr/>
                <p14:nvPr/>
              </p14:nvContentPartPr>
              <p14:xfrm>
                <a:off x="9316653" y="1815533"/>
                <a:ext cx="540720" cy="536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8537DDA-094C-6644-4B44-BDDDB55F208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01533" y="1800413"/>
                  <a:ext cx="57132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9FC7799-62DD-7971-BCA5-CD0888C7C7B1}"/>
                    </a:ext>
                  </a:extLst>
                </p14:cNvPr>
                <p14:cNvContentPartPr/>
                <p14:nvPr/>
              </p14:nvContentPartPr>
              <p14:xfrm>
                <a:off x="9830373" y="1724453"/>
                <a:ext cx="30960" cy="48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9FC7799-62DD-7971-BCA5-CD0888C7C7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14893" y="1709333"/>
                  <a:ext cx="61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7DE3362-02CB-4896-0CBF-0BA177CF4EB0}"/>
                    </a:ext>
                  </a:extLst>
                </p14:cNvPr>
                <p14:cNvContentPartPr/>
                <p14:nvPr/>
              </p14:nvContentPartPr>
              <p14:xfrm>
                <a:off x="9889413" y="1730213"/>
                <a:ext cx="297720" cy="672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7DE3362-02CB-4896-0CBF-0BA177CF4EB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73933" y="1714733"/>
                  <a:ext cx="32832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C5B4C8-A621-9CF4-304D-19CF61759C90}"/>
                    </a:ext>
                  </a:extLst>
                </p14:cNvPr>
                <p14:cNvContentPartPr/>
                <p14:nvPr/>
              </p14:nvContentPartPr>
              <p14:xfrm>
                <a:off x="10291173" y="1377413"/>
                <a:ext cx="90360" cy="1215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C5B4C8-A621-9CF4-304D-19CF61759C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76053" y="1361933"/>
                  <a:ext cx="120600" cy="12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4635F3-6B94-16A7-9936-5492C08D8CDB}"/>
                    </a:ext>
                  </a:extLst>
                </p14:cNvPr>
                <p14:cNvContentPartPr/>
                <p14:nvPr/>
              </p14:nvContentPartPr>
              <p14:xfrm>
                <a:off x="10440213" y="1784573"/>
                <a:ext cx="146520" cy="508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4635F3-6B94-16A7-9936-5492C08D8C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24733" y="1769093"/>
                  <a:ext cx="1767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4B32D23-31CB-1CDC-D5D2-02E9229BD949}"/>
                    </a:ext>
                  </a:extLst>
                </p14:cNvPr>
                <p14:cNvContentPartPr/>
                <p14:nvPr/>
              </p14:nvContentPartPr>
              <p14:xfrm>
                <a:off x="10675293" y="1640933"/>
                <a:ext cx="685800" cy="625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4B32D23-31CB-1CDC-D5D2-02E9229BD9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60173" y="1625453"/>
                  <a:ext cx="7164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D550C1C-EB8A-99F0-A2B2-4B07F5D452AD}"/>
                    </a:ext>
                  </a:extLst>
                </p14:cNvPr>
                <p14:cNvContentPartPr/>
                <p14:nvPr/>
              </p14:nvContentPartPr>
              <p14:xfrm>
                <a:off x="11253813" y="1822013"/>
                <a:ext cx="356760" cy="717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D550C1C-EB8A-99F0-A2B2-4B07F5D452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38333" y="1806893"/>
                  <a:ext cx="38736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FDA30CA-4285-24F1-7B68-7F6D5C0A4FB0}"/>
                    </a:ext>
                  </a:extLst>
                </p14:cNvPr>
                <p14:cNvContentPartPr/>
                <p14:nvPr/>
              </p14:nvContentPartPr>
              <p14:xfrm>
                <a:off x="11682213" y="2108933"/>
                <a:ext cx="63720" cy="14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FDA30CA-4285-24F1-7B68-7F6D5C0A4FB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667093" y="2093813"/>
                  <a:ext cx="93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091562-4530-B2AC-92BD-850A2A5F2FBE}"/>
                    </a:ext>
                  </a:extLst>
                </p14:cNvPr>
                <p14:cNvContentPartPr/>
                <p14:nvPr/>
              </p14:nvContentPartPr>
              <p14:xfrm>
                <a:off x="8488653" y="2484413"/>
                <a:ext cx="1508400" cy="115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091562-4530-B2AC-92BD-850A2A5F2F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73173" y="2469293"/>
                  <a:ext cx="153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5E84BD5-5321-F365-059D-6CFA4B37B15D}"/>
                    </a:ext>
                  </a:extLst>
                </p14:cNvPr>
                <p14:cNvContentPartPr/>
                <p14:nvPr/>
              </p14:nvContentPartPr>
              <p14:xfrm>
                <a:off x="10601853" y="2539493"/>
                <a:ext cx="834480" cy="36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5E84BD5-5321-F365-059D-6CFA4B37B15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86373" y="2524373"/>
                  <a:ext cx="864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A489C0-B74D-5FD1-F1FD-9E5D29FA6DDA}"/>
                    </a:ext>
                  </a:extLst>
                </p14:cNvPr>
                <p14:cNvContentPartPr/>
                <p14:nvPr/>
              </p14:nvContentPartPr>
              <p14:xfrm>
                <a:off x="8389653" y="2920373"/>
                <a:ext cx="297720" cy="651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A489C0-B74D-5FD1-F1FD-9E5D29FA6DD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74533" y="2905253"/>
                  <a:ext cx="3283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592E9ED-AB70-1469-FE4B-7FDFDC5C1BCD}"/>
                    </a:ext>
                  </a:extLst>
                </p14:cNvPr>
                <p14:cNvContentPartPr/>
                <p14:nvPr/>
              </p14:nvContentPartPr>
              <p14:xfrm>
                <a:off x="8746053" y="3190733"/>
                <a:ext cx="236520" cy="313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592E9ED-AB70-1469-FE4B-7FDFDC5C1B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30573" y="3175613"/>
                  <a:ext cx="266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48AFEF0-429F-714C-55A3-A93F485CBDEE}"/>
                    </a:ext>
                  </a:extLst>
                </p14:cNvPr>
                <p14:cNvContentPartPr/>
                <p14:nvPr/>
              </p14:nvContentPartPr>
              <p14:xfrm>
                <a:off x="9078693" y="3150053"/>
                <a:ext cx="190800" cy="315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48AFEF0-429F-714C-55A3-A93F485CBD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63573" y="3134573"/>
                  <a:ext cx="2214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DE95A18-6B28-248C-4A63-0BEFC638D2B0}"/>
                    </a:ext>
                  </a:extLst>
                </p14:cNvPr>
                <p14:cNvContentPartPr/>
                <p14:nvPr/>
              </p14:nvContentPartPr>
              <p14:xfrm>
                <a:off x="9316653" y="3156533"/>
                <a:ext cx="270000" cy="337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DE95A18-6B28-248C-4A63-0BEFC638D2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01173" y="3141413"/>
                  <a:ext cx="300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032B694-D5D4-58D4-A6E2-20471F0ECFE6}"/>
                    </a:ext>
                  </a:extLst>
                </p14:cNvPr>
                <p14:cNvContentPartPr/>
                <p14:nvPr/>
              </p14:nvContentPartPr>
              <p14:xfrm>
                <a:off x="9527613" y="3235013"/>
                <a:ext cx="204480" cy="229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032B694-D5D4-58D4-A6E2-20471F0ECF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12493" y="3219893"/>
                  <a:ext cx="235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3DF6723-2E52-3376-4391-F32D611068E0}"/>
                    </a:ext>
                  </a:extLst>
                </p14:cNvPr>
                <p14:cNvContentPartPr/>
                <p14:nvPr/>
              </p14:nvContentPartPr>
              <p14:xfrm>
                <a:off x="9837933" y="3278213"/>
                <a:ext cx="67320" cy="174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3DF6723-2E52-3376-4391-F32D611068E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22813" y="3263093"/>
                  <a:ext cx="97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0C914A9-236E-E93C-2712-4A3BBD129CCB}"/>
                    </a:ext>
                  </a:extLst>
                </p14:cNvPr>
                <p14:cNvContentPartPr/>
                <p14:nvPr/>
              </p14:nvContentPartPr>
              <p14:xfrm>
                <a:off x="9777093" y="3137093"/>
                <a:ext cx="44640" cy="15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0C914A9-236E-E93C-2712-4A3BBD129C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61613" y="3121613"/>
                  <a:ext cx="75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232802B-6B1C-3874-40B5-245543FB4BA9}"/>
                    </a:ext>
                  </a:extLst>
                </p14:cNvPr>
                <p14:cNvContentPartPr/>
                <p14:nvPr/>
              </p14:nvContentPartPr>
              <p14:xfrm>
                <a:off x="9966453" y="3080213"/>
                <a:ext cx="156960" cy="462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232802B-6B1C-3874-40B5-245543FB4BA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950973" y="3065093"/>
                  <a:ext cx="1875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112562-BC99-8F70-D2C5-AA91597DDF8E}"/>
                    </a:ext>
                  </a:extLst>
                </p14:cNvPr>
                <p14:cNvContentPartPr/>
                <p14:nvPr/>
              </p14:nvContentPartPr>
              <p14:xfrm>
                <a:off x="10466493" y="2877533"/>
                <a:ext cx="24120" cy="572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112562-BC99-8F70-D2C5-AA91597DDF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51373" y="2862413"/>
                  <a:ext cx="547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22B6D1D-5CA2-218D-41CE-F1BF6A3CFF79}"/>
                    </a:ext>
                  </a:extLst>
                </p14:cNvPr>
                <p14:cNvContentPartPr/>
                <p14:nvPr/>
              </p14:nvContentPartPr>
              <p14:xfrm>
                <a:off x="10323573" y="3211973"/>
                <a:ext cx="336960" cy="208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22B6D1D-5CA2-218D-41CE-F1BF6A3CFF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08453" y="3196853"/>
                  <a:ext cx="367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2C99344-1B83-CF86-A3DD-4B1591758AA8}"/>
                    </a:ext>
                  </a:extLst>
                </p14:cNvPr>
                <p14:cNvContentPartPr/>
                <p14:nvPr/>
              </p14:nvContentPartPr>
              <p14:xfrm>
                <a:off x="10594653" y="3069053"/>
                <a:ext cx="74160" cy="53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2C99344-1B83-CF86-A3DD-4B1591758A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79533" y="3053573"/>
                  <a:ext cx="104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19EF227-FCE0-284D-9406-298E80ECEE5A}"/>
                    </a:ext>
                  </a:extLst>
                </p14:cNvPr>
                <p14:cNvContentPartPr/>
                <p14:nvPr/>
              </p14:nvContentPartPr>
              <p14:xfrm>
                <a:off x="10739013" y="3175973"/>
                <a:ext cx="182160" cy="250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19EF227-FCE0-284D-9406-298E80ECEE5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723893" y="3160853"/>
                  <a:ext cx="212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610B85E-40EC-0BB5-BEE0-356F1AACEB97}"/>
                    </a:ext>
                  </a:extLst>
                </p14:cNvPr>
                <p14:cNvContentPartPr/>
                <p14:nvPr/>
              </p14:nvContentPartPr>
              <p14:xfrm>
                <a:off x="11013333" y="3243653"/>
                <a:ext cx="156960" cy="162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610B85E-40EC-0BB5-BEE0-356F1AACEB9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98213" y="3228533"/>
                  <a:ext cx="187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E1F7791-1392-7256-C22E-2CBBED84E8BC}"/>
                    </a:ext>
                  </a:extLst>
                </p14:cNvPr>
                <p14:cNvContentPartPr/>
                <p14:nvPr/>
              </p14:nvContentPartPr>
              <p14:xfrm>
                <a:off x="8535453" y="4004333"/>
                <a:ext cx="563040" cy="640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E1F7791-1392-7256-C22E-2CBBED84E8B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19973" y="3989213"/>
                  <a:ext cx="59364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27E1957-661D-110A-3CD1-CC6D842D9BBA}"/>
                    </a:ext>
                  </a:extLst>
                </p14:cNvPr>
                <p14:cNvContentPartPr/>
                <p14:nvPr/>
              </p14:nvContentPartPr>
              <p14:xfrm>
                <a:off x="9195333" y="3997133"/>
                <a:ext cx="144000" cy="868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27E1957-661D-110A-3CD1-CC6D842D9B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80213" y="3982013"/>
                  <a:ext cx="17460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4B844CE-1EC3-32FD-949E-64F1497D8D53}"/>
                    </a:ext>
                  </a:extLst>
                </p14:cNvPr>
                <p14:cNvContentPartPr/>
                <p14:nvPr/>
              </p14:nvContentPartPr>
              <p14:xfrm>
                <a:off x="9197133" y="4329413"/>
                <a:ext cx="1042920" cy="313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4B844CE-1EC3-32FD-949E-64F1497D8D5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81653" y="4314293"/>
                  <a:ext cx="10731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A584C6-9494-8FEF-0A43-6F01D62E392F}"/>
                    </a:ext>
                  </a:extLst>
                </p14:cNvPr>
                <p14:cNvContentPartPr/>
                <p14:nvPr/>
              </p14:nvContentPartPr>
              <p14:xfrm>
                <a:off x="10309533" y="4046813"/>
                <a:ext cx="98280" cy="563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A584C6-9494-8FEF-0A43-6F01D62E392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94413" y="4031693"/>
                  <a:ext cx="12888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59385A8-47E9-AB1D-4ECB-9091D9683459}"/>
                    </a:ext>
                  </a:extLst>
                </p14:cNvPr>
                <p14:cNvContentPartPr/>
                <p14:nvPr/>
              </p14:nvContentPartPr>
              <p14:xfrm>
                <a:off x="10270293" y="4325093"/>
                <a:ext cx="309960" cy="269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59385A8-47E9-AB1D-4ECB-9091D968345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55173" y="4309613"/>
                  <a:ext cx="340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4C824A5-71CC-3649-A17B-F078533BFF0D}"/>
                    </a:ext>
                  </a:extLst>
                </p14:cNvPr>
                <p14:cNvContentPartPr/>
                <p14:nvPr/>
              </p14:nvContentPartPr>
              <p14:xfrm>
                <a:off x="10645413" y="4047173"/>
                <a:ext cx="424080" cy="538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4C824A5-71CC-3649-A17B-F078533BFF0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29933" y="4031693"/>
                  <a:ext cx="45468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3F42E24-006E-3435-7540-A8EA3ACFCE15}"/>
                    </a:ext>
                  </a:extLst>
                </p14:cNvPr>
                <p14:cNvContentPartPr/>
                <p14:nvPr/>
              </p14:nvContentPartPr>
              <p14:xfrm>
                <a:off x="10509693" y="4088573"/>
                <a:ext cx="23040" cy="25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3F42E24-006E-3435-7540-A8EA3ACFCE1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494573" y="4073093"/>
                  <a:ext cx="53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821059E-4D69-B722-1916-F74AFFEFD2FB}"/>
                    </a:ext>
                  </a:extLst>
                </p14:cNvPr>
                <p14:cNvContentPartPr/>
                <p14:nvPr/>
              </p14:nvContentPartPr>
              <p14:xfrm>
                <a:off x="11020893" y="2756573"/>
                <a:ext cx="391680" cy="2030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821059E-4D69-B722-1916-F74AFFEFD2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005773" y="2741453"/>
                  <a:ext cx="422280" cy="20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634F348-F1A0-7FDF-20D1-EF24D9D83D69}"/>
                    </a:ext>
                  </a:extLst>
                </p14:cNvPr>
                <p14:cNvContentPartPr/>
                <p14:nvPr/>
              </p14:nvContentPartPr>
              <p14:xfrm>
                <a:off x="8199933" y="2662253"/>
                <a:ext cx="318240" cy="2248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634F348-F1A0-7FDF-20D1-EF24D9D83D6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84813" y="2646773"/>
                  <a:ext cx="348840" cy="22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A884412-9A3B-5E61-C4E3-2B386BC746C8}"/>
                    </a:ext>
                  </a:extLst>
                </p14:cNvPr>
                <p14:cNvContentPartPr/>
                <p14:nvPr/>
              </p14:nvContentPartPr>
              <p14:xfrm>
                <a:off x="7806453" y="3679613"/>
                <a:ext cx="3916080" cy="123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A884412-9A3B-5E61-C4E3-2B386BC746C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91333" y="3664493"/>
                  <a:ext cx="394632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52E6DA7-12DA-5458-EF3A-2AB0BF338311}"/>
              </a:ext>
            </a:extLst>
          </p:cNvPr>
          <p:cNvGrpSpPr/>
          <p:nvPr/>
        </p:nvGrpSpPr>
        <p:grpSpPr>
          <a:xfrm>
            <a:off x="196773" y="3630653"/>
            <a:ext cx="2995560" cy="2601720"/>
            <a:chOff x="196773" y="3630653"/>
            <a:chExt cx="2995560" cy="260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93CC8A-FFC0-22F4-0814-E698C2823E0D}"/>
                    </a:ext>
                  </a:extLst>
                </p14:cNvPr>
                <p14:cNvContentPartPr/>
                <p14:nvPr/>
              </p14:nvContentPartPr>
              <p14:xfrm>
                <a:off x="222333" y="4591493"/>
                <a:ext cx="297720" cy="453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93CC8A-FFC0-22F4-0814-E698C2823E0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6853" y="4576013"/>
                  <a:ext cx="3283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1A11C92-5AEE-D0D7-BA83-01C85593E8CF}"/>
                    </a:ext>
                  </a:extLst>
                </p14:cNvPr>
                <p14:cNvContentPartPr/>
                <p14:nvPr/>
              </p14:nvContentPartPr>
              <p14:xfrm>
                <a:off x="196773" y="4537133"/>
                <a:ext cx="206280" cy="177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1A11C92-5AEE-D0D7-BA83-01C85593E8C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1653" y="4522013"/>
                  <a:ext cx="236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517C213-4F6E-865D-14BB-4405A0DE4F0F}"/>
                    </a:ext>
                  </a:extLst>
                </p14:cNvPr>
                <p14:cNvContentPartPr/>
                <p14:nvPr/>
              </p14:nvContentPartPr>
              <p14:xfrm>
                <a:off x="264093" y="4588613"/>
                <a:ext cx="531720" cy="280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517C213-4F6E-865D-14BB-4405A0DE4F0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8613" y="4573133"/>
                  <a:ext cx="561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6C36E33-BF95-4999-4FBA-CA95E4B6AD01}"/>
                    </a:ext>
                  </a:extLst>
                </p14:cNvPr>
                <p14:cNvContentPartPr/>
                <p14:nvPr/>
              </p14:nvContentPartPr>
              <p14:xfrm>
                <a:off x="726693" y="4408253"/>
                <a:ext cx="284040" cy="587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6C36E33-BF95-4999-4FBA-CA95E4B6AD0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1573" y="4392773"/>
                  <a:ext cx="3146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0DD1109-0AD6-4E42-4B85-96475037308A}"/>
                    </a:ext>
                  </a:extLst>
                </p14:cNvPr>
                <p14:cNvContentPartPr/>
                <p14:nvPr/>
              </p14:nvContentPartPr>
              <p14:xfrm>
                <a:off x="814173" y="4244813"/>
                <a:ext cx="376920" cy="336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0DD1109-0AD6-4E42-4B85-96475037308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9053" y="4229333"/>
                  <a:ext cx="407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8524F67-37CD-62B3-1494-6C2CB9A16AB0}"/>
                    </a:ext>
                  </a:extLst>
                </p14:cNvPr>
                <p14:cNvContentPartPr/>
                <p14:nvPr/>
              </p14:nvContentPartPr>
              <p14:xfrm>
                <a:off x="1208733" y="4176773"/>
                <a:ext cx="151920" cy="227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8524F67-37CD-62B3-1494-6C2CB9A16A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93253" y="4161293"/>
                  <a:ext cx="182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4747ECE-6ECF-A75E-83C9-7B3E02403B91}"/>
                    </a:ext>
                  </a:extLst>
                </p14:cNvPr>
                <p14:cNvContentPartPr/>
                <p14:nvPr/>
              </p14:nvContentPartPr>
              <p14:xfrm>
                <a:off x="1396293" y="3630653"/>
                <a:ext cx="365400" cy="605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4747ECE-6ECF-A75E-83C9-7B3E02403B9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81173" y="3615533"/>
                  <a:ext cx="396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E92198-F58B-6A7A-0485-CAC99D9AA565}"/>
                    </a:ext>
                  </a:extLst>
                </p14:cNvPr>
                <p14:cNvContentPartPr/>
                <p14:nvPr/>
              </p14:nvContentPartPr>
              <p14:xfrm>
                <a:off x="1481613" y="3643973"/>
                <a:ext cx="739800" cy="630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E92198-F58B-6A7A-0485-CAC99D9AA5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66493" y="3628493"/>
                  <a:ext cx="77040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BAEF955-9065-41F8-932D-A208E4BF9C46}"/>
                    </a:ext>
                  </a:extLst>
                </p14:cNvPr>
                <p14:cNvContentPartPr/>
                <p14:nvPr/>
              </p14:nvContentPartPr>
              <p14:xfrm>
                <a:off x="827853" y="5369093"/>
                <a:ext cx="339840" cy="538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BAEF955-9065-41F8-932D-A208E4BF9C4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2733" y="5353613"/>
                  <a:ext cx="3704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BFFCD4C-9120-8FD0-F840-722C279E8F3F}"/>
                    </a:ext>
                  </a:extLst>
                </p14:cNvPr>
                <p14:cNvContentPartPr/>
                <p14:nvPr/>
              </p14:nvContentPartPr>
              <p14:xfrm>
                <a:off x="1235373" y="4971653"/>
                <a:ext cx="272880" cy="723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BFFCD4C-9120-8FD0-F840-722C279E8F3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20253" y="4956533"/>
                  <a:ext cx="30348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6290F38-BEE2-9718-18ED-B938E5AD84AA}"/>
                    </a:ext>
                  </a:extLst>
                </p14:cNvPr>
                <p14:cNvContentPartPr/>
                <p14:nvPr/>
              </p14:nvContentPartPr>
              <p14:xfrm>
                <a:off x="1293333" y="5006933"/>
                <a:ext cx="487080" cy="334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6290F38-BEE2-9718-18ED-B938E5AD84A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78213" y="4991813"/>
                  <a:ext cx="517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B1A122F-ED0F-F7D8-B5E4-7918AC89979D}"/>
                    </a:ext>
                  </a:extLst>
                </p14:cNvPr>
                <p14:cNvContentPartPr/>
                <p14:nvPr/>
              </p14:nvContentPartPr>
              <p14:xfrm>
                <a:off x="1558293" y="5717933"/>
                <a:ext cx="408600" cy="480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B1A122F-ED0F-F7D8-B5E4-7918AC8997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43173" y="5702453"/>
                  <a:ext cx="4392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6A2C1DB-7184-0F11-AD4D-19D53603D8D4}"/>
                    </a:ext>
                  </a:extLst>
                </p14:cNvPr>
                <p14:cNvContentPartPr/>
                <p14:nvPr/>
              </p14:nvContentPartPr>
              <p14:xfrm>
                <a:off x="1604013" y="5238413"/>
                <a:ext cx="1007280" cy="993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6A2C1DB-7184-0F11-AD4D-19D53603D8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88893" y="5223293"/>
                  <a:ext cx="1037880" cy="10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AF501C7-03B9-0657-7E69-1D9540B12962}"/>
                    </a:ext>
                  </a:extLst>
                </p14:cNvPr>
                <p14:cNvContentPartPr/>
                <p14:nvPr/>
              </p14:nvContentPartPr>
              <p14:xfrm>
                <a:off x="2476653" y="5166053"/>
                <a:ext cx="295920" cy="404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AF501C7-03B9-0657-7E69-1D9540B1296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61533" y="5150933"/>
                  <a:ext cx="3265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A2B9D41-C418-C27C-4FC6-489CF8B5454B}"/>
                    </a:ext>
                  </a:extLst>
                </p14:cNvPr>
                <p14:cNvContentPartPr/>
                <p14:nvPr/>
              </p14:nvContentPartPr>
              <p14:xfrm>
                <a:off x="2781573" y="5107013"/>
                <a:ext cx="149760" cy="129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A2B9D41-C418-C27C-4FC6-489CF8B5454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66093" y="5091893"/>
                  <a:ext cx="180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2104701-8B6B-C2F7-CDF9-F4CF249FEFBE}"/>
                    </a:ext>
                  </a:extLst>
                </p14:cNvPr>
                <p14:cNvContentPartPr/>
                <p14:nvPr/>
              </p14:nvContentPartPr>
              <p14:xfrm>
                <a:off x="2682213" y="4863293"/>
                <a:ext cx="171720" cy="128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2104701-8B6B-C2F7-CDF9-F4CF249FEFB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67093" y="4847813"/>
                  <a:ext cx="201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4B19C11-1A64-DA67-82E0-AC034E9A7749}"/>
                    </a:ext>
                  </a:extLst>
                </p14:cNvPr>
                <p14:cNvContentPartPr/>
                <p14:nvPr/>
              </p14:nvContentPartPr>
              <p14:xfrm>
                <a:off x="2928813" y="4867973"/>
                <a:ext cx="263520" cy="358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4B19C11-1A64-DA67-82E0-AC034E9A77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13693" y="4852493"/>
                  <a:ext cx="29412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2869E4-B326-750D-250C-C7DC3E8A0BED}"/>
              </a:ext>
            </a:extLst>
          </p:cNvPr>
          <p:cNvGrpSpPr/>
          <p:nvPr/>
        </p:nvGrpSpPr>
        <p:grpSpPr>
          <a:xfrm>
            <a:off x="2558733" y="3418973"/>
            <a:ext cx="588240" cy="307080"/>
            <a:chOff x="2558733" y="3418973"/>
            <a:chExt cx="58824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B56BEA8-9676-5BCC-E448-D6065D0AF668}"/>
                    </a:ext>
                  </a:extLst>
                </p14:cNvPr>
                <p14:cNvContentPartPr/>
                <p14:nvPr/>
              </p14:nvContentPartPr>
              <p14:xfrm>
                <a:off x="2558733" y="3481253"/>
                <a:ext cx="490680" cy="161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B56BEA8-9676-5BCC-E448-D6065D0AF66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43253" y="3466133"/>
                  <a:ext cx="520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073A14-9941-FDEC-3350-9E98173E8250}"/>
                    </a:ext>
                  </a:extLst>
                </p14:cNvPr>
                <p14:cNvContentPartPr/>
                <p14:nvPr/>
              </p14:nvContentPartPr>
              <p14:xfrm>
                <a:off x="2850333" y="3418973"/>
                <a:ext cx="296640" cy="307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073A14-9941-FDEC-3350-9E98173E82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35213" y="3403853"/>
                  <a:ext cx="327240" cy="33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0FAC9DA-4CD9-936A-17B5-A252C73F610D}"/>
                  </a:ext>
                </a:extLst>
              </p14:cNvPr>
              <p14:cNvContentPartPr/>
              <p14:nvPr/>
            </p14:nvContentPartPr>
            <p14:xfrm>
              <a:off x="2870133" y="4135733"/>
              <a:ext cx="684720" cy="4363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0FAC9DA-4CD9-936A-17B5-A252C73F610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855013" y="4120613"/>
                <a:ext cx="715320" cy="46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12A0435-DFC8-8181-2764-177A02B12858}"/>
              </a:ext>
            </a:extLst>
          </p:cNvPr>
          <p:cNvGrpSpPr/>
          <p:nvPr/>
        </p:nvGrpSpPr>
        <p:grpSpPr>
          <a:xfrm>
            <a:off x="3222573" y="5101973"/>
            <a:ext cx="2890800" cy="1341360"/>
            <a:chOff x="3222573" y="5101973"/>
            <a:chExt cx="2890800" cy="13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4891082-A0B2-16E7-642E-FCFA56171F00}"/>
                    </a:ext>
                  </a:extLst>
                </p14:cNvPr>
                <p14:cNvContentPartPr/>
                <p14:nvPr/>
              </p14:nvContentPartPr>
              <p14:xfrm>
                <a:off x="4672293" y="5488613"/>
                <a:ext cx="353160" cy="709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891082-A0B2-16E7-642E-FCFA56171F0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57173" y="5473133"/>
                  <a:ext cx="38376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AAB8D84-4242-3903-EEE0-0B4CBD87C554}"/>
                    </a:ext>
                  </a:extLst>
                </p14:cNvPr>
                <p14:cNvContentPartPr/>
                <p14:nvPr/>
              </p14:nvContentPartPr>
              <p14:xfrm>
                <a:off x="5083413" y="5814053"/>
                <a:ext cx="167400" cy="294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AAB8D84-4242-3903-EEE0-0B4CBD87C5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68293" y="5798933"/>
                  <a:ext cx="1980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94EFBFE-237A-EF33-2322-E12B2F4456BE}"/>
                    </a:ext>
                  </a:extLst>
                </p14:cNvPr>
                <p14:cNvContentPartPr/>
                <p14:nvPr/>
              </p14:nvContentPartPr>
              <p14:xfrm>
                <a:off x="5405973" y="5477093"/>
                <a:ext cx="47160" cy="49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94EFBFE-237A-EF33-2322-E12B2F4456B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90853" y="5461613"/>
                  <a:ext cx="77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955FF6B-9E70-143D-A32D-5F120D2CB874}"/>
                    </a:ext>
                  </a:extLst>
                </p14:cNvPr>
                <p14:cNvContentPartPr/>
                <p14:nvPr/>
              </p14:nvContentPartPr>
              <p14:xfrm>
                <a:off x="5543853" y="5470613"/>
                <a:ext cx="107640" cy="745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955FF6B-9E70-143D-A32D-5F120D2CB87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28373" y="5455493"/>
                  <a:ext cx="13824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2564D9E-55CB-4B08-F7F6-603FD400449A}"/>
                    </a:ext>
                  </a:extLst>
                </p14:cNvPr>
                <p14:cNvContentPartPr/>
                <p14:nvPr/>
              </p14:nvContentPartPr>
              <p14:xfrm>
                <a:off x="5773533" y="6013853"/>
                <a:ext cx="14040" cy="33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2564D9E-55CB-4B08-F7F6-603FD400449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58053" y="5998733"/>
                  <a:ext cx="44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23D7AA6-9521-AAD9-9B58-D4419326BB9F}"/>
                    </a:ext>
                  </a:extLst>
                </p14:cNvPr>
                <p14:cNvContentPartPr/>
                <p14:nvPr/>
              </p14:nvContentPartPr>
              <p14:xfrm>
                <a:off x="4416693" y="5101973"/>
                <a:ext cx="1696680" cy="1341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23D7AA6-9521-AAD9-9B58-D4419326BB9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01213" y="5086493"/>
                  <a:ext cx="1727280" cy="13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E4694DC-72A7-ECDD-3F71-63CD7980D601}"/>
                    </a:ext>
                  </a:extLst>
                </p14:cNvPr>
                <p14:cNvContentPartPr/>
                <p14:nvPr/>
              </p14:nvContentPartPr>
              <p14:xfrm>
                <a:off x="3222573" y="5774813"/>
                <a:ext cx="1214640" cy="386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E4694DC-72A7-ECDD-3F71-63CD7980D60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07453" y="5759693"/>
                  <a:ext cx="1244880" cy="41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0223F38-220A-9B8F-E709-BD571A4B121D}"/>
              </a:ext>
            </a:extLst>
          </p:cNvPr>
          <p:cNvGrpSpPr/>
          <p:nvPr/>
        </p:nvGrpSpPr>
        <p:grpSpPr>
          <a:xfrm>
            <a:off x="7293093" y="5456933"/>
            <a:ext cx="2751480" cy="1073520"/>
            <a:chOff x="7293093" y="5456933"/>
            <a:chExt cx="2751480" cy="10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94892D-F1E6-5F88-4D18-8026DB2E47C0}"/>
                    </a:ext>
                  </a:extLst>
                </p14:cNvPr>
                <p14:cNvContentPartPr/>
                <p14:nvPr/>
              </p14:nvContentPartPr>
              <p14:xfrm>
                <a:off x="7293093" y="5605613"/>
                <a:ext cx="258480" cy="631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94892D-F1E6-5F88-4D18-8026DB2E47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77973" y="5590133"/>
                  <a:ext cx="28908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11D5723-31B1-AFB6-3031-B40BA4A8B65A}"/>
                    </a:ext>
                  </a:extLst>
                </p14:cNvPr>
                <p14:cNvContentPartPr/>
                <p14:nvPr/>
              </p14:nvContentPartPr>
              <p14:xfrm>
                <a:off x="7504413" y="5970293"/>
                <a:ext cx="353520" cy="272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11D5723-31B1-AFB6-3031-B40BA4A8B65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89293" y="5955173"/>
                  <a:ext cx="384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7623239-CD87-B4EF-7A84-93413044F5B0}"/>
                    </a:ext>
                  </a:extLst>
                </p14:cNvPr>
                <p14:cNvContentPartPr/>
                <p14:nvPr/>
              </p14:nvContentPartPr>
              <p14:xfrm>
                <a:off x="7807893" y="5627213"/>
                <a:ext cx="369360" cy="664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7623239-CD87-B4EF-7A84-93413044F5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92773" y="5612093"/>
                  <a:ext cx="39960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D625073-232E-A657-6F7E-C356969EAC7F}"/>
                    </a:ext>
                  </a:extLst>
                </p14:cNvPr>
                <p14:cNvContentPartPr/>
                <p14:nvPr/>
              </p14:nvContentPartPr>
              <p14:xfrm>
                <a:off x="8226573" y="5960573"/>
                <a:ext cx="309960" cy="315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D625073-232E-A657-6F7E-C356969EAC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11453" y="5945453"/>
                  <a:ext cx="3405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E097CDF-E605-1CA9-B241-15102B1BB3F6}"/>
                    </a:ext>
                  </a:extLst>
                </p14:cNvPr>
                <p14:cNvContentPartPr/>
                <p14:nvPr/>
              </p14:nvContentPartPr>
              <p14:xfrm>
                <a:off x="8624013" y="5966333"/>
                <a:ext cx="248040" cy="246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E097CDF-E605-1CA9-B241-15102B1BB3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08893" y="5950853"/>
                  <a:ext cx="278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89DE29E-785F-8DBF-54D8-BA5EC8F47368}"/>
                    </a:ext>
                  </a:extLst>
                </p14:cNvPr>
                <p14:cNvContentPartPr/>
                <p14:nvPr/>
              </p14:nvContentPartPr>
              <p14:xfrm>
                <a:off x="9082653" y="5456933"/>
                <a:ext cx="112680" cy="859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89DE29E-785F-8DBF-54D8-BA5EC8F4736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67173" y="5441453"/>
                  <a:ext cx="14328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C9031FB-7410-BEEE-E01A-035DDBAAA7DB}"/>
                    </a:ext>
                  </a:extLst>
                </p14:cNvPr>
                <p14:cNvContentPartPr/>
                <p14:nvPr/>
              </p14:nvContentPartPr>
              <p14:xfrm>
                <a:off x="8986893" y="5888933"/>
                <a:ext cx="361440" cy="241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C9031FB-7410-BEEE-E01A-035DDBAAA7D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71413" y="5873813"/>
                  <a:ext cx="391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F43F269-4FEC-BF3A-3557-B1C91824530D}"/>
                    </a:ext>
                  </a:extLst>
                </p14:cNvPr>
                <p14:cNvContentPartPr/>
                <p14:nvPr/>
              </p14:nvContentPartPr>
              <p14:xfrm>
                <a:off x="9438693" y="5804693"/>
                <a:ext cx="204120" cy="401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F43F269-4FEC-BF3A-3557-B1C91824530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23573" y="5789573"/>
                  <a:ext cx="234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09622F5-A279-4AD8-01A2-A030F000ECBD}"/>
                    </a:ext>
                  </a:extLst>
                </p14:cNvPr>
                <p14:cNvContentPartPr/>
                <p14:nvPr/>
              </p14:nvContentPartPr>
              <p14:xfrm>
                <a:off x="9747213" y="5771213"/>
                <a:ext cx="297360" cy="759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09622F5-A279-4AD8-01A2-A030F000ECB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31733" y="5755733"/>
                  <a:ext cx="327960" cy="78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1017112-4B71-B28F-F19A-0C4986E5854B}"/>
                  </a:ext>
                </a:extLst>
              </p14:cNvPr>
              <p14:cNvContentPartPr/>
              <p14:nvPr/>
            </p14:nvContentPartPr>
            <p14:xfrm>
              <a:off x="8026053" y="994373"/>
              <a:ext cx="3872160" cy="16794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1017112-4B71-B28F-F19A-0C4986E5854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010573" y="979253"/>
                <a:ext cx="3902760" cy="17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063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A0756F5-07D7-AA3C-1E6E-DDFEDF7D485B}"/>
                  </a:ext>
                </a:extLst>
              </p14:cNvPr>
              <p14:cNvContentPartPr/>
              <p14:nvPr/>
            </p14:nvContentPartPr>
            <p14:xfrm>
              <a:off x="780333" y="405053"/>
              <a:ext cx="257040" cy="604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A0756F5-07D7-AA3C-1E6E-DDFEDF7D48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853" y="389573"/>
                <a:ext cx="28764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DB24923-A84F-409B-9B09-533911581264}"/>
                  </a:ext>
                </a:extLst>
              </p14:cNvPr>
              <p14:cNvContentPartPr/>
              <p14:nvPr/>
            </p14:nvContentPartPr>
            <p14:xfrm>
              <a:off x="801213" y="661373"/>
              <a:ext cx="442080" cy="321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DB24923-A84F-409B-9B09-5339115812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093" y="646253"/>
                <a:ext cx="4726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113D4CD-B644-E168-A0F4-2446BEDD495B}"/>
                  </a:ext>
                </a:extLst>
              </p14:cNvPr>
              <p14:cNvContentPartPr/>
              <p14:nvPr/>
            </p14:nvContentPartPr>
            <p14:xfrm>
              <a:off x="1266693" y="368333"/>
              <a:ext cx="298800" cy="623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113D4CD-B644-E168-A0F4-2446BEDD49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1213" y="353213"/>
                <a:ext cx="3294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A0AB7B8-749E-F303-FC3C-CCBB71638693}"/>
                  </a:ext>
                </a:extLst>
              </p14:cNvPr>
              <p14:cNvContentPartPr/>
              <p14:nvPr/>
            </p14:nvContentPartPr>
            <p14:xfrm>
              <a:off x="1653693" y="788453"/>
              <a:ext cx="6120" cy="7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A0AB7B8-749E-F303-FC3C-CCBB716386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8573" y="773333"/>
                <a:ext cx="36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2759D61-E97A-1FCC-0A29-A78B9E9B1B47}"/>
                  </a:ext>
                </a:extLst>
              </p14:cNvPr>
              <p14:cNvContentPartPr/>
              <p14:nvPr/>
            </p14:nvContentPartPr>
            <p14:xfrm>
              <a:off x="2102253" y="702053"/>
              <a:ext cx="345960" cy="2480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2759D61-E97A-1FCC-0A29-A78B9E9B1B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6773" y="686933"/>
                <a:ext cx="3765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9B3363D-8132-7920-35BC-E905862C5221}"/>
                  </a:ext>
                </a:extLst>
              </p14:cNvPr>
              <p14:cNvContentPartPr/>
              <p14:nvPr/>
            </p14:nvContentPartPr>
            <p14:xfrm>
              <a:off x="2495733" y="370493"/>
              <a:ext cx="381600" cy="649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9B3363D-8132-7920-35BC-E905862C52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0613" y="355013"/>
                <a:ext cx="41220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8384441-E350-8E06-741F-1E118E69DBD1}"/>
                  </a:ext>
                </a:extLst>
              </p14:cNvPr>
              <p14:cNvContentPartPr/>
              <p14:nvPr/>
            </p14:nvContentPartPr>
            <p14:xfrm>
              <a:off x="2881653" y="297773"/>
              <a:ext cx="199800" cy="528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8384441-E350-8E06-741F-1E118E69DBD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66533" y="282653"/>
                <a:ext cx="23040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E002BF6-9A12-F1BD-FEDD-98096DAE6CCC}"/>
                  </a:ext>
                </a:extLst>
              </p14:cNvPr>
              <p14:cNvContentPartPr/>
              <p14:nvPr/>
            </p14:nvContentPartPr>
            <p14:xfrm>
              <a:off x="3121413" y="982853"/>
              <a:ext cx="27000" cy="75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E002BF6-9A12-F1BD-FEDD-98096DAE6CC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05933" y="967373"/>
                <a:ext cx="576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F1AF2AB-1E5A-1966-E92B-09E561805699}"/>
                  </a:ext>
                </a:extLst>
              </p14:cNvPr>
              <p14:cNvContentPartPr/>
              <p14:nvPr/>
            </p14:nvContentPartPr>
            <p14:xfrm>
              <a:off x="1737573" y="882413"/>
              <a:ext cx="180360" cy="42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F1AF2AB-1E5A-1966-E92B-09E5618056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2453" y="867293"/>
                <a:ext cx="2109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D2532D6-7F05-E8B8-B415-59132D7F8235}"/>
                  </a:ext>
                </a:extLst>
              </p14:cNvPr>
              <p14:cNvContentPartPr/>
              <p14:nvPr/>
            </p14:nvContentPartPr>
            <p14:xfrm>
              <a:off x="3286293" y="842813"/>
              <a:ext cx="203400" cy="324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D2532D6-7F05-E8B8-B415-59132D7F82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71173" y="827693"/>
                <a:ext cx="2336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0FC1259-B286-13F7-1C48-D3680C4A107E}"/>
                  </a:ext>
                </a:extLst>
              </p14:cNvPr>
              <p14:cNvContentPartPr/>
              <p14:nvPr/>
            </p14:nvContentPartPr>
            <p14:xfrm>
              <a:off x="3822693" y="472013"/>
              <a:ext cx="349560" cy="479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0FC1259-B286-13F7-1C48-D3680C4A10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07573" y="456893"/>
                <a:ext cx="38016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BFBEA8C-80F6-82C0-0128-76D017350AA9}"/>
                  </a:ext>
                </a:extLst>
              </p14:cNvPr>
              <p14:cNvContentPartPr/>
              <p14:nvPr/>
            </p14:nvContentPartPr>
            <p14:xfrm>
              <a:off x="4199973" y="379493"/>
              <a:ext cx="478440" cy="5922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BFBEA8C-80F6-82C0-0128-76D017350A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84853" y="364373"/>
                <a:ext cx="50904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8433272-2454-4740-9F34-F73471D4BC51}"/>
                  </a:ext>
                </a:extLst>
              </p14:cNvPr>
              <p14:cNvContentPartPr/>
              <p14:nvPr/>
            </p14:nvContentPartPr>
            <p14:xfrm>
              <a:off x="4490133" y="756773"/>
              <a:ext cx="421200" cy="1346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8433272-2454-4740-9F34-F73471D4BC5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75013" y="741653"/>
                <a:ext cx="451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88B7A1C-6E5E-0CA7-429B-157E3181A541}"/>
                  </a:ext>
                </a:extLst>
              </p14:cNvPr>
              <p14:cNvContentPartPr/>
              <p14:nvPr/>
            </p14:nvContentPartPr>
            <p14:xfrm>
              <a:off x="5413893" y="559493"/>
              <a:ext cx="111600" cy="6019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88B7A1C-6E5E-0CA7-429B-157E3181A54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98773" y="544373"/>
                <a:ext cx="14220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2998E9D-722C-17E5-A8D3-8C1FEE47C714}"/>
                  </a:ext>
                </a:extLst>
              </p14:cNvPr>
              <p14:cNvContentPartPr/>
              <p14:nvPr/>
            </p14:nvContentPartPr>
            <p14:xfrm>
              <a:off x="5361693" y="488213"/>
              <a:ext cx="288360" cy="358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2998E9D-722C-17E5-A8D3-8C1FEE47C71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46213" y="473093"/>
                <a:ext cx="3186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CCBFA30-FF57-B028-8DAD-2D452AEA96F7}"/>
                  </a:ext>
                </a:extLst>
              </p14:cNvPr>
              <p14:cNvContentPartPr/>
              <p14:nvPr/>
            </p14:nvContentPartPr>
            <p14:xfrm>
              <a:off x="5675253" y="630413"/>
              <a:ext cx="201240" cy="3002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CCBFA30-FF57-B028-8DAD-2D452AEA96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60133" y="615293"/>
                <a:ext cx="2314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3301CBD-7252-2DD1-46B8-A1C09E1DE451}"/>
                  </a:ext>
                </a:extLst>
              </p14:cNvPr>
              <p14:cNvContentPartPr/>
              <p14:nvPr/>
            </p14:nvContentPartPr>
            <p14:xfrm>
              <a:off x="5984853" y="562013"/>
              <a:ext cx="653400" cy="6382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3301CBD-7252-2DD1-46B8-A1C09E1DE4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69733" y="546893"/>
                <a:ext cx="68400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46684A9-B830-859F-CBAD-8E8B56726C2C}"/>
                  </a:ext>
                </a:extLst>
              </p14:cNvPr>
              <p14:cNvContentPartPr/>
              <p14:nvPr/>
            </p14:nvContentPartPr>
            <p14:xfrm>
              <a:off x="6725733" y="647693"/>
              <a:ext cx="179640" cy="2750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46684A9-B830-859F-CBAD-8E8B56726C2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10613" y="632573"/>
                <a:ext cx="2102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36E0DC4-856D-E2E7-5EA2-F0CD540D44B3}"/>
                  </a:ext>
                </a:extLst>
              </p14:cNvPr>
              <p14:cNvContentPartPr/>
              <p14:nvPr/>
            </p14:nvContentPartPr>
            <p14:xfrm>
              <a:off x="7066653" y="628253"/>
              <a:ext cx="162720" cy="193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36E0DC4-856D-E2E7-5EA2-F0CD540D44B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51173" y="613133"/>
                <a:ext cx="1933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D390914-ACEE-9EA6-9BCB-86BAB690D0DB}"/>
                  </a:ext>
                </a:extLst>
              </p14:cNvPr>
              <p14:cNvContentPartPr/>
              <p14:nvPr/>
            </p14:nvContentPartPr>
            <p14:xfrm>
              <a:off x="5418933" y="1175453"/>
              <a:ext cx="1543680" cy="1105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D390914-ACEE-9EA6-9BCB-86BAB690D0D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03453" y="1160333"/>
                <a:ext cx="15739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012F0AF-72B9-A489-2CC1-6EE1C7C8081A}"/>
                  </a:ext>
                </a:extLst>
              </p14:cNvPr>
              <p14:cNvContentPartPr/>
              <p14:nvPr/>
            </p14:nvContentPartPr>
            <p14:xfrm>
              <a:off x="2332653" y="1149893"/>
              <a:ext cx="444240" cy="583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012F0AF-72B9-A489-2CC1-6EE1C7C8081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17533" y="1134773"/>
                <a:ext cx="4748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1727D6D-3B76-7FC8-CACB-FEC8C5A38BDA}"/>
                  </a:ext>
                </a:extLst>
              </p14:cNvPr>
              <p14:cNvContentPartPr/>
              <p14:nvPr/>
            </p14:nvContentPartPr>
            <p14:xfrm>
              <a:off x="959973" y="1180853"/>
              <a:ext cx="389880" cy="158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1727D6D-3B76-7FC8-CACB-FEC8C5A38BD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4493" y="1165373"/>
                <a:ext cx="420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3219154-A4BF-E662-60B4-B3243B4425F2}"/>
                  </a:ext>
                </a:extLst>
              </p14:cNvPr>
              <p14:cNvContentPartPr/>
              <p14:nvPr/>
            </p14:nvContentPartPr>
            <p14:xfrm>
              <a:off x="4153173" y="1128293"/>
              <a:ext cx="351720" cy="597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3219154-A4BF-E662-60B4-B3243B4425F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37693" y="1112813"/>
                <a:ext cx="3819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E4959B9-E539-DF6D-8843-A4AC13612B21}"/>
                  </a:ext>
                </a:extLst>
              </p14:cNvPr>
              <p14:cNvContentPartPr/>
              <p14:nvPr/>
            </p14:nvContentPartPr>
            <p14:xfrm>
              <a:off x="7480653" y="611333"/>
              <a:ext cx="6120" cy="244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E4959B9-E539-DF6D-8843-A4AC13612B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65173" y="596213"/>
                <a:ext cx="367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247F77B-7A63-0F50-BB3C-86C41107E70D}"/>
                  </a:ext>
                </a:extLst>
              </p14:cNvPr>
              <p14:cNvContentPartPr/>
              <p14:nvPr/>
            </p14:nvContentPartPr>
            <p14:xfrm>
              <a:off x="7486773" y="787013"/>
              <a:ext cx="11880" cy="97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247F77B-7A63-0F50-BB3C-86C41107E70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71293" y="771893"/>
                <a:ext cx="4248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3B7B04E-1340-8A2B-D130-4E7CE7E3CAED}"/>
              </a:ext>
            </a:extLst>
          </p:cNvPr>
          <p:cNvGrpSpPr/>
          <p:nvPr/>
        </p:nvGrpSpPr>
        <p:grpSpPr>
          <a:xfrm>
            <a:off x="1885533" y="1610693"/>
            <a:ext cx="6413400" cy="4677840"/>
            <a:chOff x="1885533" y="1610693"/>
            <a:chExt cx="6413400" cy="46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7EBBE03-9CEF-A451-952D-EE5FDF91B3AC}"/>
                    </a:ext>
                  </a:extLst>
                </p14:cNvPr>
                <p14:cNvContentPartPr/>
                <p14:nvPr/>
              </p14:nvContentPartPr>
              <p14:xfrm>
                <a:off x="1943133" y="1828493"/>
                <a:ext cx="518760" cy="4401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7EBBE03-9CEF-A451-952D-EE5FDF91B3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28013" y="1813373"/>
                  <a:ext cx="549000" cy="44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31509C-0319-9F42-6699-4CC95D0B9129}"/>
                    </a:ext>
                  </a:extLst>
                </p14:cNvPr>
                <p14:cNvContentPartPr/>
                <p14:nvPr/>
              </p14:nvContentPartPr>
              <p14:xfrm>
                <a:off x="1885533" y="1712933"/>
                <a:ext cx="2082600" cy="4291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31509C-0319-9F42-6699-4CC95D0B91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70413" y="1697813"/>
                  <a:ext cx="2113200" cy="43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8D12D2-D833-DA00-F346-F4E743F7D053}"/>
                    </a:ext>
                  </a:extLst>
                </p14:cNvPr>
                <p14:cNvContentPartPr/>
                <p14:nvPr/>
              </p14:nvContentPartPr>
              <p14:xfrm>
                <a:off x="3215733" y="1610693"/>
                <a:ext cx="2297160" cy="4157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8D12D2-D833-DA00-F346-F4E743F7D0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00613" y="1595213"/>
                  <a:ext cx="2327760" cy="41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0F5A9BE-36D4-7DCC-C4F6-F9BB74E6011A}"/>
                    </a:ext>
                  </a:extLst>
                </p14:cNvPr>
                <p14:cNvContentPartPr/>
                <p14:nvPr/>
              </p14:nvContentPartPr>
              <p14:xfrm>
                <a:off x="5106093" y="1611773"/>
                <a:ext cx="1734120" cy="4218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0F5A9BE-36D4-7DCC-C4F6-F9BB74E601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90973" y="1596293"/>
                  <a:ext cx="1764360" cy="42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0C86AC-0F06-EC29-5D9C-8004AE72BB12}"/>
                    </a:ext>
                  </a:extLst>
                </p14:cNvPr>
                <p14:cNvContentPartPr/>
                <p14:nvPr/>
              </p14:nvContentPartPr>
              <p14:xfrm>
                <a:off x="6448173" y="1630493"/>
                <a:ext cx="1684080" cy="4134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A0C86AC-0F06-EC29-5D9C-8004AE72BB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33053" y="1615013"/>
                  <a:ext cx="1714680" cy="41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616C642-7D75-B753-EEC2-3BA2224F06FB}"/>
                    </a:ext>
                  </a:extLst>
                </p14:cNvPr>
                <p14:cNvContentPartPr/>
                <p14:nvPr/>
              </p14:nvContentPartPr>
              <p14:xfrm>
                <a:off x="2041053" y="2401253"/>
                <a:ext cx="5907960" cy="139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616C642-7D75-B753-EEC2-3BA2224F06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25933" y="2386133"/>
                  <a:ext cx="5938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521AED-C27A-A5AE-1948-69EEB66A6DA4}"/>
                    </a:ext>
                  </a:extLst>
                </p14:cNvPr>
                <p14:cNvContentPartPr/>
                <p14:nvPr/>
              </p14:nvContentPartPr>
              <p14:xfrm>
                <a:off x="2198733" y="3317813"/>
                <a:ext cx="5724720" cy="194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521AED-C27A-A5AE-1948-69EEB66A6DA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83613" y="3302693"/>
                  <a:ext cx="5754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9F59B0B-129C-6423-5C39-1E1C1397B762}"/>
                    </a:ext>
                  </a:extLst>
                </p14:cNvPr>
                <p14:cNvContentPartPr/>
                <p14:nvPr/>
              </p14:nvContentPartPr>
              <p14:xfrm>
                <a:off x="2254533" y="4271453"/>
                <a:ext cx="5790600" cy="139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9F59B0B-129C-6423-5C39-1E1C1397B7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39413" y="4256333"/>
                  <a:ext cx="5821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12781D8-E10D-A294-59EC-0CCA0E682F1C}"/>
                    </a:ext>
                  </a:extLst>
                </p14:cNvPr>
                <p14:cNvContentPartPr/>
                <p14:nvPr/>
              </p14:nvContentPartPr>
              <p14:xfrm>
                <a:off x="2442093" y="5780573"/>
                <a:ext cx="5856840" cy="507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12781D8-E10D-A294-59EC-0CCA0E682F1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26613" y="5765453"/>
                  <a:ext cx="5887440" cy="538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2158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B3407796-1903-6E71-6727-BDA863083289}"/>
              </a:ext>
            </a:extLst>
          </p:cNvPr>
          <p:cNvGrpSpPr/>
          <p:nvPr/>
        </p:nvGrpSpPr>
        <p:grpSpPr>
          <a:xfrm>
            <a:off x="623013" y="365813"/>
            <a:ext cx="9098640" cy="3802320"/>
            <a:chOff x="623013" y="365813"/>
            <a:chExt cx="9098640" cy="38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99405BC-D205-E6B5-CBD0-B93012DF2C8C}"/>
                    </a:ext>
                  </a:extLst>
                </p14:cNvPr>
                <p14:cNvContentPartPr/>
                <p14:nvPr/>
              </p14:nvContentPartPr>
              <p14:xfrm>
                <a:off x="623013" y="420173"/>
                <a:ext cx="273960" cy="482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99405BC-D205-E6B5-CBD0-B93012DF2C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7893" y="404693"/>
                  <a:ext cx="3045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D15CF4-7262-BD94-D5CD-1211ED8C65DB}"/>
                    </a:ext>
                  </a:extLst>
                </p14:cNvPr>
                <p14:cNvContentPartPr/>
                <p14:nvPr/>
              </p14:nvContentPartPr>
              <p14:xfrm>
                <a:off x="933333" y="671093"/>
                <a:ext cx="241920" cy="218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D15CF4-7262-BD94-D5CD-1211ED8C65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7853" y="655973"/>
                  <a:ext cx="272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4E0A8BC-31B1-8104-8DCE-A4FB186DEE81}"/>
                    </a:ext>
                  </a:extLst>
                </p14:cNvPr>
                <p14:cNvContentPartPr/>
                <p14:nvPr/>
              </p14:nvContentPartPr>
              <p14:xfrm>
                <a:off x="1151853" y="652373"/>
                <a:ext cx="158760" cy="281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4E0A8BC-31B1-8104-8DCE-A4FB186DEE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6733" y="636893"/>
                  <a:ext cx="1890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686953-D4C0-13EF-ED7B-685D5CA15F65}"/>
                    </a:ext>
                  </a:extLst>
                </p14:cNvPr>
                <p14:cNvContentPartPr/>
                <p14:nvPr/>
              </p14:nvContentPartPr>
              <p14:xfrm>
                <a:off x="1427613" y="617453"/>
                <a:ext cx="168840" cy="260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686953-D4C0-13EF-ED7B-685D5CA15F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2133" y="602333"/>
                  <a:ext cx="199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F9C297-8E41-6F54-44DC-D8B8D8CC9F85}"/>
                    </a:ext>
                  </a:extLst>
                </p14:cNvPr>
                <p14:cNvContentPartPr/>
                <p14:nvPr/>
              </p14:nvContentPartPr>
              <p14:xfrm>
                <a:off x="1591773" y="701693"/>
                <a:ext cx="163800" cy="255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F9C297-8E41-6F54-44DC-D8B8D8CC9F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6653" y="686573"/>
                  <a:ext cx="194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EC91A3D-326B-9728-9872-7A34D79B0DB7}"/>
                    </a:ext>
                  </a:extLst>
                </p14:cNvPr>
                <p14:cNvContentPartPr/>
                <p14:nvPr/>
              </p14:nvContentPartPr>
              <p14:xfrm>
                <a:off x="1897773" y="695213"/>
                <a:ext cx="45000" cy="160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EC91A3D-326B-9728-9872-7A34D79B0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2293" y="679733"/>
                  <a:ext cx="75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4BA9C08-4924-CCD3-8E99-F2F672DC6C62}"/>
                    </a:ext>
                  </a:extLst>
                </p14:cNvPr>
                <p14:cNvContentPartPr/>
                <p14:nvPr/>
              </p14:nvContentPartPr>
              <p14:xfrm>
                <a:off x="1845213" y="568493"/>
                <a:ext cx="32760" cy="52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4BA9C08-4924-CCD3-8E99-F2F672DC6C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30093" y="553373"/>
                  <a:ext cx="63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3672EB-043E-CC63-742B-CB90D6120AF1}"/>
                    </a:ext>
                  </a:extLst>
                </p14:cNvPr>
                <p14:cNvContentPartPr/>
                <p14:nvPr/>
              </p14:nvContentPartPr>
              <p14:xfrm>
                <a:off x="1962573" y="581453"/>
                <a:ext cx="154440" cy="677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3672EB-043E-CC63-742B-CB90D6120A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47453" y="565973"/>
                  <a:ext cx="18468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870C5E-7C05-E396-099E-59B01A8A410E}"/>
                    </a:ext>
                  </a:extLst>
                </p14:cNvPr>
                <p14:cNvContentPartPr/>
                <p14:nvPr/>
              </p14:nvContentPartPr>
              <p14:xfrm>
                <a:off x="2321853" y="476333"/>
                <a:ext cx="28440" cy="597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870C5E-7C05-E396-099E-59B01A8A41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6733" y="461213"/>
                  <a:ext cx="5904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A099F08-9DC7-3BDF-47CE-A7D8D6589549}"/>
                    </a:ext>
                  </a:extLst>
                </p14:cNvPr>
                <p14:cNvContentPartPr/>
                <p14:nvPr/>
              </p14:nvContentPartPr>
              <p14:xfrm>
                <a:off x="2197653" y="854333"/>
                <a:ext cx="162720" cy="16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A099F08-9DC7-3BDF-47CE-A7D8D65895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82173" y="838853"/>
                  <a:ext cx="192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756D02-7ABC-342B-FA51-F4068AADA4EA}"/>
                    </a:ext>
                  </a:extLst>
                </p14:cNvPr>
                <p14:cNvContentPartPr/>
                <p14:nvPr/>
              </p14:nvContentPartPr>
              <p14:xfrm>
                <a:off x="2477733" y="858653"/>
                <a:ext cx="16560" cy="137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756D02-7ABC-342B-FA51-F4068AADA4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2613" y="843173"/>
                  <a:ext cx="47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886DF8-C918-D99E-4FF8-3C78174FA6BC}"/>
                    </a:ext>
                  </a:extLst>
                </p14:cNvPr>
                <p14:cNvContentPartPr/>
                <p14:nvPr/>
              </p14:nvContentPartPr>
              <p14:xfrm>
                <a:off x="2435973" y="695933"/>
                <a:ext cx="14400" cy="27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886DF8-C918-D99E-4FF8-3C78174FA6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20493" y="680453"/>
                  <a:ext cx="44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FE85F5-8F81-F6DD-6422-909F84057882}"/>
                    </a:ext>
                  </a:extLst>
                </p14:cNvPr>
                <p14:cNvContentPartPr/>
                <p14:nvPr/>
              </p14:nvContentPartPr>
              <p14:xfrm>
                <a:off x="2546493" y="802133"/>
                <a:ext cx="188280" cy="189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FE85F5-8F81-F6DD-6422-909F8405788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31373" y="787013"/>
                  <a:ext cx="218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6BDC10-8967-BFA6-0176-84A1AD14FCBB}"/>
                    </a:ext>
                  </a:extLst>
                </p14:cNvPr>
                <p14:cNvContentPartPr/>
                <p14:nvPr/>
              </p14:nvContentPartPr>
              <p14:xfrm>
                <a:off x="2865813" y="821213"/>
                <a:ext cx="41040" cy="36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6BDC10-8967-BFA6-0176-84A1AD14FC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50693" y="806093"/>
                  <a:ext cx="712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9A9E0E-6E7F-CF60-2628-70EC34C4BE06}"/>
                    </a:ext>
                  </a:extLst>
                </p14:cNvPr>
                <p14:cNvContentPartPr/>
                <p14:nvPr/>
              </p14:nvContentPartPr>
              <p14:xfrm>
                <a:off x="2826933" y="766133"/>
                <a:ext cx="134640" cy="234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9A9E0E-6E7F-CF60-2628-70EC34C4BE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1813" y="750653"/>
                  <a:ext cx="165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623230-7997-A837-EE28-B9B388C04042}"/>
                    </a:ext>
                  </a:extLst>
                </p14:cNvPr>
                <p14:cNvContentPartPr/>
                <p14:nvPr/>
              </p14:nvContentPartPr>
              <p14:xfrm>
                <a:off x="3386013" y="398213"/>
                <a:ext cx="217080" cy="804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623230-7997-A837-EE28-B9B388C040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70533" y="383093"/>
                  <a:ext cx="24768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B1F96D-24D8-3E4A-9676-9A435AC977EB}"/>
                    </a:ext>
                  </a:extLst>
                </p14:cNvPr>
                <p14:cNvContentPartPr/>
                <p14:nvPr/>
              </p14:nvContentPartPr>
              <p14:xfrm>
                <a:off x="3683373" y="495773"/>
                <a:ext cx="924480" cy="642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B1F96D-24D8-3E4A-9676-9A435AC977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68253" y="480653"/>
                  <a:ext cx="95508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D68A39E-D9AC-1DEB-E31B-7D464FA5D0B7}"/>
                    </a:ext>
                  </a:extLst>
                </p14:cNvPr>
                <p14:cNvContentPartPr/>
                <p14:nvPr/>
              </p14:nvContentPartPr>
              <p14:xfrm>
                <a:off x="4722333" y="954053"/>
                <a:ext cx="864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D68A39E-D9AC-1DEB-E31B-7D464FA5D0B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06853" y="938573"/>
                  <a:ext cx="38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D55DD5-F36B-7380-C17B-608955854B9F}"/>
                    </a:ext>
                  </a:extLst>
                </p14:cNvPr>
                <p14:cNvContentPartPr/>
                <p14:nvPr/>
              </p14:nvContentPartPr>
              <p14:xfrm>
                <a:off x="5111133" y="598733"/>
                <a:ext cx="23760" cy="251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D55DD5-F36B-7380-C17B-608955854B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96013" y="583613"/>
                  <a:ext cx="543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09128A-C973-87AB-013E-91EF14C25695}"/>
                    </a:ext>
                  </a:extLst>
                </p14:cNvPr>
                <p14:cNvContentPartPr/>
                <p14:nvPr/>
              </p14:nvContentPartPr>
              <p14:xfrm>
                <a:off x="5285373" y="618533"/>
                <a:ext cx="48960" cy="334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09128A-C973-87AB-013E-91EF14C256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70253" y="603413"/>
                  <a:ext cx="79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3779D8-D6AA-ACC2-1536-817DA17EBA07}"/>
                    </a:ext>
                  </a:extLst>
                </p14:cNvPr>
                <p14:cNvContentPartPr/>
                <p14:nvPr/>
              </p14:nvContentPartPr>
              <p14:xfrm>
                <a:off x="5089533" y="884573"/>
                <a:ext cx="206640" cy="23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3779D8-D6AA-ACC2-1536-817DA17EBA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74413" y="869093"/>
                  <a:ext cx="237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24D2034-B99C-EB89-3459-F28C110EB0B1}"/>
                    </a:ext>
                  </a:extLst>
                </p14:cNvPr>
                <p14:cNvContentPartPr/>
                <p14:nvPr/>
              </p14:nvContentPartPr>
              <p14:xfrm>
                <a:off x="5022213" y="365813"/>
                <a:ext cx="185760" cy="58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24D2034-B99C-EB89-3459-F28C110EB0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6733" y="350693"/>
                  <a:ext cx="216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C5C1B6A-25B5-E140-DC09-4F9153CCA1B9}"/>
                    </a:ext>
                  </a:extLst>
                </p14:cNvPr>
                <p14:cNvContentPartPr/>
                <p14:nvPr/>
              </p14:nvContentPartPr>
              <p14:xfrm>
                <a:off x="5520813" y="741293"/>
                <a:ext cx="33840" cy="99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C5C1B6A-25B5-E140-DC09-4F9153CCA1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05693" y="726173"/>
                  <a:ext cx="64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E6283A-8E17-EED3-80C5-236FDB8659D0}"/>
                    </a:ext>
                  </a:extLst>
                </p14:cNvPr>
                <p14:cNvContentPartPr/>
                <p14:nvPr/>
              </p14:nvContentPartPr>
              <p14:xfrm>
                <a:off x="5570853" y="1011653"/>
                <a:ext cx="9720" cy="15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E6283A-8E17-EED3-80C5-236FDB8659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5733" y="996173"/>
                  <a:ext cx="39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F44CEBC-0DDE-A54A-317A-62BD6FFDCE1C}"/>
                    </a:ext>
                  </a:extLst>
                </p14:cNvPr>
                <p14:cNvContentPartPr/>
                <p14:nvPr/>
              </p14:nvContentPartPr>
              <p14:xfrm>
                <a:off x="5699373" y="942173"/>
                <a:ext cx="219960" cy="2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F44CEBC-0DDE-A54A-317A-62BD6FFDCE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84253" y="926693"/>
                  <a:ext cx="250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7294BD-3BED-1942-0253-85E1A0C9A1A7}"/>
                    </a:ext>
                  </a:extLst>
                </p14:cNvPr>
                <p14:cNvContentPartPr/>
                <p14:nvPr/>
              </p14:nvContentPartPr>
              <p14:xfrm>
                <a:off x="1031973" y="1190933"/>
                <a:ext cx="3308760" cy="190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7294BD-3BED-1942-0253-85E1A0C9A1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6853" y="1175813"/>
                  <a:ext cx="3339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BDB58D-80EA-142B-ED47-2B2B25FF5480}"/>
                    </a:ext>
                  </a:extLst>
                </p14:cNvPr>
                <p14:cNvContentPartPr/>
                <p14:nvPr/>
              </p14:nvContentPartPr>
              <p14:xfrm>
                <a:off x="943773" y="1894013"/>
                <a:ext cx="102600" cy="462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BDB58D-80EA-142B-ED47-2B2B25FF54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8293" y="1878893"/>
                  <a:ext cx="1332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AC9689-2D20-2189-EBB1-ABD5CF5E0D93}"/>
                    </a:ext>
                  </a:extLst>
                </p14:cNvPr>
                <p14:cNvContentPartPr/>
                <p14:nvPr/>
              </p14:nvContentPartPr>
              <p14:xfrm>
                <a:off x="1145733" y="2093453"/>
                <a:ext cx="159840" cy="229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AC9689-2D20-2189-EBB1-ABD5CF5E0D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30613" y="2077973"/>
                  <a:ext cx="190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E05F24-3E0F-2A0C-DF03-454549EAA9CF}"/>
                    </a:ext>
                  </a:extLst>
                </p14:cNvPr>
                <p14:cNvContentPartPr/>
                <p14:nvPr/>
              </p14:nvContentPartPr>
              <p14:xfrm>
                <a:off x="1380093" y="2069693"/>
                <a:ext cx="153000" cy="267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E05F24-3E0F-2A0C-DF03-454549EAA9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64973" y="2054573"/>
                  <a:ext cx="183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A2A2CF-C335-E68E-A36B-CEEBBFC7F2D6}"/>
                    </a:ext>
                  </a:extLst>
                </p14:cNvPr>
                <p14:cNvContentPartPr/>
                <p14:nvPr/>
              </p14:nvContentPartPr>
              <p14:xfrm>
                <a:off x="1595373" y="2084813"/>
                <a:ext cx="165240" cy="260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A2A2CF-C335-E68E-A36B-CEEBBFC7F2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79893" y="2069693"/>
                  <a:ext cx="195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2FD41C-810F-49AA-C1CB-84663CFCE33D}"/>
                    </a:ext>
                  </a:extLst>
                </p14:cNvPr>
                <p14:cNvContentPartPr/>
                <p14:nvPr/>
              </p14:nvContentPartPr>
              <p14:xfrm>
                <a:off x="1844133" y="2084453"/>
                <a:ext cx="189000" cy="232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2FD41C-810F-49AA-C1CB-84663CFCE3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29013" y="2069333"/>
                  <a:ext cx="2196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EF3F22-C964-644B-937B-1D86640EC18E}"/>
                    </a:ext>
                  </a:extLst>
                </p14:cNvPr>
                <p14:cNvContentPartPr/>
                <p14:nvPr/>
              </p14:nvContentPartPr>
              <p14:xfrm>
                <a:off x="1325013" y="2435453"/>
                <a:ext cx="20880" cy="142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EF3F22-C964-644B-937B-1D86640EC18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09893" y="2419973"/>
                  <a:ext cx="51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786F300-6C60-B228-3856-9D909B855AF0}"/>
                    </a:ext>
                  </a:extLst>
                </p14:cNvPr>
                <p14:cNvContentPartPr/>
                <p14:nvPr/>
              </p14:nvContentPartPr>
              <p14:xfrm>
                <a:off x="666933" y="1670453"/>
                <a:ext cx="1674360" cy="987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786F300-6C60-B228-3856-9D909B855A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1453" y="1655333"/>
                  <a:ext cx="170496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8F1E89-2D2F-7547-8296-46B2DF51B070}"/>
                    </a:ext>
                  </a:extLst>
                </p14:cNvPr>
                <p14:cNvContentPartPr/>
                <p14:nvPr/>
              </p14:nvContentPartPr>
              <p14:xfrm>
                <a:off x="2317533" y="1958813"/>
                <a:ext cx="1720440" cy="345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8F1E89-2D2F-7547-8296-46B2DF51B07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02053" y="1943333"/>
                  <a:ext cx="17510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27D9CC-5DEC-2602-A20F-B3CD98EFD986}"/>
                    </a:ext>
                  </a:extLst>
                </p14:cNvPr>
                <p14:cNvContentPartPr/>
                <p14:nvPr/>
              </p14:nvContentPartPr>
              <p14:xfrm>
                <a:off x="3985053" y="1940093"/>
                <a:ext cx="192600" cy="314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27D9CC-5DEC-2602-A20F-B3CD98EFD98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69933" y="1924973"/>
                  <a:ext cx="222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9E7111B-2B4F-619C-8B5C-C8D28C586755}"/>
                    </a:ext>
                  </a:extLst>
                </p14:cNvPr>
                <p14:cNvContentPartPr/>
                <p14:nvPr/>
              </p14:nvContentPartPr>
              <p14:xfrm>
                <a:off x="4456293" y="1690973"/>
                <a:ext cx="257040" cy="569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9E7111B-2B4F-619C-8B5C-C8D28C5867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41173" y="1675493"/>
                  <a:ext cx="28764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142C1E-E623-69CB-C1E0-E83F533EA475}"/>
                    </a:ext>
                  </a:extLst>
                </p14:cNvPr>
                <p14:cNvContentPartPr/>
                <p14:nvPr/>
              </p14:nvContentPartPr>
              <p14:xfrm>
                <a:off x="4855533" y="1948013"/>
                <a:ext cx="697680" cy="313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142C1E-E623-69CB-C1E0-E83F533EA4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40053" y="1932533"/>
                  <a:ext cx="728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E7A8C4D-BD47-5FDF-16A7-E683A63A00F3}"/>
                    </a:ext>
                  </a:extLst>
                </p14:cNvPr>
                <p14:cNvContentPartPr/>
                <p14:nvPr/>
              </p14:nvContentPartPr>
              <p14:xfrm>
                <a:off x="5564733" y="1757573"/>
                <a:ext cx="590760" cy="408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E7A8C4D-BD47-5FDF-16A7-E683A63A00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49253" y="1742093"/>
                  <a:ext cx="6213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9B4721-5CF2-1051-811B-B6A4BB2846C1}"/>
                    </a:ext>
                  </a:extLst>
                </p14:cNvPr>
                <p14:cNvContentPartPr/>
                <p14:nvPr/>
              </p14:nvContentPartPr>
              <p14:xfrm>
                <a:off x="6171693" y="1834613"/>
                <a:ext cx="587520" cy="676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9B4721-5CF2-1051-811B-B6A4BB2846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213" y="1819133"/>
                  <a:ext cx="61776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8CCA36-A014-B9F7-3FBC-2CE323AC632E}"/>
                    </a:ext>
                  </a:extLst>
                </p14:cNvPr>
                <p14:cNvContentPartPr/>
                <p14:nvPr/>
              </p14:nvContentPartPr>
              <p14:xfrm>
                <a:off x="6161973" y="1693133"/>
                <a:ext cx="13320" cy="27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8CCA36-A014-B9F7-3FBC-2CE323AC63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46853" y="1678013"/>
                  <a:ext cx="43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9F41BE9-CC15-9295-19DC-66DF2F7E30C9}"/>
                    </a:ext>
                  </a:extLst>
                </p14:cNvPr>
                <p14:cNvContentPartPr/>
                <p14:nvPr/>
              </p14:nvContentPartPr>
              <p14:xfrm>
                <a:off x="4647453" y="2332853"/>
                <a:ext cx="1918440" cy="240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9F41BE9-CC15-9295-19DC-66DF2F7E30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32333" y="2317733"/>
                  <a:ext cx="1949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1943C4C-F6C6-9214-F112-3C76AA701107}"/>
                    </a:ext>
                  </a:extLst>
                </p14:cNvPr>
                <p14:cNvContentPartPr/>
                <p14:nvPr/>
              </p14:nvContentPartPr>
              <p14:xfrm>
                <a:off x="4028973" y="2270933"/>
                <a:ext cx="419040" cy="1415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1943C4C-F6C6-9214-F112-3C76AA7011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13853" y="2255813"/>
                  <a:ext cx="449280" cy="14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99CCE0-CB40-E9F4-10FD-52C95E8D1F77}"/>
                    </a:ext>
                  </a:extLst>
                </p14:cNvPr>
                <p14:cNvContentPartPr/>
                <p14:nvPr/>
              </p14:nvContentPartPr>
              <p14:xfrm>
                <a:off x="4353693" y="3569093"/>
                <a:ext cx="203040" cy="192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99CCE0-CB40-E9F4-10FD-52C95E8D1F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38573" y="3553613"/>
                  <a:ext cx="233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177EA18-7002-1931-8DAE-3624564ABD02}"/>
                    </a:ext>
                  </a:extLst>
                </p14:cNvPr>
                <p14:cNvContentPartPr/>
                <p14:nvPr/>
              </p14:nvContentPartPr>
              <p14:xfrm>
                <a:off x="4273413" y="2205413"/>
                <a:ext cx="170640" cy="226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177EA18-7002-1931-8DAE-3624564ABD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58293" y="2190293"/>
                  <a:ext cx="201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0DFB0F-F44A-E0E5-0F96-26D356554A94}"/>
                    </a:ext>
                  </a:extLst>
                </p14:cNvPr>
                <p14:cNvContentPartPr/>
                <p14:nvPr/>
              </p14:nvContentPartPr>
              <p14:xfrm>
                <a:off x="4800453" y="3092093"/>
                <a:ext cx="1480320" cy="1076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0DFB0F-F44A-E0E5-0F96-26D356554A9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84973" y="3076973"/>
                  <a:ext cx="1510920" cy="11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2C8D02-EE1E-3C81-66B6-9C0E51577221}"/>
                    </a:ext>
                  </a:extLst>
                </p14:cNvPr>
                <p14:cNvContentPartPr/>
                <p14:nvPr/>
              </p14:nvContentPartPr>
              <p14:xfrm>
                <a:off x="6098253" y="3525893"/>
                <a:ext cx="351360" cy="176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2C8D02-EE1E-3C81-66B6-9C0E515772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83133" y="3510773"/>
                  <a:ext cx="381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00BBD18-B281-0AE2-A577-F1FA0B251973}"/>
                    </a:ext>
                  </a:extLst>
                </p14:cNvPr>
                <p14:cNvContentPartPr/>
                <p14:nvPr/>
              </p14:nvContentPartPr>
              <p14:xfrm>
                <a:off x="6395253" y="3400253"/>
                <a:ext cx="104760" cy="111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00BBD18-B281-0AE2-A577-F1FA0B25197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80133" y="3385133"/>
                  <a:ext cx="135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5F86BE-6CCD-A86B-A6A0-07CA0656D550}"/>
                    </a:ext>
                  </a:extLst>
                </p14:cNvPr>
                <p14:cNvContentPartPr/>
                <p14:nvPr/>
              </p14:nvContentPartPr>
              <p14:xfrm>
                <a:off x="6534933" y="3547133"/>
                <a:ext cx="187920" cy="146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5F86BE-6CCD-A86B-A6A0-07CA0656D5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19813" y="3532013"/>
                  <a:ext cx="218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A5CC503-0303-F0F9-D500-75FEC9F6C827}"/>
                    </a:ext>
                  </a:extLst>
                </p14:cNvPr>
                <p14:cNvContentPartPr/>
                <p14:nvPr/>
              </p14:nvContentPartPr>
              <p14:xfrm>
                <a:off x="6809253" y="3691853"/>
                <a:ext cx="36720" cy="12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A5CC503-0303-F0F9-D500-75FEC9F6C8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94133" y="3676733"/>
                  <a:ext cx="66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80E29D3-5CD5-3A0E-0972-ADA73ADF861C}"/>
                    </a:ext>
                  </a:extLst>
                </p14:cNvPr>
                <p14:cNvContentPartPr/>
                <p14:nvPr/>
              </p14:nvContentPartPr>
              <p14:xfrm>
                <a:off x="4931133" y="3947093"/>
                <a:ext cx="1440720" cy="132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80E29D3-5CD5-3A0E-0972-ADA73ADF86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15653" y="3931973"/>
                  <a:ext cx="1471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8756511-AF35-A9FE-6448-3428DAD9EE4E}"/>
                    </a:ext>
                  </a:extLst>
                </p14:cNvPr>
                <p14:cNvContentPartPr/>
                <p14:nvPr/>
              </p14:nvContentPartPr>
              <p14:xfrm>
                <a:off x="6957573" y="2021093"/>
                <a:ext cx="158760" cy="9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8756511-AF35-A9FE-6448-3428DAD9EE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42093" y="2005973"/>
                  <a:ext cx="189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2EE1580-53C5-BA1F-851F-BCDD1469049C}"/>
                    </a:ext>
                  </a:extLst>
                </p14:cNvPr>
                <p14:cNvContentPartPr/>
                <p14:nvPr/>
              </p14:nvContentPartPr>
              <p14:xfrm>
                <a:off x="7092573" y="1904453"/>
                <a:ext cx="139320" cy="184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2EE1580-53C5-BA1F-851F-BCDD146904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77093" y="1889333"/>
                  <a:ext cx="169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417B091-90BF-3C82-9CF8-D7F47F53D4B5}"/>
                    </a:ext>
                  </a:extLst>
                </p14:cNvPr>
                <p14:cNvContentPartPr/>
                <p14:nvPr/>
              </p14:nvContentPartPr>
              <p14:xfrm>
                <a:off x="7434213" y="1449053"/>
                <a:ext cx="153360" cy="698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417B091-90BF-3C82-9CF8-D7F47F53D4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19093" y="1433933"/>
                  <a:ext cx="18396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CDC72F4-D202-D137-4CB7-F0BF6A67D3CB}"/>
                    </a:ext>
                  </a:extLst>
                </p14:cNvPr>
                <p14:cNvContentPartPr/>
                <p14:nvPr/>
              </p14:nvContentPartPr>
              <p14:xfrm>
                <a:off x="7734093" y="1453733"/>
                <a:ext cx="165240" cy="675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CDC72F4-D202-D137-4CB7-F0BF6A67D3C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18613" y="1438613"/>
                  <a:ext cx="19548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2C5BBBE-881D-BAFD-3FAB-8BDF429B1ED4}"/>
                    </a:ext>
                  </a:extLst>
                </p14:cNvPr>
                <p14:cNvContentPartPr/>
                <p14:nvPr/>
              </p14:nvContentPartPr>
              <p14:xfrm>
                <a:off x="8025333" y="1425653"/>
                <a:ext cx="105840" cy="590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2C5BBBE-881D-BAFD-3FAB-8BDF429B1ED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10213" y="1410173"/>
                  <a:ext cx="13644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B493A92-C2EF-146F-5D88-15D81D885048}"/>
                    </a:ext>
                  </a:extLst>
                </p14:cNvPr>
                <p14:cNvContentPartPr/>
                <p14:nvPr/>
              </p14:nvContentPartPr>
              <p14:xfrm>
                <a:off x="8297133" y="1327013"/>
                <a:ext cx="187200" cy="638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B493A92-C2EF-146F-5D88-15D81D88504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82013" y="1311893"/>
                  <a:ext cx="21744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2834272-01D6-9C03-3FE1-63A6B81AB6A3}"/>
                    </a:ext>
                  </a:extLst>
                </p14:cNvPr>
                <p14:cNvContentPartPr/>
                <p14:nvPr/>
              </p14:nvContentPartPr>
              <p14:xfrm>
                <a:off x="8634453" y="1346813"/>
                <a:ext cx="131760" cy="694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2834272-01D6-9C03-3FE1-63A6B81AB6A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18973" y="1331333"/>
                  <a:ext cx="16236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32F032-C515-741E-66A1-E50491FA5836}"/>
                    </a:ext>
                  </a:extLst>
                </p14:cNvPr>
                <p14:cNvContentPartPr/>
                <p14:nvPr/>
              </p14:nvContentPartPr>
              <p14:xfrm>
                <a:off x="8884293" y="1381013"/>
                <a:ext cx="172800" cy="525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32F032-C515-741E-66A1-E50491FA58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69173" y="1365893"/>
                  <a:ext cx="2034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3915CC4-8F72-4A16-C11A-3F9E604341E3}"/>
                    </a:ext>
                  </a:extLst>
                </p14:cNvPr>
                <p14:cNvContentPartPr/>
                <p14:nvPr/>
              </p14:nvContentPartPr>
              <p14:xfrm>
                <a:off x="9245733" y="1322333"/>
                <a:ext cx="167400" cy="702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3915CC4-8F72-4A16-C11A-3F9E604341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30253" y="1307213"/>
                  <a:ext cx="19800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E76347B-81C9-8362-DF90-0850B000807D}"/>
                    </a:ext>
                  </a:extLst>
                </p14:cNvPr>
                <p14:cNvContentPartPr/>
                <p14:nvPr/>
              </p14:nvContentPartPr>
              <p14:xfrm>
                <a:off x="9608613" y="1330253"/>
                <a:ext cx="113040" cy="577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E76347B-81C9-8362-DF90-0850B00080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93493" y="1314773"/>
                  <a:ext cx="1436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4844E03-CE93-9994-7196-482B52F9EDF2}"/>
                    </a:ext>
                  </a:extLst>
                </p14:cNvPr>
                <p14:cNvContentPartPr/>
                <p14:nvPr/>
              </p14:nvContentPartPr>
              <p14:xfrm>
                <a:off x="6942453" y="3647213"/>
                <a:ext cx="413640" cy="20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4844E03-CE93-9994-7196-482B52F9ED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26973" y="3631733"/>
                  <a:ext cx="443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8125E6A-F5B8-A55F-EC55-0355C316B22C}"/>
                    </a:ext>
                  </a:extLst>
                </p14:cNvPr>
                <p14:cNvContentPartPr/>
                <p14:nvPr/>
              </p14:nvContentPartPr>
              <p14:xfrm>
                <a:off x="7161693" y="3564773"/>
                <a:ext cx="303120" cy="206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8125E6A-F5B8-A55F-EC55-0355C316B22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46573" y="3549653"/>
                  <a:ext cx="3337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9F309-EE60-BF2E-01E9-DD06B2F53F60}"/>
              </a:ext>
            </a:extLst>
          </p:cNvPr>
          <p:cNvGrpSpPr/>
          <p:nvPr/>
        </p:nvGrpSpPr>
        <p:grpSpPr>
          <a:xfrm>
            <a:off x="840453" y="4254173"/>
            <a:ext cx="1755000" cy="1058400"/>
            <a:chOff x="840453" y="4254173"/>
            <a:chExt cx="1755000" cy="10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2525BA-AE35-516F-2C02-D2FC9651C906}"/>
                    </a:ext>
                  </a:extLst>
                </p14:cNvPr>
                <p14:cNvContentPartPr/>
                <p14:nvPr/>
              </p14:nvContentPartPr>
              <p14:xfrm>
                <a:off x="840453" y="4254173"/>
                <a:ext cx="1186200" cy="896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2525BA-AE35-516F-2C02-D2FC9651C90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5333" y="4239053"/>
                  <a:ext cx="121644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6647525-50E4-B44E-0B0D-60180259224C}"/>
                    </a:ext>
                  </a:extLst>
                </p14:cNvPr>
                <p14:cNvContentPartPr/>
                <p14:nvPr/>
              </p14:nvContentPartPr>
              <p14:xfrm>
                <a:off x="2142573" y="4648373"/>
                <a:ext cx="452880" cy="397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6647525-50E4-B44E-0B0D-6018025922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27453" y="4633253"/>
                  <a:ext cx="4831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E8D58BF-CE83-BF29-B8D9-53119198C97C}"/>
                    </a:ext>
                  </a:extLst>
                </p14:cNvPr>
                <p14:cNvContentPartPr/>
                <p14:nvPr/>
              </p14:nvContentPartPr>
              <p14:xfrm>
                <a:off x="1196133" y="5191253"/>
                <a:ext cx="1236240" cy="121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E8D58BF-CE83-BF29-B8D9-53119198C9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81013" y="5176133"/>
                  <a:ext cx="12668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BFDD454-F90C-590B-9A1D-37C70F6FA460}"/>
                  </a:ext>
                </a:extLst>
              </p14:cNvPr>
              <p14:cNvContentPartPr/>
              <p14:nvPr/>
            </p14:nvContentPartPr>
            <p14:xfrm>
              <a:off x="9152853" y="3013613"/>
              <a:ext cx="1904040" cy="34632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BFDD454-F90C-590B-9A1D-37C70F6FA46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137733" y="2998493"/>
                <a:ext cx="1934640" cy="34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F565914-083B-BE6B-E2E8-6DA90922D28F}"/>
                  </a:ext>
                </a:extLst>
              </p14:cNvPr>
              <p14:cNvContentPartPr/>
              <p14:nvPr/>
            </p14:nvContentPartPr>
            <p14:xfrm>
              <a:off x="10226013" y="2719493"/>
              <a:ext cx="223200" cy="6350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F565914-083B-BE6B-E2E8-6DA90922D28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210533" y="2704013"/>
                <a:ext cx="253440" cy="66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20D252-FB86-4B30-87EC-82E1983F28F6}"/>
              </a:ext>
            </a:extLst>
          </p:cNvPr>
          <p:cNvGrpSpPr/>
          <p:nvPr/>
        </p:nvGrpSpPr>
        <p:grpSpPr>
          <a:xfrm>
            <a:off x="5984493" y="2783213"/>
            <a:ext cx="6101640" cy="3831840"/>
            <a:chOff x="5984493" y="2783213"/>
            <a:chExt cx="6101640" cy="38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5EBA1AD-490B-9370-06D7-725EE9FDA234}"/>
                    </a:ext>
                  </a:extLst>
                </p14:cNvPr>
                <p14:cNvContentPartPr/>
                <p14:nvPr/>
              </p14:nvContentPartPr>
              <p14:xfrm>
                <a:off x="9500613" y="3329333"/>
                <a:ext cx="280800" cy="478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5EBA1AD-490B-9370-06D7-725EE9FDA2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85493" y="3313853"/>
                  <a:ext cx="3114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090BDA-B4F6-4772-ABCB-05481EA1E074}"/>
                    </a:ext>
                  </a:extLst>
                </p14:cNvPr>
                <p14:cNvContentPartPr/>
                <p14:nvPr/>
              </p14:nvContentPartPr>
              <p14:xfrm>
                <a:off x="9842613" y="3626693"/>
                <a:ext cx="15480" cy="18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090BDA-B4F6-4772-ABCB-05481EA1E07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27133" y="3611573"/>
                  <a:ext cx="46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986DBF7-4B83-C3D0-148B-AD42AB49FBB1}"/>
                    </a:ext>
                  </a:extLst>
                </p14:cNvPr>
                <p14:cNvContentPartPr/>
                <p14:nvPr/>
              </p14:nvContentPartPr>
              <p14:xfrm>
                <a:off x="9932613" y="3391253"/>
                <a:ext cx="320400" cy="379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986DBF7-4B83-C3D0-148B-AD42AB49FBB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17133" y="3375773"/>
                  <a:ext cx="3510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D38D1E0-5DED-4361-F71C-95DABA1BD64F}"/>
                    </a:ext>
                  </a:extLst>
                </p14:cNvPr>
                <p14:cNvContentPartPr/>
                <p14:nvPr/>
              </p14:nvContentPartPr>
              <p14:xfrm>
                <a:off x="9681333" y="4044653"/>
                <a:ext cx="290520" cy="601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D38D1E0-5DED-4361-F71C-95DABA1BD64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66213" y="4029533"/>
                  <a:ext cx="32112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21ACDD-5CF0-EFE7-0696-0CCD3C23081E}"/>
                    </a:ext>
                  </a:extLst>
                </p14:cNvPr>
                <p14:cNvContentPartPr/>
                <p14:nvPr/>
              </p14:nvContentPartPr>
              <p14:xfrm>
                <a:off x="10074093" y="4468373"/>
                <a:ext cx="12960" cy="23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21ACDD-5CF0-EFE7-0696-0CCD3C2308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58613" y="4453253"/>
                  <a:ext cx="43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0360305-84E9-90F6-84E8-4CFC4DCC69CB}"/>
                    </a:ext>
                  </a:extLst>
                </p14:cNvPr>
                <p14:cNvContentPartPr/>
                <p14:nvPr/>
              </p14:nvContentPartPr>
              <p14:xfrm>
                <a:off x="10152933" y="4194773"/>
                <a:ext cx="174960" cy="469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0360305-84E9-90F6-84E8-4CFC4DCC69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37813" y="4179653"/>
                  <a:ext cx="2055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3292784-5F6D-E43A-995B-024B354A5A5A}"/>
                    </a:ext>
                  </a:extLst>
                </p14:cNvPr>
                <p14:cNvContentPartPr/>
                <p14:nvPr/>
              </p14:nvContentPartPr>
              <p14:xfrm>
                <a:off x="10186773" y="4152293"/>
                <a:ext cx="214560" cy="94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3292784-5F6D-E43A-995B-024B354A5A5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71293" y="4136813"/>
                  <a:ext cx="244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2FC82E-1ED0-628E-D46A-1FB8D11AFDBB}"/>
                    </a:ext>
                  </a:extLst>
                </p14:cNvPr>
                <p14:cNvContentPartPr/>
                <p14:nvPr/>
              </p14:nvContentPartPr>
              <p14:xfrm>
                <a:off x="10010013" y="5087213"/>
                <a:ext cx="131760" cy="384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2FC82E-1ED0-628E-D46A-1FB8D11AFDB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94893" y="5071733"/>
                  <a:ext cx="1623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FC5AC72-C564-98B9-0C7C-182772AE028F}"/>
                    </a:ext>
                  </a:extLst>
                </p14:cNvPr>
                <p14:cNvContentPartPr/>
                <p14:nvPr/>
              </p14:nvContentPartPr>
              <p14:xfrm>
                <a:off x="10004973" y="5094053"/>
                <a:ext cx="136440" cy="77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FC5AC72-C564-98B9-0C7C-182772AE02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89853" y="5078933"/>
                  <a:ext cx="167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302273D-E391-58CE-3625-CBA39F03C257}"/>
                    </a:ext>
                  </a:extLst>
                </p14:cNvPr>
                <p14:cNvContentPartPr/>
                <p14:nvPr/>
              </p14:nvContentPartPr>
              <p14:xfrm>
                <a:off x="10298373" y="5368733"/>
                <a:ext cx="39960" cy="57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302273D-E391-58CE-3625-CBA39F03C25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83253" y="5353253"/>
                  <a:ext cx="70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894749A-9391-DBBD-7715-C33F9C717A8D}"/>
                    </a:ext>
                  </a:extLst>
                </p14:cNvPr>
                <p14:cNvContentPartPr/>
                <p14:nvPr/>
              </p14:nvContentPartPr>
              <p14:xfrm>
                <a:off x="10361373" y="5159933"/>
                <a:ext cx="201960" cy="352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894749A-9391-DBBD-7715-C33F9C717A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46253" y="5144453"/>
                  <a:ext cx="232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DC1EC52-AA8E-FD5F-41E4-47A4E475840F}"/>
                    </a:ext>
                  </a:extLst>
                </p14:cNvPr>
                <p14:cNvContentPartPr/>
                <p14:nvPr/>
              </p14:nvContentPartPr>
              <p14:xfrm>
                <a:off x="9935133" y="5923853"/>
                <a:ext cx="176760" cy="291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DC1EC52-AA8E-FD5F-41E4-47A4E475840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20013" y="5908733"/>
                  <a:ext cx="207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834A4E-5B74-CC6F-3E34-A58B908EB38F}"/>
                    </a:ext>
                  </a:extLst>
                </p14:cNvPr>
                <p14:cNvContentPartPr/>
                <p14:nvPr/>
              </p14:nvContentPartPr>
              <p14:xfrm>
                <a:off x="9954933" y="5738093"/>
                <a:ext cx="190800" cy="132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834A4E-5B74-CC6F-3E34-A58B908EB38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39453" y="5722973"/>
                  <a:ext cx="221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1E2E1F1-098A-C9DD-E774-9B7179CAD9D4}"/>
                    </a:ext>
                  </a:extLst>
                </p14:cNvPr>
                <p14:cNvContentPartPr/>
                <p14:nvPr/>
              </p14:nvContentPartPr>
              <p14:xfrm>
                <a:off x="10275693" y="5830613"/>
                <a:ext cx="467640" cy="414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1E2E1F1-098A-C9DD-E774-9B7179CAD9D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260573" y="5815493"/>
                  <a:ext cx="4978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7DDFDAD-79F8-89F5-AB55-D901D4B03615}"/>
                    </a:ext>
                  </a:extLst>
                </p14:cNvPr>
                <p14:cNvContentPartPr/>
                <p14:nvPr/>
              </p14:nvContentPartPr>
              <p14:xfrm>
                <a:off x="11195133" y="3937733"/>
                <a:ext cx="274680" cy="616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7DDFDAD-79F8-89F5-AB55-D901D4B036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79653" y="3922613"/>
                  <a:ext cx="30528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5E53E6D-0437-6921-2E45-1A17371FFC84}"/>
                    </a:ext>
                  </a:extLst>
                </p14:cNvPr>
                <p14:cNvContentPartPr/>
                <p14:nvPr/>
              </p14:nvContentPartPr>
              <p14:xfrm>
                <a:off x="11543973" y="4387013"/>
                <a:ext cx="13320" cy="18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5E53E6D-0437-6921-2E45-1A17371FFC8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528493" y="4371533"/>
                  <a:ext cx="43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E455874-7E9E-4A0D-13E8-906DB5638B12}"/>
                    </a:ext>
                  </a:extLst>
                </p14:cNvPr>
                <p14:cNvContentPartPr/>
                <p14:nvPr/>
              </p14:nvContentPartPr>
              <p14:xfrm>
                <a:off x="11641533" y="3921533"/>
                <a:ext cx="212040" cy="590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E455874-7E9E-4A0D-13E8-906DB5638B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26413" y="3906413"/>
                  <a:ext cx="24228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52FF766-5CD8-EB94-BD16-B861EBB7FDBD}"/>
                    </a:ext>
                  </a:extLst>
                </p14:cNvPr>
                <p14:cNvContentPartPr/>
                <p14:nvPr/>
              </p14:nvContentPartPr>
              <p14:xfrm>
                <a:off x="11011533" y="3523013"/>
                <a:ext cx="928800" cy="1269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52FF766-5CD8-EB94-BD16-B861EBB7FDB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96413" y="3507533"/>
                  <a:ext cx="959400" cy="12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157E9B-005E-8D37-1EBA-7DA36119CA8E}"/>
                    </a:ext>
                  </a:extLst>
                </p14:cNvPr>
                <p14:cNvContentPartPr/>
                <p14:nvPr/>
              </p14:nvContentPartPr>
              <p14:xfrm>
                <a:off x="10733973" y="3231773"/>
                <a:ext cx="484560" cy="286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157E9B-005E-8D37-1EBA-7DA36119CA8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18853" y="3216653"/>
                  <a:ext cx="515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19F305-E393-0CA1-3D6B-BE9C4E26B60E}"/>
                    </a:ext>
                  </a:extLst>
                </p14:cNvPr>
                <p14:cNvContentPartPr/>
                <p14:nvPr/>
              </p14:nvContentPartPr>
              <p14:xfrm>
                <a:off x="10647933" y="3276413"/>
                <a:ext cx="213840" cy="305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19F305-E393-0CA1-3D6B-BE9C4E26B60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32453" y="3260933"/>
                  <a:ext cx="2444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5B7A141-94A9-B4A0-79C5-103D6C5C0B73}"/>
                    </a:ext>
                  </a:extLst>
                </p14:cNvPr>
                <p14:cNvContentPartPr/>
                <p14:nvPr/>
              </p14:nvContentPartPr>
              <p14:xfrm>
                <a:off x="11040333" y="2783213"/>
                <a:ext cx="229320" cy="434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5B7A141-94A9-B4A0-79C5-103D6C5C0B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25213" y="2767733"/>
                  <a:ext cx="2599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247E037-D9EB-6969-6B77-3590E637AF50}"/>
                    </a:ext>
                  </a:extLst>
                </p14:cNvPr>
                <p14:cNvContentPartPr/>
                <p14:nvPr/>
              </p14:nvContentPartPr>
              <p14:xfrm>
                <a:off x="11278653" y="2988053"/>
                <a:ext cx="198000" cy="256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247E037-D9EB-6969-6B77-3590E637AF5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63173" y="2972573"/>
                  <a:ext cx="2286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B76417E-9ACD-B6EC-4E4E-8E6380F8C1E8}"/>
                    </a:ext>
                  </a:extLst>
                </p14:cNvPr>
                <p14:cNvContentPartPr/>
                <p14:nvPr/>
              </p14:nvContentPartPr>
              <p14:xfrm>
                <a:off x="11547213" y="3000653"/>
                <a:ext cx="78840" cy="156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B76417E-9ACD-B6EC-4E4E-8E6380F8C1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32093" y="2985533"/>
                  <a:ext cx="109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D4E7805-9674-B311-E205-FD0CB28E0F26}"/>
                    </a:ext>
                  </a:extLst>
                </p14:cNvPr>
                <p14:cNvContentPartPr/>
                <p14:nvPr/>
              </p14:nvContentPartPr>
              <p14:xfrm>
                <a:off x="11584293" y="3125213"/>
                <a:ext cx="110160" cy="109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D4E7805-9674-B311-E205-FD0CB28E0F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69173" y="3109733"/>
                  <a:ext cx="140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5F7EDC-7ED4-980B-86EE-B9C50A6DBF72}"/>
                    </a:ext>
                  </a:extLst>
                </p14:cNvPr>
                <p14:cNvContentPartPr/>
                <p14:nvPr/>
              </p14:nvContentPartPr>
              <p14:xfrm>
                <a:off x="11696973" y="3016133"/>
                <a:ext cx="107640" cy="212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5F7EDC-7ED4-980B-86EE-B9C50A6DBF7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681853" y="3000653"/>
                  <a:ext cx="137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25C9877-C717-3954-60C2-4CC3165EA745}"/>
                    </a:ext>
                  </a:extLst>
                </p14:cNvPr>
                <p14:cNvContentPartPr/>
                <p14:nvPr/>
              </p14:nvContentPartPr>
              <p14:xfrm>
                <a:off x="11804613" y="3091733"/>
                <a:ext cx="126360" cy="165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25C9877-C717-3954-60C2-4CC3165EA74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789493" y="3076253"/>
                  <a:ext cx="156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E862018-A888-1636-3460-CB506EB03993}"/>
                    </a:ext>
                  </a:extLst>
                </p14:cNvPr>
                <p14:cNvContentPartPr/>
                <p14:nvPr/>
              </p14:nvContentPartPr>
              <p14:xfrm>
                <a:off x="11975253" y="3157253"/>
                <a:ext cx="30240" cy="120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E862018-A888-1636-3460-CB506EB0399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960133" y="3142133"/>
                  <a:ext cx="6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5F9EF1-3614-F3DF-C03B-9B112BDA526E}"/>
                    </a:ext>
                  </a:extLst>
                </p14:cNvPr>
                <p14:cNvContentPartPr/>
                <p14:nvPr/>
              </p14:nvContentPartPr>
              <p14:xfrm>
                <a:off x="11963733" y="3020093"/>
                <a:ext cx="19800" cy="103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5F9EF1-3614-F3DF-C03B-9B112BDA52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948613" y="3004973"/>
                  <a:ext cx="50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EB2C180-6FD6-9BF4-D025-F65F3EB44C27}"/>
                    </a:ext>
                  </a:extLst>
                </p14:cNvPr>
                <p14:cNvContentPartPr/>
                <p14:nvPr/>
              </p14:nvContentPartPr>
              <p14:xfrm>
                <a:off x="11965173" y="3107933"/>
                <a:ext cx="39600" cy="303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EB2C180-6FD6-9BF4-D025-F65F3EB44C2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949693" y="3092813"/>
                  <a:ext cx="70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D6C0694-B17D-4AE3-068B-CFDB996CB469}"/>
                    </a:ext>
                  </a:extLst>
                </p14:cNvPr>
                <p14:cNvContentPartPr/>
                <p14:nvPr/>
              </p14:nvContentPartPr>
              <p14:xfrm>
                <a:off x="11329413" y="3345893"/>
                <a:ext cx="628920" cy="103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D6C0694-B17D-4AE3-068B-CFDB996CB46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14293" y="3330413"/>
                  <a:ext cx="659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4119FDC-D19D-A62C-861C-6399F3A138A8}"/>
                    </a:ext>
                  </a:extLst>
                </p14:cNvPr>
                <p14:cNvContentPartPr/>
                <p14:nvPr/>
              </p14:nvContentPartPr>
              <p14:xfrm>
                <a:off x="11286573" y="4898933"/>
                <a:ext cx="799560" cy="16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4119FDC-D19D-A62C-861C-6399F3A138A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271093" y="4883453"/>
                  <a:ext cx="830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EE50B23-A769-CC76-ED4F-A6D390DAC55E}"/>
                    </a:ext>
                  </a:extLst>
                </p14:cNvPr>
                <p14:cNvContentPartPr/>
                <p14:nvPr/>
              </p14:nvContentPartPr>
              <p14:xfrm>
                <a:off x="11310693" y="5004053"/>
                <a:ext cx="744840" cy="5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EE50B23-A769-CC76-ED4F-A6D390DAC5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95573" y="4988933"/>
                  <a:ext cx="775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6F41808-DDD1-F818-7DF7-43AAF41044E7}"/>
                    </a:ext>
                  </a:extLst>
                </p14:cNvPr>
                <p14:cNvContentPartPr/>
                <p14:nvPr/>
              </p14:nvContentPartPr>
              <p14:xfrm>
                <a:off x="6142893" y="4778333"/>
                <a:ext cx="299880" cy="580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6F41808-DDD1-F818-7DF7-43AAF41044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27773" y="4763213"/>
                  <a:ext cx="3301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BF931C0-E32E-7166-70DC-B0CED9703BC9}"/>
                    </a:ext>
                  </a:extLst>
                </p14:cNvPr>
                <p14:cNvContentPartPr/>
                <p14:nvPr/>
              </p14:nvContentPartPr>
              <p14:xfrm>
                <a:off x="6498933" y="5249933"/>
                <a:ext cx="14040" cy="30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BF931C0-E32E-7166-70DC-B0CED9703BC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83813" y="5234813"/>
                  <a:ext cx="44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2838893-B66D-2F83-439D-CFB1901925D7}"/>
                    </a:ext>
                  </a:extLst>
                </p14:cNvPr>
                <p14:cNvContentPartPr/>
                <p14:nvPr/>
              </p14:nvContentPartPr>
              <p14:xfrm>
                <a:off x="6599733" y="4810733"/>
                <a:ext cx="162720" cy="526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2838893-B66D-2F83-439D-CFB1901925D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84613" y="4795253"/>
                  <a:ext cx="1933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82B259B-54CE-4FFC-5A97-3329F2723940}"/>
                    </a:ext>
                  </a:extLst>
                </p14:cNvPr>
                <p14:cNvContentPartPr/>
                <p14:nvPr/>
              </p14:nvContentPartPr>
              <p14:xfrm>
                <a:off x="5984493" y="4462613"/>
                <a:ext cx="1020960" cy="1263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82B259B-54CE-4FFC-5A97-3329F272394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69373" y="4447493"/>
                  <a:ext cx="1051560" cy="12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BC4F711-83F7-CBF4-7554-DFFA3FF72327}"/>
                    </a:ext>
                  </a:extLst>
                </p14:cNvPr>
                <p14:cNvContentPartPr/>
                <p14:nvPr/>
              </p14:nvContentPartPr>
              <p14:xfrm>
                <a:off x="6845973" y="4619213"/>
                <a:ext cx="4604040" cy="1995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BC4F711-83F7-CBF4-7554-DFFA3FF7232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30493" y="4604093"/>
                  <a:ext cx="4634280" cy="202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1200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8203E8A-EEF7-816C-82D9-CA5CDBD1584A}"/>
              </a:ext>
            </a:extLst>
          </p:cNvPr>
          <p:cNvGrpSpPr/>
          <p:nvPr/>
        </p:nvGrpSpPr>
        <p:grpSpPr>
          <a:xfrm>
            <a:off x="446613" y="278693"/>
            <a:ext cx="2133720" cy="2309400"/>
            <a:chOff x="446613" y="278693"/>
            <a:chExt cx="2133720" cy="23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5E207EF-F2A0-CE0A-0102-25D4B9273DC6}"/>
                    </a:ext>
                  </a:extLst>
                </p14:cNvPr>
                <p14:cNvContentPartPr/>
                <p14:nvPr/>
              </p14:nvContentPartPr>
              <p14:xfrm>
                <a:off x="446613" y="278693"/>
                <a:ext cx="2133720" cy="2309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5E207EF-F2A0-CE0A-0102-25D4B9273D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1493" y="263573"/>
                  <a:ext cx="2164320" cy="23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9138F6-245D-C4B1-665D-1998A5E4288E}"/>
                    </a:ext>
                  </a:extLst>
                </p14:cNvPr>
                <p14:cNvContentPartPr/>
                <p14:nvPr/>
              </p14:nvContentPartPr>
              <p14:xfrm>
                <a:off x="1308813" y="1411253"/>
                <a:ext cx="391680" cy="689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9138F6-245D-C4B1-665D-1998A5E428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3333" y="1395773"/>
                  <a:ext cx="42228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869C52-706A-34A3-3010-9812D625558D}"/>
                    </a:ext>
                  </a:extLst>
                </p14:cNvPr>
                <p14:cNvContentPartPr/>
                <p14:nvPr/>
              </p14:nvContentPartPr>
              <p14:xfrm>
                <a:off x="1803813" y="1526453"/>
                <a:ext cx="276480" cy="344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869C52-706A-34A3-3010-9812D62555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88693" y="1511333"/>
                  <a:ext cx="307080" cy="37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32B1BD4-1CC4-4565-AD90-4C33A61788F4}"/>
                  </a:ext>
                </a:extLst>
              </p14:cNvPr>
              <p14:cNvContentPartPr/>
              <p14:nvPr/>
            </p14:nvContentPartPr>
            <p14:xfrm>
              <a:off x="1737573" y="715733"/>
              <a:ext cx="375480" cy="500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32B1BD4-1CC4-4565-AD90-4C33A61788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2453" y="700613"/>
                <a:ext cx="40572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2D6786-344D-E460-581E-28285E3C0DC7}"/>
                  </a:ext>
                </a:extLst>
              </p14:cNvPr>
              <p14:cNvContentPartPr/>
              <p14:nvPr/>
            </p14:nvContentPartPr>
            <p14:xfrm>
              <a:off x="997413" y="990413"/>
              <a:ext cx="98280" cy="111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2D6786-344D-E460-581E-28285E3C0D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1933" y="974933"/>
                <a:ext cx="1288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207146-C140-61BF-06ED-31D7E3E3FD33}"/>
                  </a:ext>
                </a:extLst>
              </p14:cNvPr>
              <p14:cNvContentPartPr/>
              <p14:nvPr/>
            </p14:nvContentPartPr>
            <p14:xfrm>
              <a:off x="1157973" y="1939013"/>
              <a:ext cx="112680" cy="153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207146-C140-61BF-06ED-31D7E3E3FD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2853" y="1923893"/>
                <a:ext cx="143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EEF818-281B-EA7C-E7FC-F286E422267A}"/>
                  </a:ext>
                </a:extLst>
              </p14:cNvPr>
              <p14:cNvContentPartPr/>
              <p14:nvPr/>
            </p14:nvContentPartPr>
            <p14:xfrm>
              <a:off x="2111253" y="969893"/>
              <a:ext cx="1900800" cy="29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EEF818-281B-EA7C-E7FC-F286E42226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96133" y="954413"/>
                <a:ext cx="193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EB3DB7-7D98-B17D-4BA5-42426DD66818}"/>
                  </a:ext>
                </a:extLst>
              </p14:cNvPr>
              <p14:cNvContentPartPr/>
              <p14:nvPr/>
            </p14:nvContentPartPr>
            <p14:xfrm>
              <a:off x="4119693" y="871253"/>
              <a:ext cx="158040" cy="278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EB3DB7-7D98-B17D-4BA5-42426DD668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04213" y="856133"/>
                <a:ext cx="1882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C39408D-86B4-0B15-E8AB-AF9F1D0428B0}"/>
                  </a:ext>
                </a:extLst>
              </p14:cNvPr>
              <p14:cNvContentPartPr/>
              <p14:nvPr/>
            </p14:nvContentPartPr>
            <p14:xfrm>
              <a:off x="4108173" y="837053"/>
              <a:ext cx="201240" cy="45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C39408D-86B4-0B15-E8AB-AF9F1D0428B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3053" y="821933"/>
                <a:ext cx="2318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969A016-E3D9-3CA9-CF79-8210B7EEF51E}"/>
                  </a:ext>
                </a:extLst>
              </p14:cNvPr>
              <p14:cNvContentPartPr/>
              <p14:nvPr/>
            </p14:nvContentPartPr>
            <p14:xfrm>
              <a:off x="1232133" y="1064573"/>
              <a:ext cx="3941640" cy="1124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969A016-E3D9-3CA9-CF79-8210B7EEF5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17013" y="1049453"/>
                <a:ext cx="3972240" cy="11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0805804-E106-D870-9068-FB39DD816877}"/>
                  </a:ext>
                </a:extLst>
              </p14:cNvPr>
              <p14:cNvContentPartPr/>
              <p14:nvPr/>
            </p14:nvContentPartPr>
            <p14:xfrm>
              <a:off x="5296893" y="879533"/>
              <a:ext cx="253080" cy="200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0805804-E106-D870-9068-FB39DD81687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81773" y="864413"/>
                <a:ext cx="2836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429078-2782-8C0F-F67A-9FE77605C093}"/>
                  </a:ext>
                </a:extLst>
              </p14:cNvPr>
              <p14:cNvContentPartPr/>
              <p14:nvPr/>
            </p14:nvContentPartPr>
            <p14:xfrm>
              <a:off x="1054653" y="191213"/>
              <a:ext cx="5473080" cy="932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429078-2782-8C0F-F67A-9FE77605C0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9533" y="176093"/>
                <a:ext cx="5503320" cy="9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0973BA9-0EEC-3ACF-295B-F780547E22D3}"/>
                  </a:ext>
                </a:extLst>
              </p14:cNvPr>
              <p14:cNvContentPartPr/>
              <p14:nvPr/>
            </p14:nvContentPartPr>
            <p14:xfrm>
              <a:off x="6489933" y="1070693"/>
              <a:ext cx="151920" cy="157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0973BA9-0EEC-3ACF-295B-F780547E22D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74453" y="1055213"/>
                <a:ext cx="1825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9EA684D-3ECD-3C0F-0779-93C7C102A35A}"/>
                  </a:ext>
                </a:extLst>
              </p14:cNvPr>
              <p14:cNvContentPartPr/>
              <p14:nvPr/>
            </p14:nvContentPartPr>
            <p14:xfrm>
              <a:off x="6761373" y="1003733"/>
              <a:ext cx="315360" cy="252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9EA684D-3ECD-3C0F-0779-93C7C102A35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46253" y="988253"/>
                <a:ext cx="345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45D30C6-4C8B-5745-BBD9-353D8DA4276B}"/>
                  </a:ext>
                </a:extLst>
              </p14:cNvPr>
              <p14:cNvContentPartPr/>
              <p14:nvPr/>
            </p14:nvContentPartPr>
            <p14:xfrm>
              <a:off x="8644893" y="742013"/>
              <a:ext cx="280440" cy="481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45D30C6-4C8B-5745-BBD9-353D8DA4276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29413" y="726893"/>
                <a:ext cx="31104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7158D4-9D3F-010D-744A-691929E67CCB}"/>
                  </a:ext>
                </a:extLst>
              </p14:cNvPr>
              <p14:cNvContentPartPr/>
              <p14:nvPr/>
            </p14:nvContentPartPr>
            <p14:xfrm>
              <a:off x="8411253" y="590813"/>
              <a:ext cx="786600" cy="906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7158D4-9D3F-010D-744A-691929E67C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96133" y="575333"/>
                <a:ext cx="817200" cy="9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C915152-D30D-E1AE-0F06-4A1DB17A2179}"/>
                  </a:ext>
                </a:extLst>
              </p14:cNvPr>
              <p14:cNvContentPartPr/>
              <p14:nvPr/>
            </p14:nvContentPartPr>
            <p14:xfrm>
              <a:off x="8930733" y="1458773"/>
              <a:ext cx="311040" cy="1208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C915152-D30D-E1AE-0F06-4A1DB17A21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15613" y="1443293"/>
                <a:ext cx="341280" cy="12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CA39B2D-1829-F8DD-4E3D-D0953D7334BA}"/>
                  </a:ext>
                </a:extLst>
              </p14:cNvPr>
              <p14:cNvContentPartPr/>
              <p14:nvPr/>
            </p14:nvContentPartPr>
            <p14:xfrm>
              <a:off x="9299013" y="1229813"/>
              <a:ext cx="717840" cy="12189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CA39B2D-1829-F8DD-4E3D-D0953D7334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83893" y="1214693"/>
                <a:ext cx="748440" cy="12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9DD4277-F844-1763-F3D4-74CEE97EDB0A}"/>
                  </a:ext>
                </a:extLst>
              </p14:cNvPr>
              <p14:cNvContentPartPr/>
              <p14:nvPr/>
            </p14:nvContentPartPr>
            <p14:xfrm>
              <a:off x="9806973" y="2516813"/>
              <a:ext cx="241920" cy="4993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9DD4277-F844-1763-F3D4-74CEE97EDB0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791853" y="2501693"/>
                <a:ext cx="27252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5D2FA03-12EF-5B4C-27AA-BCAD3B702341}"/>
                  </a:ext>
                </a:extLst>
              </p14:cNvPr>
              <p14:cNvContentPartPr/>
              <p14:nvPr/>
            </p14:nvContentPartPr>
            <p14:xfrm>
              <a:off x="10133853" y="2738213"/>
              <a:ext cx="169560" cy="419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5D2FA03-12EF-5B4C-27AA-BCAD3B70234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18373" y="2723093"/>
                <a:ext cx="20016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90A878E-2751-B9E7-9D6E-FCA77AA21FFE}"/>
                  </a:ext>
                </a:extLst>
              </p14:cNvPr>
              <p14:cNvContentPartPr/>
              <p14:nvPr/>
            </p14:nvContentPartPr>
            <p14:xfrm>
              <a:off x="10135293" y="2743253"/>
              <a:ext cx="267840" cy="351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90A878E-2751-B9E7-9D6E-FCA77AA21FF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20173" y="2727773"/>
                <a:ext cx="29808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B0199E-2673-0940-8FCA-B7C7D489F0E7}"/>
                  </a:ext>
                </a:extLst>
              </p14:cNvPr>
              <p14:cNvContentPartPr/>
              <p14:nvPr/>
            </p14:nvContentPartPr>
            <p14:xfrm>
              <a:off x="10499253" y="2738933"/>
              <a:ext cx="140400" cy="340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B0199E-2673-0940-8FCA-B7C7D489F0E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83773" y="2723813"/>
                <a:ext cx="1710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AA85430-E3E1-0C0D-D70E-A8F6D2488E9B}"/>
                  </a:ext>
                </a:extLst>
              </p14:cNvPr>
              <p14:cNvContentPartPr/>
              <p14:nvPr/>
            </p14:nvContentPartPr>
            <p14:xfrm>
              <a:off x="10686093" y="2759453"/>
              <a:ext cx="167400" cy="344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AA85430-E3E1-0C0D-D70E-A8F6D2488E9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670973" y="2744333"/>
                <a:ext cx="1980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46A1BEC-2A82-4EA8-F486-EA0263150F20}"/>
                  </a:ext>
                </a:extLst>
              </p14:cNvPr>
              <p14:cNvContentPartPr/>
              <p14:nvPr/>
            </p14:nvContentPartPr>
            <p14:xfrm>
              <a:off x="10928013" y="2824253"/>
              <a:ext cx="52200" cy="169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46A1BEC-2A82-4EA8-F486-EA0263150F2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12893" y="2808773"/>
                <a:ext cx="824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481D859-6EE9-9053-076F-14D19B0B3EE3}"/>
                  </a:ext>
                </a:extLst>
              </p14:cNvPr>
              <p14:cNvContentPartPr/>
              <p14:nvPr/>
            </p14:nvContentPartPr>
            <p14:xfrm>
              <a:off x="10958973" y="2723453"/>
              <a:ext cx="37440" cy="106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481D859-6EE9-9053-076F-14D19B0B3EE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943853" y="2708333"/>
                <a:ext cx="68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1302094-5FE0-CEFC-550E-884111BF4D2F}"/>
                  </a:ext>
                </a:extLst>
              </p14:cNvPr>
              <p14:cNvContentPartPr/>
              <p14:nvPr/>
            </p14:nvContentPartPr>
            <p14:xfrm>
              <a:off x="11019453" y="2752613"/>
              <a:ext cx="141840" cy="5875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1302094-5FE0-CEFC-550E-884111BF4D2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004333" y="2737133"/>
                <a:ext cx="17244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67125CA-397F-751E-1918-A639B24C3CB3}"/>
                  </a:ext>
                </a:extLst>
              </p14:cNvPr>
              <p14:cNvContentPartPr/>
              <p14:nvPr/>
            </p14:nvContentPartPr>
            <p14:xfrm>
              <a:off x="11253813" y="2675213"/>
              <a:ext cx="61560" cy="4345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67125CA-397F-751E-1918-A639B24C3C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238333" y="2660093"/>
                <a:ext cx="921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4DED793-5A58-0E26-F1DB-6FF7010CD2A9}"/>
                  </a:ext>
                </a:extLst>
              </p14:cNvPr>
              <p14:cNvContentPartPr/>
              <p14:nvPr/>
            </p14:nvContentPartPr>
            <p14:xfrm>
              <a:off x="11195853" y="2840093"/>
              <a:ext cx="203760" cy="24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4DED793-5A58-0E26-F1DB-6FF7010CD2A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180733" y="2824973"/>
                <a:ext cx="2343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7DBCC9D-6125-7CF1-ECF6-05B6E1988B46}"/>
                  </a:ext>
                </a:extLst>
              </p14:cNvPr>
              <p14:cNvContentPartPr/>
              <p14:nvPr/>
            </p14:nvContentPartPr>
            <p14:xfrm>
              <a:off x="11408253" y="2831093"/>
              <a:ext cx="38160" cy="1551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7DBCC9D-6125-7CF1-ECF6-05B6E1988B4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393133" y="2815973"/>
                <a:ext cx="687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B819C00-551B-C6B9-3836-A51048B7AF00}"/>
                  </a:ext>
                </a:extLst>
              </p14:cNvPr>
              <p14:cNvContentPartPr/>
              <p14:nvPr/>
            </p14:nvContentPartPr>
            <p14:xfrm>
              <a:off x="11397813" y="2730293"/>
              <a:ext cx="433080" cy="315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B819C00-551B-C6B9-3836-A51048B7AF0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382333" y="2715173"/>
                <a:ext cx="4636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494F1DA-F821-FC8F-9490-75EE3F4A9B5A}"/>
                  </a:ext>
                </a:extLst>
              </p14:cNvPr>
              <p14:cNvContentPartPr/>
              <p14:nvPr/>
            </p14:nvContentPartPr>
            <p14:xfrm>
              <a:off x="10238253" y="3454253"/>
              <a:ext cx="223920" cy="450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494F1DA-F821-FC8F-9490-75EE3F4A9B5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222773" y="3438773"/>
                <a:ext cx="2545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AC19F45-32D9-D794-9276-9A20B6C4517B}"/>
                  </a:ext>
                </a:extLst>
              </p14:cNvPr>
              <p14:cNvContentPartPr/>
              <p14:nvPr/>
            </p14:nvContentPartPr>
            <p14:xfrm>
              <a:off x="10601853" y="3434453"/>
              <a:ext cx="96840" cy="4255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AC19F45-32D9-D794-9276-9A20B6C4517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586373" y="3419333"/>
                <a:ext cx="1270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EDD2F81-A068-3006-510D-CBBAC3CD4F57}"/>
                  </a:ext>
                </a:extLst>
              </p14:cNvPr>
              <p14:cNvContentPartPr/>
              <p14:nvPr/>
            </p14:nvContentPartPr>
            <p14:xfrm>
              <a:off x="10551813" y="3403133"/>
              <a:ext cx="501120" cy="489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EDD2F81-A068-3006-510D-CBBAC3CD4F5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536693" y="3387653"/>
                <a:ext cx="5317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2735E65-C954-C3A9-4989-5C3D828467DA}"/>
                  </a:ext>
                </a:extLst>
              </p14:cNvPr>
              <p14:cNvContentPartPr/>
              <p14:nvPr/>
            </p14:nvContentPartPr>
            <p14:xfrm>
              <a:off x="10868253" y="3622373"/>
              <a:ext cx="351720" cy="306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2735E65-C954-C3A9-4989-5C3D828467D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853133" y="3607253"/>
                <a:ext cx="3823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4FA4CE9-357E-2F1F-C0E1-D385416208C0}"/>
                  </a:ext>
                </a:extLst>
              </p14:cNvPr>
              <p14:cNvContentPartPr/>
              <p14:nvPr/>
            </p14:nvContentPartPr>
            <p14:xfrm>
              <a:off x="11169213" y="3568373"/>
              <a:ext cx="70200" cy="65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4FA4CE9-357E-2F1F-C0E1-D385416208C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153733" y="3552893"/>
                <a:ext cx="1008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62ADE3F-4407-A6DB-B8B1-C09FF02D66EE}"/>
                  </a:ext>
                </a:extLst>
              </p14:cNvPr>
              <p14:cNvContentPartPr/>
              <p14:nvPr/>
            </p14:nvContentPartPr>
            <p14:xfrm>
              <a:off x="11244093" y="3713813"/>
              <a:ext cx="139320" cy="2451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62ADE3F-4407-A6DB-B8B1-C09FF02D66E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228973" y="3698333"/>
                <a:ext cx="1695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B7286AA-2806-B4B4-8605-4CBF5B950BBD}"/>
                  </a:ext>
                </a:extLst>
              </p14:cNvPr>
              <p14:cNvContentPartPr/>
              <p14:nvPr/>
            </p14:nvContentPartPr>
            <p14:xfrm>
              <a:off x="11484933" y="3468653"/>
              <a:ext cx="86760" cy="4618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B7286AA-2806-B4B4-8605-4CBF5B950BB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469453" y="3453533"/>
                <a:ext cx="11736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DE9CD69-6B53-CE80-9B64-427D7BF15855}"/>
                  </a:ext>
                </a:extLst>
              </p14:cNvPr>
              <p14:cNvContentPartPr/>
              <p14:nvPr/>
            </p14:nvContentPartPr>
            <p14:xfrm>
              <a:off x="11433453" y="3574493"/>
              <a:ext cx="297000" cy="396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DE9CD69-6B53-CE80-9B64-427D7BF1585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17973" y="3559013"/>
                <a:ext cx="327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31074F2-0983-91F2-9736-C7BA3E279ABF}"/>
                  </a:ext>
                </a:extLst>
              </p14:cNvPr>
              <p14:cNvContentPartPr/>
              <p14:nvPr/>
            </p14:nvContentPartPr>
            <p14:xfrm>
              <a:off x="11765733" y="3660533"/>
              <a:ext cx="121320" cy="242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31074F2-0983-91F2-9736-C7BA3E279AB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750613" y="3645053"/>
                <a:ext cx="1519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F8ABA17-0511-101A-BB5D-2DFEA185FCA2}"/>
                  </a:ext>
                </a:extLst>
              </p14:cNvPr>
              <p14:cNvContentPartPr/>
              <p14:nvPr/>
            </p14:nvContentPartPr>
            <p14:xfrm>
              <a:off x="11937813" y="3664853"/>
              <a:ext cx="75960" cy="235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F8ABA17-0511-101A-BB5D-2DFEA185FCA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922693" y="3649733"/>
                <a:ext cx="1062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53B5D3D-87FE-8839-0320-1E4068F872F8}"/>
                  </a:ext>
                </a:extLst>
              </p14:cNvPr>
              <p14:cNvContentPartPr/>
              <p14:nvPr/>
            </p14:nvContentPartPr>
            <p14:xfrm>
              <a:off x="10697253" y="4120973"/>
              <a:ext cx="853920" cy="990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53B5D3D-87FE-8839-0320-1E4068F872F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682133" y="4105853"/>
                <a:ext cx="8841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AACFABC-3E62-63C5-A023-9506652DF2C3}"/>
                  </a:ext>
                </a:extLst>
              </p14:cNvPr>
              <p14:cNvContentPartPr/>
              <p14:nvPr/>
            </p14:nvContentPartPr>
            <p14:xfrm>
              <a:off x="9934053" y="3739013"/>
              <a:ext cx="299160" cy="7970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AACFABC-3E62-63C5-A023-9506652DF2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918933" y="3723893"/>
                <a:ext cx="329760" cy="8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CA05DA6-5B7F-17A7-4835-CFDAF0BCE295}"/>
                  </a:ext>
                </a:extLst>
              </p14:cNvPr>
              <p14:cNvContentPartPr/>
              <p14:nvPr/>
            </p14:nvContentPartPr>
            <p14:xfrm>
              <a:off x="10350573" y="4448573"/>
              <a:ext cx="162720" cy="4204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CA05DA6-5B7F-17A7-4835-CFDAF0BCE29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335453" y="4433453"/>
                <a:ext cx="1933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65A445-67FA-FC27-1A85-F7626A761178}"/>
                  </a:ext>
                </a:extLst>
              </p14:cNvPr>
              <p14:cNvContentPartPr/>
              <p14:nvPr/>
            </p14:nvContentPartPr>
            <p14:xfrm>
              <a:off x="10328253" y="4600133"/>
              <a:ext cx="270000" cy="1198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65A445-67FA-FC27-1A85-F7626A76117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13133" y="4584653"/>
                <a:ext cx="300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641810B-2E0F-42D3-50FF-0338C2EE4A49}"/>
                  </a:ext>
                </a:extLst>
              </p14:cNvPr>
              <p14:cNvContentPartPr/>
              <p14:nvPr/>
            </p14:nvContentPartPr>
            <p14:xfrm>
              <a:off x="10609773" y="4433453"/>
              <a:ext cx="113760" cy="4539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641810B-2E0F-42D3-50FF-0338C2EE4A4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594653" y="4418333"/>
                <a:ext cx="14436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94F3DB5-1044-8C9A-0D39-54AA61CE2C42}"/>
                  </a:ext>
                </a:extLst>
              </p14:cNvPr>
              <p14:cNvContentPartPr/>
              <p14:nvPr/>
            </p14:nvContentPartPr>
            <p14:xfrm>
              <a:off x="10764933" y="4750253"/>
              <a:ext cx="5760" cy="21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94F3DB5-1044-8C9A-0D39-54AA61CE2C4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749813" y="4735133"/>
                <a:ext cx="363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97A20A9-BEA1-7022-DD30-703982E93539}"/>
                  </a:ext>
                </a:extLst>
              </p14:cNvPr>
              <p14:cNvContentPartPr/>
              <p14:nvPr/>
            </p14:nvContentPartPr>
            <p14:xfrm>
              <a:off x="10595373" y="4264253"/>
              <a:ext cx="758520" cy="6771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97A20A9-BEA1-7022-DD30-703982E9353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579893" y="4249133"/>
                <a:ext cx="78876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04FF7E3-CE18-396F-09B6-8EC5631D0BEE}"/>
                  </a:ext>
                </a:extLst>
              </p14:cNvPr>
              <p14:cNvContentPartPr/>
              <p14:nvPr/>
            </p14:nvContentPartPr>
            <p14:xfrm>
              <a:off x="11414013" y="4516253"/>
              <a:ext cx="103680" cy="328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04FF7E3-CE18-396F-09B6-8EC5631D0BE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398893" y="4501133"/>
                <a:ext cx="1342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A922DE1-7939-A70E-08F5-8C09EC74B1D6}"/>
                  </a:ext>
                </a:extLst>
              </p14:cNvPr>
              <p14:cNvContentPartPr/>
              <p14:nvPr/>
            </p14:nvContentPartPr>
            <p14:xfrm>
              <a:off x="11651973" y="4575293"/>
              <a:ext cx="89640" cy="3135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A922DE1-7939-A70E-08F5-8C09EC74B1D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636493" y="4560173"/>
                <a:ext cx="1198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6E0D5F9-D465-F3CB-3FD3-E1919935CB2A}"/>
                  </a:ext>
                </a:extLst>
              </p14:cNvPr>
              <p14:cNvContentPartPr/>
              <p14:nvPr/>
            </p14:nvContentPartPr>
            <p14:xfrm>
              <a:off x="11728653" y="4432373"/>
              <a:ext cx="38160" cy="33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6E0D5F9-D465-F3CB-3FD3-E1919935CB2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713173" y="4416893"/>
                <a:ext cx="687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7E5F70D-EB14-D7CD-4121-F237594A44A8}"/>
                  </a:ext>
                </a:extLst>
              </p14:cNvPr>
              <p14:cNvContentPartPr/>
              <p14:nvPr/>
            </p14:nvContentPartPr>
            <p14:xfrm>
              <a:off x="11667093" y="4490693"/>
              <a:ext cx="257400" cy="4968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7E5F70D-EB14-D7CD-4121-F237594A44A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651973" y="4475573"/>
                <a:ext cx="28800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283DD93-17BC-806A-A3B5-B0D760BF4DEE}"/>
                  </a:ext>
                </a:extLst>
              </p14:cNvPr>
              <p14:cNvContentPartPr/>
              <p14:nvPr/>
            </p14:nvContentPartPr>
            <p14:xfrm>
              <a:off x="3773013" y="3041333"/>
              <a:ext cx="317880" cy="5364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283DD93-17BC-806A-A3B5-B0D760BF4DE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57533" y="3026213"/>
                <a:ext cx="348480" cy="56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04005E22-0E9E-79B9-8605-8BC088CFD9F9}"/>
              </a:ext>
            </a:extLst>
          </p:cNvPr>
          <p:cNvGrpSpPr/>
          <p:nvPr/>
        </p:nvGrpSpPr>
        <p:grpSpPr>
          <a:xfrm>
            <a:off x="1758093" y="2158613"/>
            <a:ext cx="6981120" cy="3157560"/>
            <a:chOff x="1758093" y="2158613"/>
            <a:chExt cx="6981120" cy="31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DA00EC-D8C9-D011-283A-606CCCA2C110}"/>
                    </a:ext>
                  </a:extLst>
                </p14:cNvPr>
                <p14:cNvContentPartPr/>
                <p14:nvPr/>
              </p14:nvContentPartPr>
              <p14:xfrm>
                <a:off x="8319813" y="2891213"/>
                <a:ext cx="231840" cy="400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DA00EC-D8C9-D011-283A-606CCCA2C1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04693" y="2876093"/>
                  <a:ext cx="2624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7FAEF77-A24F-6E8C-FFCA-7A4BBE40A363}"/>
                    </a:ext>
                  </a:extLst>
                </p14:cNvPr>
                <p14:cNvContentPartPr/>
                <p14:nvPr/>
              </p14:nvContentPartPr>
              <p14:xfrm>
                <a:off x="8621133" y="3156893"/>
                <a:ext cx="13320" cy="19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7FAEF77-A24F-6E8C-FFCA-7A4BBE40A36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06013" y="3141773"/>
                  <a:ext cx="43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8E6E3A4-6F24-5DAD-26AF-5C7843960611}"/>
                    </a:ext>
                  </a:extLst>
                </p14:cNvPr>
                <p14:cNvContentPartPr/>
                <p14:nvPr/>
              </p14:nvContentPartPr>
              <p14:xfrm>
                <a:off x="7784853" y="2953493"/>
                <a:ext cx="206640" cy="357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8E6E3A4-6F24-5DAD-26AF-5C784396061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69733" y="2938373"/>
                  <a:ext cx="237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E720E9C-7C06-3080-61BE-85DA429D33D2}"/>
                    </a:ext>
                  </a:extLst>
                </p14:cNvPr>
                <p14:cNvContentPartPr/>
                <p14:nvPr/>
              </p14:nvContentPartPr>
              <p14:xfrm>
                <a:off x="7787733" y="2892653"/>
                <a:ext cx="180720" cy="166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E720E9C-7C06-3080-61BE-85DA429D33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72253" y="2877173"/>
                  <a:ext cx="211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0A50FAD-F95D-4430-5E2B-6B55EB17FA90}"/>
                    </a:ext>
                  </a:extLst>
                </p14:cNvPr>
                <p14:cNvContentPartPr/>
                <p14:nvPr/>
              </p14:nvContentPartPr>
              <p14:xfrm>
                <a:off x="8116413" y="3205493"/>
                <a:ext cx="31680" cy="22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0A50FAD-F95D-4430-5E2B-6B55EB17FA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00933" y="3190013"/>
                  <a:ext cx="6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AFA19E7-8BD0-5189-4537-ADB4F9A853CC}"/>
                    </a:ext>
                  </a:extLst>
                </p14:cNvPr>
                <p14:cNvContentPartPr/>
                <p14:nvPr/>
              </p14:nvContentPartPr>
              <p14:xfrm>
                <a:off x="7443213" y="2561093"/>
                <a:ext cx="1296000" cy="1092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AFA19E7-8BD0-5189-4537-ADB4F9A853C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27733" y="2545973"/>
                  <a:ext cx="1326600" cy="11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EE15EB-DDBC-F978-08F8-73804F145BDF}"/>
                    </a:ext>
                  </a:extLst>
                </p14:cNvPr>
                <p14:cNvContentPartPr/>
                <p14:nvPr/>
              </p14:nvContentPartPr>
              <p14:xfrm>
                <a:off x="1758093" y="2158613"/>
                <a:ext cx="5713200" cy="1863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EE15EB-DDBC-F978-08F8-73804F145B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42613" y="2143493"/>
                  <a:ext cx="5743440" cy="18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D8DF41A-1727-E634-D33F-03B93717E8BB}"/>
                    </a:ext>
                  </a:extLst>
                </p14:cNvPr>
                <p14:cNvContentPartPr/>
                <p14:nvPr/>
              </p14:nvContentPartPr>
              <p14:xfrm>
                <a:off x="4019613" y="4124573"/>
                <a:ext cx="648720" cy="727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D8DF41A-1727-E634-D33F-03B93717E8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04493" y="4109453"/>
                  <a:ext cx="6793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71B5706-2DA6-DB18-36C3-69AC05307C83}"/>
                    </a:ext>
                  </a:extLst>
                </p14:cNvPr>
                <p14:cNvContentPartPr/>
                <p14:nvPr/>
              </p14:nvContentPartPr>
              <p14:xfrm>
                <a:off x="4797213" y="4213493"/>
                <a:ext cx="114120" cy="920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71B5706-2DA6-DB18-36C3-69AC05307C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81733" y="4198373"/>
                  <a:ext cx="14472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D6E567A-4D43-310F-E1CD-0A3872EEF0D7}"/>
                    </a:ext>
                  </a:extLst>
                </p14:cNvPr>
                <p14:cNvContentPartPr/>
                <p14:nvPr/>
              </p14:nvContentPartPr>
              <p14:xfrm>
                <a:off x="4721613" y="4454333"/>
                <a:ext cx="859320" cy="412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D6E567A-4D43-310F-E1CD-0A3872EEF0D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06493" y="4439213"/>
                  <a:ext cx="889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4BF724-FAEC-ED2E-3910-637F695AA807}"/>
                    </a:ext>
                  </a:extLst>
                </p14:cNvPr>
                <p14:cNvContentPartPr/>
                <p14:nvPr/>
              </p14:nvContentPartPr>
              <p14:xfrm>
                <a:off x="5578413" y="4639373"/>
                <a:ext cx="261360" cy="241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4BF724-FAEC-ED2E-3910-637F695AA8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62933" y="4624253"/>
                  <a:ext cx="291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5BEA5CE-46D9-D341-1F79-AD1987707B25}"/>
                    </a:ext>
                  </a:extLst>
                </p14:cNvPr>
                <p14:cNvContentPartPr/>
                <p14:nvPr/>
              </p14:nvContentPartPr>
              <p14:xfrm>
                <a:off x="5903853" y="4605893"/>
                <a:ext cx="109800" cy="276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5BEA5CE-46D9-D341-1F79-AD1987707B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88733" y="4590773"/>
                  <a:ext cx="140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239BA0F-B3F7-8B33-52DE-20ED58BDF0BA}"/>
                    </a:ext>
                  </a:extLst>
                </p14:cNvPr>
                <p14:cNvContentPartPr/>
                <p14:nvPr/>
              </p14:nvContentPartPr>
              <p14:xfrm>
                <a:off x="6111573" y="4597613"/>
                <a:ext cx="266760" cy="197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239BA0F-B3F7-8B33-52DE-20ED58BDF0B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96453" y="4582133"/>
                  <a:ext cx="297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90A5DEC-48E4-424F-A9BE-BA8C00E3FEB1}"/>
                    </a:ext>
                  </a:extLst>
                </p14:cNvPr>
                <p14:cNvContentPartPr/>
                <p14:nvPr/>
              </p14:nvContentPartPr>
              <p14:xfrm>
                <a:off x="4219413" y="5279453"/>
                <a:ext cx="1786680" cy="36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90A5DEC-48E4-424F-A9BE-BA8C00E3FEB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03933" y="5263973"/>
                  <a:ext cx="1817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1DEE120-D841-012A-F615-C593E4464BFD}"/>
                    </a:ext>
                  </a:extLst>
                </p14:cNvPr>
                <p14:cNvContentPartPr/>
                <p14:nvPr/>
              </p14:nvContentPartPr>
              <p14:xfrm>
                <a:off x="4082253" y="2963933"/>
                <a:ext cx="1911960" cy="855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1DEE120-D841-012A-F615-C593E4464BF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66773" y="2948453"/>
                  <a:ext cx="1942560" cy="8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5AFD12-7D49-42F9-6F35-90159230362F}"/>
                    </a:ext>
                  </a:extLst>
                </p14:cNvPr>
                <p14:cNvContentPartPr/>
                <p14:nvPr/>
              </p14:nvContentPartPr>
              <p14:xfrm>
                <a:off x="6126693" y="3051773"/>
                <a:ext cx="332280" cy="516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5AFD12-7D49-42F9-6F35-90159230362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11573" y="3036653"/>
                  <a:ext cx="3628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9556DB1-876E-BBF5-CD86-E2446B2E66D7}"/>
                    </a:ext>
                  </a:extLst>
                </p14:cNvPr>
                <p14:cNvContentPartPr/>
                <p14:nvPr/>
              </p14:nvContentPartPr>
              <p14:xfrm>
                <a:off x="6343413" y="3036293"/>
                <a:ext cx="493560" cy="44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9556DB1-876E-BBF5-CD86-E2446B2E66D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28293" y="3021173"/>
                  <a:ext cx="5241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3E83428-35BC-26AE-4722-05220B426130}"/>
                    </a:ext>
                  </a:extLst>
                </p14:cNvPr>
                <p14:cNvContentPartPr/>
                <p14:nvPr/>
              </p14:nvContentPartPr>
              <p14:xfrm>
                <a:off x="6700173" y="3220613"/>
                <a:ext cx="117360" cy="37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3E83428-35BC-26AE-4722-05220B42613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85053" y="3205133"/>
                  <a:ext cx="147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EC279D9-6C0C-8455-48D1-6A5ADB006326}"/>
                    </a:ext>
                  </a:extLst>
                </p14:cNvPr>
                <p14:cNvContentPartPr/>
                <p14:nvPr/>
              </p14:nvContentPartPr>
              <p14:xfrm>
                <a:off x="7078173" y="3295493"/>
                <a:ext cx="15480" cy="18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EC279D9-6C0C-8455-48D1-6A5ADB00632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63053" y="3280373"/>
                  <a:ext cx="46080" cy="4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37263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10114A-86F6-8B88-9D2C-28FC606D771F}"/>
              </a:ext>
            </a:extLst>
          </p:cNvPr>
          <p:cNvGrpSpPr/>
          <p:nvPr/>
        </p:nvGrpSpPr>
        <p:grpSpPr>
          <a:xfrm>
            <a:off x="643533" y="366173"/>
            <a:ext cx="3129480" cy="1028160"/>
            <a:chOff x="643533" y="366173"/>
            <a:chExt cx="3129480" cy="102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C084F14-042F-1528-DFBB-46E73012EE0F}"/>
                    </a:ext>
                  </a:extLst>
                </p14:cNvPr>
                <p14:cNvContentPartPr/>
                <p14:nvPr/>
              </p14:nvContentPartPr>
              <p14:xfrm>
                <a:off x="643533" y="366173"/>
                <a:ext cx="389160" cy="662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C084F14-042F-1528-DFBB-46E73012EE0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8413" y="351053"/>
                  <a:ext cx="41976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9E6625-9C6D-0E38-E7A5-6AE4BEF6B5E9}"/>
                    </a:ext>
                  </a:extLst>
                </p14:cNvPr>
                <p14:cNvContentPartPr/>
                <p14:nvPr/>
              </p14:nvContentPartPr>
              <p14:xfrm>
                <a:off x="1123773" y="653093"/>
                <a:ext cx="246960" cy="258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9E6625-9C6D-0E38-E7A5-6AE4BEF6B5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8653" y="637973"/>
                  <a:ext cx="2775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4823CDA-85FD-26C3-DAB3-E3F757A2E71F}"/>
                    </a:ext>
                  </a:extLst>
                </p14:cNvPr>
                <p14:cNvContentPartPr/>
                <p14:nvPr/>
              </p14:nvContentPartPr>
              <p14:xfrm>
                <a:off x="1412493" y="611693"/>
                <a:ext cx="171000" cy="320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4823CDA-85FD-26C3-DAB3-E3F757A2E7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7373" y="596213"/>
                  <a:ext cx="2016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2EB3158-CD51-EE07-DB95-0BACAD639559}"/>
                    </a:ext>
                  </a:extLst>
                </p14:cNvPr>
                <p14:cNvContentPartPr/>
                <p14:nvPr/>
              </p14:nvContentPartPr>
              <p14:xfrm>
                <a:off x="1714533" y="531053"/>
                <a:ext cx="259200" cy="423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2EB3158-CD51-EE07-DB95-0BACAD6395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9053" y="515933"/>
                  <a:ext cx="2898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CF1D1B7-CB2A-3D05-6849-5801550DEEDA}"/>
                    </a:ext>
                  </a:extLst>
                </p14:cNvPr>
                <p14:cNvContentPartPr/>
                <p14:nvPr/>
              </p14:nvContentPartPr>
              <p14:xfrm>
                <a:off x="1618053" y="486413"/>
                <a:ext cx="189720" cy="355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CF1D1B7-CB2A-3D05-6849-5801550DEE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2933" y="470933"/>
                  <a:ext cx="2199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5DF504-5979-4F4F-7922-511ABC04B78C}"/>
                    </a:ext>
                  </a:extLst>
                </p14:cNvPr>
                <p14:cNvContentPartPr/>
                <p14:nvPr/>
              </p14:nvContentPartPr>
              <p14:xfrm>
                <a:off x="2111973" y="613853"/>
                <a:ext cx="34920" cy="291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5DF504-5979-4F4F-7922-511ABC04B7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6493" y="598373"/>
                  <a:ext cx="655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A9AD70C-04FE-3026-58D3-934420976C5C}"/>
                    </a:ext>
                  </a:extLst>
                </p14:cNvPr>
                <p14:cNvContentPartPr/>
                <p14:nvPr/>
              </p14:nvContentPartPr>
              <p14:xfrm>
                <a:off x="2068413" y="475253"/>
                <a:ext cx="5760" cy="24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A9AD70C-04FE-3026-58D3-934420976C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3293" y="460133"/>
                  <a:ext cx="36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8F18497-78BD-6868-F486-520E36E3EC73}"/>
                    </a:ext>
                  </a:extLst>
                </p14:cNvPr>
                <p14:cNvContentPartPr/>
                <p14:nvPr/>
              </p14:nvContentPartPr>
              <p14:xfrm>
                <a:off x="2217093" y="535733"/>
                <a:ext cx="196200" cy="763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8F18497-78BD-6868-F486-520E36E3EC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01973" y="520613"/>
                  <a:ext cx="22680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369E6E8-2D01-7843-A2BC-8B1F9B6023E5}"/>
                    </a:ext>
                  </a:extLst>
                </p14:cNvPr>
                <p14:cNvContentPartPr/>
                <p14:nvPr/>
              </p14:nvContentPartPr>
              <p14:xfrm>
                <a:off x="2464053" y="519893"/>
                <a:ext cx="175320" cy="553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369E6E8-2D01-7843-A2BC-8B1F9B6023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8573" y="504773"/>
                  <a:ext cx="2059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85CB26-382E-6FE7-0630-959AB3D1DD5E}"/>
                    </a:ext>
                  </a:extLst>
                </p14:cNvPr>
                <p14:cNvContentPartPr/>
                <p14:nvPr/>
              </p14:nvContentPartPr>
              <p14:xfrm>
                <a:off x="2498973" y="707813"/>
                <a:ext cx="161640" cy="122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85CB26-382E-6FE7-0630-959AB3D1DD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83853" y="692333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B7B09E4-08D7-F0B1-BB57-C679F4D4BAE6}"/>
                    </a:ext>
                  </a:extLst>
                </p14:cNvPr>
                <p14:cNvContentPartPr/>
                <p14:nvPr/>
              </p14:nvContentPartPr>
              <p14:xfrm>
                <a:off x="2668893" y="608093"/>
                <a:ext cx="210240" cy="317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B7B09E4-08D7-F0B1-BB57-C679F4D4BA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53413" y="592973"/>
                  <a:ext cx="2408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3B34932-2C12-B942-D32A-EDDE6C7ADEDB}"/>
                    </a:ext>
                  </a:extLst>
                </p14:cNvPr>
                <p14:cNvContentPartPr/>
                <p14:nvPr/>
              </p14:nvContentPartPr>
              <p14:xfrm>
                <a:off x="2883453" y="770813"/>
                <a:ext cx="365040" cy="147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3B34932-2C12-B942-D32A-EDDE6C7ADE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8333" y="755333"/>
                  <a:ext cx="395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A7F73A2-37BE-78ED-E1D7-CAF120B60454}"/>
                    </a:ext>
                  </a:extLst>
                </p14:cNvPr>
                <p14:cNvContentPartPr/>
                <p14:nvPr/>
              </p14:nvContentPartPr>
              <p14:xfrm>
                <a:off x="3494733" y="836693"/>
                <a:ext cx="12600" cy="1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A7F73A2-37BE-78ED-E1D7-CAF120B604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9613" y="821573"/>
                  <a:ext cx="43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417763E-30A5-0EB3-3A3A-84003D35D972}"/>
                    </a:ext>
                  </a:extLst>
                </p14:cNvPr>
                <p14:cNvContentPartPr/>
                <p14:nvPr/>
              </p14:nvContentPartPr>
              <p14:xfrm>
                <a:off x="961773" y="1146653"/>
                <a:ext cx="1913040" cy="132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417763E-30A5-0EB3-3A3A-84003D35D9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6293" y="1131533"/>
                  <a:ext cx="1943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227E81-68D7-241E-B78A-AB14A1AA3F77}"/>
                    </a:ext>
                  </a:extLst>
                </p14:cNvPr>
                <p14:cNvContentPartPr/>
                <p14:nvPr/>
              </p14:nvContentPartPr>
              <p14:xfrm>
                <a:off x="1107573" y="1306493"/>
                <a:ext cx="1523160" cy="87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227E81-68D7-241E-B78A-AB14A1AA3F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2093" y="1291013"/>
                  <a:ext cx="1553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4DED73-DE73-A2E8-0BB6-74C86EFF67B3}"/>
                    </a:ext>
                  </a:extLst>
                </p14:cNvPr>
                <p14:cNvContentPartPr/>
                <p14:nvPr/>
              </p14:nvContentPartPr>
              <p14:xfrm>
                <a:off x="3518493" y="699893"/>
                <a:ext cx="24120" cy="33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14DED73-DE73-A2E8-0BB6-74C86EFF67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03373" y="684413"/>
                  <a:ext cx="54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713EAEA-4D8B-9D88-D239-611F57657AAB}"/>
                    </a:ext>
                  </a:extLst>
                </p14:cNvPr>
                <p14:cNvContentPartPr/>
                <p14:nvPr/>
              </p14:nvContentPartPr>
              <p14:xfrm>
                <a:off x="3512373" y="857933"/>
                <a:ext cx="15840" cy="10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713EAEA-4D8B-9D88-D239-611F57657AA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97253" y="842813"/>
                  <a:ext cx="4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8E6F1D-4232-E674-77E9-EF7A66C03EA2}"/>
                    </a:ext>
                  </a:extLst>
                </p14:cNvPr>
                <p14:cNvContentPartPr/>
                <p14:nvPr/>
              </p14:nvContentPartPr>
              <p14:xfrm>
                <a:off x="3636573" y="774053"/>
                <a:ext cx="136440" cy="19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8E6F1D-4232-E674-77E9-EF7A66C03E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21453" y="758573"/>
                  <a:ext cx="1670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1287A75-2962-C234-E1B1-D4B8A003518B}"/>
              </a:ext>
            </a:extLst>
          </p:cNvPr>
          <p:cNvGrpSpPr/>
          <p:nvPr/>
        </p:nvGrpSpPr>
        <p:grpSpPr>
          <a:xfrm>
            <a:off x="4965333" y="1894013"/>
            <a:ext cx="1871640" cy="731880"/>
            <a:chOff x="4965333" y="1894013"/>
            <a:chExt cx="1871640" cy="73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425E8B1-4FC8-CC43-02AC-6CF7BC428019}"/>
                    </a:ext>
                  </a:extLst>
                </p14:cNvPr>
                <p14:cNvContentPartPr/>
                <p14:nvPr/>
              </p14:nvContentPartPr>
              <p14:xfrm>
                <a:off x="4965333" y="1986893"/>
                <a:ext cx="246600" cy="551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425E8B1-4FC8-CC43-02AC-6CF7BC4280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50213" y="1971773"/>
                  <a:ext cx="2768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7224BD3-CD6D-E3F1-897C-F439C047B61C}"/>
                    </a:ext>
                  </a:extLst>
                </p14:cNvPr>
                <p14:cNvContentPartPr/>
                <p14:nvPr/>
              </p14:nvContentPartPr>
              <p14:xfrm>
                <a:off x="5213373" y="2008853"/>
                <a:ext cx="270720" cy="509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7224BD3-CD6D-E3F1-897C-F439C047B6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97893" y="1993733"/>
                  <a:ext cx="3013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46FA187-F289-11D8-8E25-D77DAC56DC67}"/>
                    </a:ext>
                  </a:extLst>
                </p14:cNvPr>
                <p14:cNvContentPartPr/>
                <p14:nvPr/>
              </p14:nvContentPartPr>
              <p14:xfrm>
                <a:off x="5607213" y="1894013"/>
                <a:ext cx="561240" cy="731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46FA187-F289-11D8-8E25-D77DAC56DC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2093" y="1878893"/>
                  <a:ext cx="59184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9161BBD-E6D9-8387-DE41-7193BD1F5B58}"/>
                    </a:ext>
                  </a:extLst>
                </p14:cNvPr>
                <p14:cNvContentPartPr/>
                <p14:nvPr/>
              </p14:nvContentPartPr>
              <p14:xfrm>
                <a:off x="6203373" y="2304413"/>
                <a:ext cx="71640" cy="137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9161BBD-E6D9-8387-DE41-7193BD1F5B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87893" y="2289293"/>
                  <a:ext cx="102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6FE49A4-E736-45B2-4601-2ADF3B5B9673}"/>
                    </a:ext>
                  </a:extLst>
                </p14:cNvPr>
                <p14:cNvContentPartPr/>
                <p14:nvPr/>
              </p14:nvContentPartPr>
              <p14:xfrm>
                <a:off x="6230373" y="2084813"/>
                <a:ext cx="22680" cy="78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6FE49A4-E736-45B2-4601-2ADF3B5B96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15253" y="2069693"/>
                  <a:ext cx="53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A4B7976-A576-C350-554D-49EE942CF0BB}"/>
                    </a:ext>
                  </a:extLst>
                </p14:cNvPr>
                <p14:cNvContentPartPr/>
                <p14:nvPr/>
              </p14:nvContentPartPr>
              <p14:xfrm>
                <a:off x="6346293" y="2277773"/>
                <a:ext cx="490680" cy="240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A4B7976-A576-C350-554D-49EE942CF0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31173" y="2262653"/>
                  <a:ext cx="52128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BDCD412-E018-39C1-8E3C-92E816DE8CEC}"/>
              </a:ext>
            </a:extLst>
          </p:cNvPr>
          <p:cNvGrpSpPr/>
          <p:nvPr/>
        </p:nvGrpSpPr>
        <p:grpSpPr>
          <a:xfrm>
            <a:off x="5193213" y="3133493"/>
            <a:ext cx="1300680" cy="640800"/>
            <a:chOff x="5193213" y="3133493"/>
            <a:chExt cx="130068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D89423F-7F7D-B7C6-647F-56E489A44AA3}"/>
                    </a:ext>
                  </a:extLst>
                </p14:cNvPr>
                <p14:cNvContentPartPr/>
                <p14:nvPr/>
              </p14:nvContentPartPr>
              <p14:xfrm>
                <a:off x="5193213" y="3233213"/>
                <a:ext cx="289800" cy="405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D89423F-7F7D-B7C6-647F-56E489A44A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78093" y="3217733"/>
                  <a:ext cx="3200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66EFA7-9706-62B5-F208-2F21B1779FD7}"/>
                    </a:ext>
                  </a:extLst>
                </p14:cNvPr>
                <p14:cNvContentPartPr/>
                <p14:nvPr/>
              </p14:nvContentPartPr>
              <p14:xfrm>
                <a:off x="5483373" y="3269573"/>
                <a:ext cx="201240" cy="488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66EFA7-9706-62B5-F208-2F21B1779F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68253" y="3254093"/>
                  <a:ext cx="2318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A1FA355-85DC-F1DA-8FEF-F80217D11BE3}"/>
                    </a:ext>
                  </a:extLst>
                </p14:cNvPr>
                <p14:cNvContentPartPr/>
                <p14:nvPr/>
              </p14:nvContentPartPr>
              <p14:xfrm>
                <a:off x="5804853" y="3498173"/>
                <a:ext cx="168480" cy="258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A1FA355-85DC-F1DA-8FEF-F80217D11B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89373" y="3483053"/>
                  <a:ext cx="198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6FD6887-19FF-36AD-A3AA-E719077230DB}"/>
                    </a:ext>
                  </a:extLst>
                </p14:cNvPr>
                <p14:cNvContentPartPr/>
                <p14:nvPr/>
              </p14:nvContentPartPr>
              <p14:xfrm>
                <a:off x="5974413" y="3133493"/>
                <a:ext cx="519480" cy="640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6FD6887-19FF-36AD-A3AA-E719077230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59293" y="3118013"/>
                  <a:ext cx="550080" cy="67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9D4C983-9C5F-9C3F-E436-3B8AF55B0C83}"/>
              </a:ext>
            </a:extLst>
          </p:cNvPr>
          <p:cNvGrpSpPr/>
          <p:nvPr/>
        </p:nvGrpSpPr>
        <p:grpSpPr>
          <a:xfrm>
            <a:off x="7284453" y="3524813"/>
            <a:ext cx="176760" cy="117720"/>
            <a:chOff x="7284453" y="3524813"/>
            <a:chExt cx="176760" cy="11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B2577C-6965-85B6-9D32-1A5C90A26A8A}"/>
                    </a:ext>
                  </a:extLst>
                </p14:cNvPr>
                <p14:cNvContentPartPr/>
                <p14:nvPr/>
              </p14:nvContentPartPr>
              <p14:xfrm>
                <a:off x="7284453" y="3524813"/>
                <a:ext cx="152280" cy="24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B2577C-6965-85B6-9D32-1A5C90A26A8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69333" y="3509693"/>
                  <a:ext cx="182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FDD5F69-3C0E-9A2E-C5D6-268AABBDEEB5}"/>
                    </a:ext>
                  </a:extLst>
                </p14:cNvPr>
                <p14:cNvContentPartPr/>
                <p14:nvPr/>
              </p14:nvContentPartPr>
              <p14:xfrm>
                <a:off x="7346733" y="3604013"/>
                <a:ext cx="114480" cy="38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FDD5F69-3C0E-9A2E-C5D6-268AABBDEE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31253" y="3588893"/>
                  <a:ext cx="1450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4115DE4-2DB1-8A00-34C1-63B481207D8E}"/>
              </a:ext>
            </a:extLst>
          </p:cNvPr>
          <p:cNvGrpSpPr/>
          <p:nvPr/>
        </p:nvGrpSpPr>
        <p:grpSpPr>
          <a:xfrm>
            <a:off x="7236933" y="2365613"/>
            <a:ext cx="302400" cy="203400"/>
            <a:chOff x="7236933" y="2365613"/>
            <a:chExt cx="302400" cy="20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A2C119F-7522-DCD1-9CFC-7C6192106CC5}"/>
                    </a:ext>
                  </a:extLst>
                </p14:cNvPr>
                <p14:cNvContentPartPr/>
                <p14:nvPr/>
              </p14:nvContentPartPr>
              <p14:xfrm>
                <a:off x="7236933" y="2365613"/>
                <a:ext cx="199800" cy="14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A2C119F-7522-DCD1-9CFC-7C6192106C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21813" y="2350493"/>
                  <a:ext cx="230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92C1AA7-7D7A-2BF2-E6A0-F5BB752F6B33}"/>
                    </a:ext>
                  </a:extLst>
                </p14:cNvPr>
                <p14:cNvContentPartPr/>
                <p14:nvPr/>
              </p14:nvContentPartPr>
              <p14:xfrm>
                <a:off x="7337373" y="2527253"/>
                <a:ext cx="201960" cy="41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92C1AA7-7D7A-2BF2-E6A0-F5BB752F6B3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22253" y="2512133"/>
                  <a:ext cx="23256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08EF2F1-49EE-604E-9752-48BADD2B178D}"/>
              </a:ext>
            </a:extLst>
          </p:cNvPr>
          <p:cNvGrpSpPr/>
          <p:nvPr/>
        </p:nvGrpSpPr>
        <p:grpSpPr>
          <a:xfrm>
            <a:off x="5849133" y="4675373"/>
            <a:ext cx="1128960" cy="385920"/>
            <a:chOff x="5849133" y="4675373"/>
            <a:chExt cx="112896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BF093EE-203E-D049-A76B-080012D96FA7}"/>
                    </a:ext>
                  </a:extLst>
                </p14:cNvPr>
                <p14:cNvContentPartPr/>
                <p14:nvPr/>
              </p14:nvContentPartPr>
              <p14:xfrm>
                <a:off x="5849133" y="4709213"/>
                <a:ext cx="206280" cy="313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BF093EE-203E-D049-A76B-080012D96FA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34013" y="4694093"/>
                  <a:ext cx="236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32CAE5E-C29C-6D80-4B59-60F9867F25FF}"/>
                    </a:ext>
                  </a:extLst>
                </p14:cNvPr>
                <p14:cNvContentPartPr/>
                <p14:nvPr/>
              </p14:nvContentPartPr>
              <p14:xfrm>
                <a:off x="6126693" y="4675373"/>
                <a:ext cx="215640" cy="346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32CAE5E-C29C-6D80-4B59-60F9867F25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11573" y="4660253"/>
                  <a:ext cx="246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1D0DA7D-57DF-D3E6-1B8E-7AF586A43604}"/>
                    </a:ext>
                  </a:extLst>
                </p14:cNvPr>
                <p14:cNvContentPartPr/>
                <p14:nvPr/>
              </p14:nvContentPartPr>
              <p14:xfrm>
                <a:off x="6343773" y="4851053"/>
                <a:ext cx="207360" cy="200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1D0DA7D-57DF-D3E6-1B8E-7AF586A436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28293" y="4835933"/>
                  <a:ext cx="237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F5BA5B9-3DC4-43ED-4784-2B875309CAB4}"/>
                    </a:ext>
                  </a:extLst>
                </p14:cNvPr>
                <p14:cNvContentPartPr/>
                <p14:nvPr/>
              </p14:nvContentPartPr>
              <p14:xfrm>
                <a:off x="6623493" y="4754213"/>
                <a:ext cx="211680" cy="307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F5BA5B9-3DC4-43ED-4784-2B875309CA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08013" y="4739093"/>
                  <a:ext cx="2422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8E88DE-FCDB-2721-B6D8-45139B175EFA}"/>
                    </a:ext>
                  </a:extLst>
                </p14:cNvPr>
                <p14:cNvContentPartPr/>
                <p14:nvPr/>
              </p14:nvContentPartPr>
              <p14:xfrm>
                <a:off x="6962973" y="5001533"/>
                <a:ext cx="15120" cy="9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8E88DE-FCDB-2721-B6D8-45139B175E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47493" y="4986413"/>
                  <a:ext cx="4536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80A9ADB-B92F-C0CB-863C-21C04AC7B040}"/>
                  </a:ext>
                </a:extLst>
              </p14:cNvPr>
              <p14:cNvContentPartPr/>
              <p14:nvPr/>
            </p14:nvContentPartPr>
            <p14:xfrm>
              <a:off x="5974413" y="5247773"/>
              <a:ext cx="597960" cy="457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80A9ADB-B92F-C0CB-863C-21C04AC7B04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59293" y="5232293"/>
                <a:ext cx="62856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41D52EB-B13A-BB3E-8186-829C2B76609D}"/>
              </a:ext>
            </a:extLst>
          </p:cNvPr>
          <p:cNvGrpSpPr/>
          <p:nvPr/>
        </p:nvGrpSpPr>
        <p:grpSpPr>
          <a:xfrm>
            <a:off x="936213" y="4505453"/>
            <a:ext cx="4281480" cy="728280"/>
            <a:chOff x="936213" y="4505453"/>
            <a:chExt cx="4281480" cy="7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C764BD6-346A-2A63-7FFC-99C78DAABE4E}"/>
                    </a:ext>
                  </a:extLst>
                </p14:cNvPr>
                <p14:cNvContentPartPr/>
                <p14:nvPr/>
              </p14:nvContentPartPr>
              <p14:xfrm>
                <a:off x="936213" y="4523453"/>
                <a:ext cx="275760" cy="474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C764BD6-346A-2A63-7FFC-99C78DAABE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0733" y="4508333"/>
                  <a:ext cx="3060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1374547-287F-1869-C332-8AB5D87C2591}"/>
                    </a:ext>
                  </a:extLst>
                </p14:cNvPr>
                <p14:cNvContentPartPr/>
                <p14:nvPr/>
              </p14:nvContentPartPr>
              <p14:xfrm>
                <a:off x="1233933" y="4505453"/>
                <a:ext cx="246960" cy="525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1374547-287F-1869-C332-8AB5D87C25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18453" y="4490333"/>
                  <a:ext cx="2772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65586A-8851-4546-AAD7-07E3B00CDBB5}"/>
                    </a:ext>
                  </a:extLst>
                </p14:cNvPr>
                <p14:cNvContentPartPr/>
                <p14:nvPr/>
              </p14:nvContentPartPr>
              <p14:xfrm>
                <a:off x="1516533" y="4766453"/>
                <a:ext cx="81000" cy="241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65586A-8851-4546-AAD7-07E3B00CDB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01413" y="4751333"/>
                  <a:ext cx="1116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27AFA3F-7B77-6E72-8E5E-9FF50FA87FBF}"/>
                    </a:ext>
                  </a:extLst>
                </p14:cNvPr>
                <p14:cNvContentPartPr/>
                <p14:nvPr/>
              </p14:nvContentPartPr>
              <p14:xfrm>
                <a:off x="1518333" y="4531373"/>
                <a:ext cx="33480" cy="32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27AFA3F-7B77-6E72-8E5E-9FF50FA87F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03213" y="4516253"/>
                  <a:ext cx="64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0DCF6E9-54DC-9D27-0A0C-4DAAD1938522}"/>
                    </a:ext>
                  </a:extLst>
                </p14:cNvPr>
                <p14:cNvContentPartPr/>
                <p14:nvPr/>
              </p14:nvContentPartPr>
              <p14:xfrm>
                <a:off x="1649373" y="4741973"/>
                <a:ext cx="273240" cy="285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0DCF6E9-54DC-9D27-0A0C-4DAAD19385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33893" y="4726853"/>
                  <a:ext cx="303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635D83C-C447-EBCF-6BFC-9D680DC063D5}"/>
                    </a:ext>
                  </a:extLst>
                </p14:cNvPr>
                <p14:cNvContentPartPr/>
                <p14:nvPr/>
              </p14:nvContentPartPr>
              <p14:xfrm>
                <a:off x="2104773" y="4830533"/>
                <a:ext cx="21600" cy="137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635D83C-C447-EBCF-6BFC-9D680DC063D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89653" y="4815413"/>
                  <a:ext cx="52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07C1D55-8996-D78F-5A71-5A8EE49D5D0F}"/>
                    </a:ext>
                  </a:extLst>
                </p14:cNvPr>
                <p14:cNvContentPartPr/>
                <p14:nvPr/>
              </p14:nvContentPartPr>
              <p14:xfrm>
                <a:off x="2007573" y="4628573"/>
                <a:ext cx="49680" cy="43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07C1D55-8996-D78F-5A71-5A8EE49D5D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92453" y="4613093"/>
                  <a:ext cx="80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772948F-8417-9641-CF62-E65DFED9C663}"/>
                    </a:ext>
                  </a:extLst>
                </p14:cNvPr>
                <p14:cNvContentPartPr/>
                <p14:nvPr/>
              </p14:nvContentPartPr>
              <p14:xfrm>
                <a:off x="2166693" y="4748813"/>
                <a:ext cx="971280" cy="255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772948F-8417-9641-CF62-E65DFED9C6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51213" y="4733693"/>
                  <a:ext cx="10018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DA84760-7CC5-0715-D4B4-2BBDBEA4364C}"/>
                    </a:ext>
                  </a:extLst>
                </p14:cNvPr>
                <p14:cNvContentPartPr/>
                <p14:nvPr/>
              </p14:nvContentPartPr>
              <p14:xfrm>
                <a:off x="3429933" y="4844213"/>
                <a:ext cx="1711440" cy="112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DA84760-7CC5-0715-D4B4-2BBDBEA436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14453" y="4829093"/>
                  <a:ext cx="1742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15072DA-EA45-D899-138C-EBE05FD1A922}"/>
                    </a:ext>
                  </a:extLst>
                </p14:cNvPr>
                <p14:cNvContentPartPr/>
                <p14:nvPr/>
              </p14:nvContentPartPr>
              <p14:xfrm>
                <a:off x="5031933" y="4757093"/>
                <a:ext cx="185760" cy="241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15072DA-EA45-D899-138C-EBE05FD1A92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16813" y="4741973"/>
                  <a:ext cx="216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7FABC6A-0608-A6C8-C924-0B54570C2451}"/>
                    </a:ext>
                  </a:extLst>
                </p14:cNvPr>
                <p14:cNvContentPartPr/>
                <p14:nvPr/>
              </p14:nvContentPartPr>
              <p14:xfrm>
                <a:off x="1283253" y="5175413"/>
                <a:ext cx="1202400" cy="58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7FABC6A-0608-A6C8-C924-0B54570C24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67773" y="5160293"/>
                  <a:ext cx="123300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ABD7A86-4E6D-9090-79B0-072FD52FC9A0}"/>
              </a:ext>
            </a:extLst>
          </p:cNvPr>
          <p:cNvGrpSpPr/>
          <p:nvPr/>
        </p:nvGrpSpPr>
        <p:grpSpPr>
          <a:xfrm>
            <a:off x="4701453" y="440693"/>
            <a:ext cx="4243680" cy="1272240"/>
            <a:chOff x="4701453" y="440693"/>
            <a:chExt cx="4243680" cy="12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DEFF157-9028-1218-533D-7748E7B5FDC5}"/>
                    </a:ext>
                  </a:extLst>
                </p14:cNvPr>
                <p14:cNvContentPartPr/>
                <p14:nvPr/>
              </p14:nvContentPartPr>
              <p14:xfrm>
                <a:off x="4701453" y="842453"/>
                <a:ext cx="255960" cy="435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DEFF157-9028-1218-533D-7748E7B5FD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86333" y="826973"/>
                  <a:ext cx="2865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E30616D-47C0-18D7-19DD-8F1F9D974A22}"/>
                    </a:ext>
                  </a:extLst>
                </p14:cNvPr>
                <p14:cNvContentPartPr/>
                <p14:nvPr/>
              </p14:nvContentPartPr>
              <p14:xfrm>
                <a:off x="4966053" y="872693"/>
                <a:ext cx="236880" cy="379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E30616D-47C0-18D7-19DD-8F1F9D974A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50933" y="857213"/>
                  <a:ext cx="2674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86568D3-C6CC-B981-3F25-2463AEBCB581}"/>
                    </a:ext>
                  </a:extLst>
                </p14:cNvPr>
                <p14:cNvContentPartPr/>
                <p14:nvPr/>
              </p14:nvContentPartPr>
              <p14:xfrm>
                <a:off x="5294373" y="1019573"/>
                <a:ext cx="785520" cy="249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86568D3-C6CC-B981-3F25-2463AEBCB5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78893" y="1004453"/>
                  <a:ext cx="815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A5F40BB-4B4C-1ADA-8D15-9BE3673CDE91}"/>
                    </a:ext>
                  </a:extLst>
                </p14:cNvPr>
                <p14:cNvContentPartPr/>
                <p14:nvPr/>
              </p14:nvContentPartPr>
              <p14:xfrm>
                <a:off x="7032093" y="1116773"/>
                <a:ext cx="109080" cy="6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A5F40BB-4B4C-1ADA-8D15-9BE3673CDE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16973" y="1101653"/>
                  <a:ext cx="139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897BD8B-CB83-271D-86D8-8DD170379A03}"/>
                    </a:ext>
                  </a:extLst>
                </p14:cNvPr>
                <p14:cNvContentPartPr/>
                <p14:nvPr/>
              </p14:nvContentPartPr>
              <p14:xfrm>
                <a:off x="7051173" y="1206053"/>
                <a:ext cx="83520" cy="9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897BD8B-CB83-271D-86D8-8DD170379A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36053" y="1190933"/>
                  <a:ext cx="114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ACBDB59-6D1B-DC2A-5B98-A702B964F4CA}"/>
                    </a:ext>
                  </a:extLst>
                </p14:cNvPr>
                <p14:cNvContentPartPr/>
                <p14:nvPr/>
              </p14:nvContentPartPr>
              <p14:xfrm>
                <a:off x="6225333" y="869813"/>
                <a:ext cx="632520" cy="320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ACBDB59-6D1B-DC2A-5B98-A702B964F4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10213" y="854693"/>
                  <a:ext cx="663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791BDFE-1F1A-7BA3-2443-CD9B20207F7B}"/>
                    </a:ext>
                  </a:extLst>
                </p14:cNvPr>
                <p14:cNvContentPartPr/>
                <p14:nvPr/>
              </p14:nvContentPartPr>
              <p14:xfrm>
                <a:off x="6691173" y="747053"/>
                <a:ext cx="174600" cy="168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791BDFE-1F1A-7BA3-2443-CD9B20207F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76053" y="731933"/>
                  <a:ext cx="205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670E46C-18EF-2688-B8E1-E6BBAE0D64C4}"/>
                    </a:ext>
                  </a:extLst>
                </p14:cNvPr>
                <p14:cNvContentPartPr/>
                <p14:nvPr/>
              </p14:nvContentPartPr>
              <p14:xfrm>
                <a:off x="6223533" y="1138013"/>
                <a:ext cx="808560" cy="282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670E46C-18EF-2688-B8E1-E6BBAE0D64C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08413" y="1122893"/>
                  <a:ext cx="839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7347763-BC9B-C8EC-C2FE-F1ADDE00A447}"/>
                    </a:ext>
                  </a:extLst>
                </p14:cNvPr>
                <p14:cNvContentPartPr/>
                <p14:nvPr/>
              </p14:nvContentPartPr>
              <p14:xfrm>
                <a:off x="6887013" y="1343213"/>
                <a:ext cx="180360" cy="137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7347763-BC9B-C8EC-C2FE-F1ADDE00A4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71893" y="1328093"/>
                  <a:ext cx="210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26594C2-4185-43EF-4A40-268C410E002E}"/>
                    </a:ext>
                  </a:extLst>
                </p14:cNvPr>
                <p14:cNvContentPartPr/>
                <p14:nvPr/>
              </p14:nvContentPartPr>
              <p14:xfrm>
                <a:off x="6913653" y="547973"/>
                <a:ext cx="87480" cy="380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26594C2-4185-43EF-4A40-268C410E002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8533" y="532853"/>
                  <a:ext cx="1180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D6C32F-F409-7F99-73D3-8B9A236AE84A}"/>
                    </a:ext>
                  </a:extLst>
                </p14:cNvPr>
                <p14:cNvContentPartPr/>
                <p14:nvPr/>
              </p14:nvContentPartPr>
              <p14:xfrm>
                <a:off x="7008333" y="561653"/>
                <a:ext cx="124200" cy="292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D6C32F-F409-7F99-73D3-8B9A236AE84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92853" y="546533"/>
                  <a:ext cx="1548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E40E5B1-3AC1-1818-D152-8DDA798CCADC}"/>
                    </a:ext>
                  </a:extLst>
                </p14:cNvPr>
                <p14:cNvContentPartPr/>
                <p14:nvPr/>
              </p14:nvContentPartPr>
              <p14:xfrm>
                <a:off x="6923373" y="565613"/>
                <a:ext cx="1280880" cy="326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E40E5B1-3AC1-1818-D152-8DDA798CCAD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08253" y="550493"/>
                  <a:ext cx="13111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65D4298-3840-7540-703D-931405613676}"/>
                    </a:ext>
                  </a:extLst>
                </p14:cNvPr>
                <p14:cNvContentPartPr/>
                <p14:nvPr/>
              </p14:nvContentPartPr>
              <p14:xfrm>
                <a:off x="8094813" y="440693"/>
                <a:ext cx="41760" cy="54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65D4298-3840-7540-703D-93140561367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79333" y="425213"/>
                  <a:ext cx="72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3B3F7D4-F5F3-4905-D853-0D1FB92CEB4B}"/>
                    </a:ext>
                  </a:extLst>
                </p14:cNvPr>
                <p14:cNvContentPartPr/>
                <p14:nvPr/>
              </p14:nvContentPartPr>
              <p14:xfrm>
                <a:off x="8320533" y="519893"/>
                <a:ext cx="120960" cy="249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3B3F7D4-F5F3-4905-D853-0D1FB92CEB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05413" y="504773"/>
                  <a:ext cx="1515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12FC503-DA7C-D1A8-2CAB-C9AFA388D1C9}"/>
                    </a:ext>
                  </a:extLst>
                </p14:cNvPr>
                <p14:cNvContentPartPr/>
                <p14:nvPr/>
              </p14:nvContentPartPr>
              <p14:xfrm>
                <a:off x="7161693" y="1375613"/>
                <a:ext cx="177840" cy="257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12FC503-DA7C-D1A8-2CAB-C9AFA388D1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46573" y="1360493"/>
                  <a:ext cx="208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FC3A814-1782-B53F-BFFD-3C7CAB05627F}"/>
                    </a:ext>
                  </a:extLst>
                </p14:cNvPr>
                <p14:cNvContentPartPr/>
                <p14:nvPr/>
              </p14:nvContentPartPr>
              <p14:xfrm>
                <a:off x="7288773" y="1507733"/>
                <a:ext cx="150480" cy="141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FC3A814-1782-B53F-BFFD-3C7CAB0562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73653" y="1492613"/>
                  <a:ext cx="181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AE36D02-9AD4-1463-D4C3-D7D97494E3E1}"/>
                    </a:ext>
                  </a:extLst>
                </p14:cNvPr>
                <p14:cNvContentPartPr/>
                <p14:nvPr/>
              </p14:nvContentPartPr>
              <p14:xfrm>
                <a:off x="7465533" y="1451933"/>
                <a:ext cx="113760" cy="142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AE36D02-9AD4-1463-D4C3-D7D97494E3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50053" y="1436813"/>
                  <a:ext cx="144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0A988E6-57FC-5C9F-53CB-2FFD91787D15}"/>
                    </a:ext>
                  </a:extLst>
                </p14:cNvPr>
                <p14:cNvContentPartPr/>
                <p14:nvPr/>
              </p14:nvContentPartPr>
              <p14:xfrm>
                <a:off x="7487133" y="1458053"/>
                <a:ext cx="155160" cy="254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0A988E6-57FC-5C9F-53CB-2FFD91787D1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72013" y="1442573"/>
                  <a:ext cx="185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D23FD3A-6C23-09DE-C6E9-4AB7A27A263B}"/>
                    </a:ext>
                  </a:extLst>
                </p14:cNvPr>
                <p14:cNvContentPartPr/>
                <p14:nvPr/>
              </p14:nvContentPartPr>
              <p14:xfrm>
                <a:off x="7656693" y="1137653"/>
                <a:ext cx="644760" cy="493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D23FD3A-6C23-09DE-C6E9-4AB7A27A263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41573" y="1122533"/>
                  <a:ext cx="6750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C19A6EF-5434-F12D-753B-A9A27412802D}"/>
                    </a:ext>
                  </a:extLst>
                </p14:cNvPr>
                <p14:cNvContentPartPr/>
                <p14:nvPr/>
              </p14:nvContentPartPr>
              <p14:xfrm>
                <a:off x="8169693" y="1302173"/>
                <a:ext cx="121320" cy="40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C19A6EF-5434-F12D-753B-A9A2741280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54573" y="1286693"/>
                  <a:ext cx="1519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302268D-4D19-10FE-9707-37B197A72B89}"/>
                    </a:ext>
                  </a:extLst>
                </p14:cNvPr>
                <p14:cNvContentPartPr/>
                <p14:nvPr/>
              </p14:nvContentPartPr>
              <p14:xfrm>
                <a:off x="8392173" y="1308653"/>
                <a:ext cx="113040" cy="288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302268D-4D19-10FE-9707-37B197A72B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77053" y="1293533"/>
                  <a:ext cx="143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58E3DC3-1961-0A6C-E90D-708C2701E699}"/>
                    </a:ext>
                  </a:extLst>
                </p14:cNvPr>
                <p14:cNvContentPartPr/>
                <p14:nvPr/>
              </p14:nvContentPartPr>
              <p14:xfrm>
                <a:off x="8543013" y="1308293"/>
                <a:ext cx="75600" cy="163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58E3DC3-1961-0A6C-E90D-708C2701E6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27533" y="1292813"/>
                  <a:ext cx="106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3042FA1-B475-748A-A0FA-EDC6EFC796CD}"/>
                    </a:ext>
                  </a:extLst>
                </p14:cNvPr>
                <p14:cNvContentPartPr/>
                <p14:nvPr/>
              </p14:nvContentPartPr>
              <p14:xfrm>
                <a:off x="8548413" y="1232693"/>
                <a:ext cx="38880" cy="9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3042FA1-B475-748A-A0FA-EDC6EFC796C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32933" y="1217213"/>
                  <a:ext cx="69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3CDF697-6A26-062E-E231-70863884C17B}"/>
                    </a:ext>
                  </a:extLst>
                </p14:cNvPr>
                <p14:cNvContentPartPr/>
                <p14:nvPr/>
              </p14:nvContentPartPr>
              <p14:xfrm>
                <a:off x="8716533" y="1293533"/>
                <a:ext cx="120960" cy="205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3CDF697-6A26-062E-E231-70863884C1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01413" y="1278413"/>
                  <a:ext cx="151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026E843-B225-87F2-17A9-AADDE603631C}"/>
                    </a:ext>
                  </a:extLst>
                </p14:cNvPr>
                <p14:cNvContentPartPr/>
                <p14:nvPr/>
              </p14:nvContentPartPr>
              <p14:xfrm>
                <a:off x="8932173" y="1372013"/>
                <a:ext cx="12960" cy="6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026E843-B225-87F2-17A9-AADDE603631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17053" y="1356893"/>
                  <a:ext cx="4356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042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CB2772-337B-2386-8F5C-CD57C6C3923D}"/>
                  </a:ext>
                </a:extLst>
              </p14:cNvPr>
              <p14:cNvContentPartPr/>
              <p14:nvPr/>
            </p14:nvContentPartPr>
            <p14:xfrm>
              <a:off x="1052133" y="1865213"/>
              <a:ext cx="581400" cy="1077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CB2772-337B-2386-8F5C-CD57C6C392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1533" y="1834613"/>
                <a:ext cx="642600" cy="11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D9207E-A271-42D2-0147-883CB75A5968}"/>
                  </a:ext>
                </a:extLst>
              </p14:cNvPr>
              <p14:cNvContentPartPr/>
              <p14:nvPr/>
            </p14:nvContentPartPr>
            <p14:xfrm>
              <a:off x="1752693" y="1960613"/>
              <a:ext cx="468000" cy="1022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D9207E-A271-42D2-0147-883CB75A59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1733" y="1930013"/>
                <a:ext cx="529200" cy="10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227089-7ED8-480E-84F0-5471DFB95D6E}"/>
                  </a:ext>
                </a:extLst>
              </p14:cNvPr>
              <p14:cNvContentPartPr/>
              <p14:nvPr/>
            </p14:nvContentPartPr>
            <p14:xfrm>
              <a:off x="1983093" y="2482613"/>
              <a:ext cx="252360" cy="34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227089-7ED8-480E-84F0-5471DFB95D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2133" y="2452013"/>
                <a:ext cx="3135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A9961C-7AB1-9241-4E79-8141CE768162}"/>
                  </a:ext>
                </a:extLst>
              </p14:cNvPr>
              <p14:cNvContentPartPr/>
              <p14:nvPr/>
            </p14:nvContentPartPr>
            <p14:xfrm>
              <a:off x="2341653" y="2541653"/>
              <a:ext cx="205200" cy="384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A9961C-7AB1-9241-4E79-8141CE7681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11053" y="2511053"/>
                <a:ext cx="266400" cy="44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98595F7-1694-67EF-10F3-7426DD9CC028}"/>
              </a:ext>
            </a:extLst>
          </p:cNvPr>
          <p:cNvGrpSpPr/>
          <p:nvPr/>
        </p:nvGrpSpPr>
        <p:grpSpPr>
          <a:xfrm>
            <a:off x="3430653" y="1815533"/>
            <a:ext cx="8345520" cy="1594080"/>
            <a:chOff x="3430653" y="1815533"/>
            <a:chExt cx="8345520" cy="159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0B7B85-C098-FC07-7DB9-3B206F4ADCCE}"/>
                    </a:ext>
                  </a:extLst>
                </p14:cNvPr>
                <p14:cNvContentPartPr/>
                <p14:nvPr/>
              </p14:nvContentPartPr>
              <p14:xfrm>
                <a:off x="3430653" y="2823173"/>
                <a:ext cx="1759320" cy="62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0B7B85-C098-FC07-7DB9-3B206F4ADC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0053" y="2792573"/>
                  <a:ext cx="1820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EAB479-3C73-69A5-A33D-EC1DED213593}"/>
                    </a:ext>
                  </a:extLst>
                </p14:cNvPr>
                <p14:cNvContentPartPr/>
                <p14:nvPr/>
              </p14:nvContentPartPr>
              <p14:xfrm>
                <a:off x="5049573" y="2715533"/>
                <a:ext cx="216360" cy="245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EAB479-3C73-69A5-A33D-EC1DED2135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18973" y="2684573"/>
                  <a:ext cx="277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81B2B7A-D18F-4F6D-11B6-92104DB0AD7F}"/>
                    </a:ext>
                  </a:extLst>
                </p14:cNvPr>
                <p14:cNvContentPartPr/>
                <p14:nvPr/>
              </p14:nvContentPartPr>
              <p14:xfrm>
                <a:off x="5379693" y="1845773"/>
                <a:ext cx="235800" cy="1563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81B2B7A-D18F-4F6D-11B6-92104DB0AD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49093" y="1815173"/>
                  <a:ext cx="297000" cy="16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5303390-B1C0-3FE2-A467-976820E814F0}"/>
                    </a:ext>
                  </a:extLst>
                </p14:cNvPr>
                <p14:cNvContentPartPr/>
                <p14:nvPr/>
              </p14:nvContentPartPr>
              <p14:xfrm>
                <a:off x="5382213" y="1815533"/>
                <a:ext cx="2644200" cy="1490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5303390-B1C0-3FE2-A467-976820E814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51613" y="1784933"/>
                  <a:ext cx="2705400" cy="15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CE683C-977C-D9C6-D783-023D7E995C87}"/>
                    </a:ext>
                  </a:extLst>
                </p14:cNvPr>
                <p14:cNvContentPartPr/>
                <p14:nvPr/>
              </p14:nvContentPartPr>
              <p14:xfrm>
                <a:off x="5901693" y="2010293"/>
                <a:ext cx="1702080" cy="916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CE683C-977C-D9C6-D783-023D7E995C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71093" y="1979693"/>
                  <a:ext cx="176328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2DBB854-A7CE-76B5-CD99-6010686EAFBF}"/>
                    </a:ext>
                  </a:extLst>
                </p14:cNvPr>
                <p14:cNvContentPartPr/>
                <p14:nvPr/>
              </p14:nvContentPartPr>
              <p14:xfrm>
                <a:off x="5662653" y="1848293"/>
                <a:ext cx="2358720" cy="1348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2DBB854-A7CE-76B5-CD99-6010686EAF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32053" y="1817693"/>
                  <a:ext cx="2420280" cy="14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52037A-20BA-4169-EF6E-45A3D600BEE0}"/>
                    </a:ext>
                  </a:extLst>
                </p14:cNvPr>
                <p14:cNvContentPartPr/>
                <p14:nvPr/>
              </p14:nvContentPartPr>
              <p14:xfrm>
                <a:off x="8010933" y="2760533"/>
                <a:ext cx="982080" cy="141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52037A-20BA-4169-EF6E-45A3D600BE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80333" y="2729933"/>
                  <a:ext cx="1043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1D284B-E26A-6886-6AE1-F01DE5C81006}"/>
                    </a:ext>
                  </a:extLst>
                </p14:cNvPr>
                <p14:cNvContentPartPr/>
                <p14:nvPr/>
              </p14:nvContentPartPr>
              <p14:xfrm>
                <a:off x="8898333" y="2765933"/>
                <a:ext cx="223920" cy="336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1D284B-E26A-6886-6AE1-F01DE5C810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67733" y="2735333"/>
                  <a:ext cx="2854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FE6C25-DB59-4455-2A30-DCF7D43F5B5B}"/>
                    </a:ext>
                  </a:extLst>
                </p14:cNvPr>
                <p14:cNvContentPartPr/>
                <p14:nvPr/>
              </p14:nvContentPartPr>
              <p14:xfrm>
                <a:off x="9584853" y="2395853"/>
                <a:ext cx="346680" cy="826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FE6C25-DB59-4455-2A30-DCF7D43F5B5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54253" y="2365253"/>
                  <a:ext cx="40788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C92541-0F96-24F6-22BE-72E5D4BE9476}"/>
                    </a:ext>
                  </a:extLst>
                </p14:cNvPr>
                <p14:cNvContentPartPr/>
                <p14:nvPr/>
              </p14:nvContentPartPr>
              <p14:xfrm>
                <a:off x="10021173" y="2721293"/>
                <a:ext cx="150120" cy="390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C92541-0F96-24F6-22BE-72E5D4BE94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90573" y="2690693"/>
                  <a:ext cx="2113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37F97E-A6B7-BB5B-9866-AC3281079ED0}"/>
                    </a:ext>
                  </a:extLst>
                </p14:cNvPr>
                <p14:cNvContentPartPr/>
                <p14:nvPr/>
              </p14:nvContentPartPr>
              <p14:xfrm>
                <a:off x="10360293" y="2805173"/>
                <a:ext cx="334440" cy="345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37F97E-A6B7-BB5B-9866-AC3281079E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29693" y="2774213"/>
                  <a:ext cx="396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6C65DA-4190-6367-8EA9-750B83776D5C}"/>
                    </a:ext>
                  </a:extLst>
                </p14:cNvPr>
                <p14:cNvContentPartPr/>
                <p14:nvPr/>
              </p14:nvContentPartPr>
              <p14:xfrm>
                <a:off x="10629933" y="2669093"/>
                <a:ext cx="25200" cy="17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6C65DA-4190-6367-8EA9-750B83776D5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99333" y="2638493"/>
                  <a:ext cx="86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5D4145F-C516-7A5B-AABA-761DD586488C}"/>
                    </a:ext>
                  </a:extLst>
                </p14:cNvPr>
                <p14:cNvContentPartPr/>
                <p14:nvPr/>
              </p14:nvContentPartPr>
              <p14:xfrm>
                <a:off x="10771773" y="2801933"/>
                <a:ext cx="151920" cy="454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5D4145F-C516-7A5B-AABA-761DD58648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40813" y="2770973"/>
                  <a:ext cx="213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22C692-F467-A936-3DAC-EA24602B5350}"/>
                    </a:ext>
                  </a:extLst>
                </p14:cNvPr>
                <p14:cNvContentPartPr/>
                <p14:nvPr/>
              </p14:nvContentPartPr>
              <p14:xfrm>
                <a:off x="11041773" y="2966453"/>
                <a:ext cx="40680" cy="229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22C692-F467-A936-3DAC-EA24602B53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10813" y="2935493"/>
                  <a:ext cx="101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F0246AA-5141-DB60-B51F-99AE9F9D5905}"/>
                    </a:ext>
                  </a:extLst>
                </p14:cNvPr>
                <p14:cNvContentPartPr/>
                <p14:nvPr/>
              </p14:nvContentPartPr>
              <p14:xfrm>
                <a:off x="11180373" y="2870693"/>
                <a:ext cx="370800" cy="478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F0246AA-5141-DB60-B51F-99AE9F9D59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49773" y="2839733"/>
                  <a:ext cx="4320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CED0F4-0D8A-DD73-336B-1788E9BCD976}"/>
                    </a:ext>
                  </a:extLst>
                </p14:cNvPr>
                <p14:cNvContentPartPr/>
                <p14:nvPr/>
              </p14:nvContentPartPr>
              <p14:xfrm>
                <a:off x="11130333" y="2655053"/>
                <a:ext cx="1800" cy="59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CED0F4-0D8A-DD73-336B-1788E9BCD9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99733" y="2624453"/>
                  <a:ext cx="63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CA2999-A346-DCE3-E178-FB3EC23DAB0E}"/>
                    </a:ext>
                  </a:extLst>
                </p14:cNvPr>
                <p14:cNvContentPartPr/>
                <p14:nvPr/>
              </p14:nvContentPartPr>
              <p14:xfrm>
                <a:off x="11631093" y="3051413"/>
                <a:ext cx="145080" cy="325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CA2999-A346-DCE3-E178-FB3EC23DAB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00133" y="3020453"/>
                  <a:ext cx="20628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01FA2A-B14D-E1A8-06B4-6F977EDB62BC}"/>
              </a:ext>
            </a:extLst>
          </p:cNvPr>
          <p:cNvGrpSpPr/>
          <p:nvPr/>
        </p:nvGrpSpPr>
        <p:grpSpPr>
          <a:xfrm>
            <a:off x="3648813" y="386333"/>
            <a:ext cx="3155760" cy="1130760"/>
            <a:chOff x="3648813" y="386333"/>
            <a:chExt cx="3155760" cy="11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41A7C81-F756-C70F-2F8D-04E53F17A296}"/>
                    </a:ext>
                  </a:extLst>
                </p14:cNvPr>
                <p14:cNvContentPartPr/>
                <p14:nvPr/>
              </p14:nvContentPartPr>
              <p14:xfrm>
                <a:off x="3648813" y="464813"/>
                <a:ext cx="352080" cy="759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41A7C81-F756-C70F-2F8D-04E53F17A29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33333" y="449693"/>
                  <a:ext cx="38268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B751E6-7C9B-05F4-FE5D-526C0273B736}"/>
                    </a:ext>
                  </a:extLst>
                </p14:cNvPr>
                <p14:cNvContentPartPr/>
                <p14:nvPr/>
              </p14:nvContentPartPr>
              <p14:xfrm>
                <a:off x="4051293" y="386333"/>
                <a:ext cx="417240" cy="746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B751E6-7C9B-05F4-FE5D-526C0273B7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36173" y="370853"/>
                  <a:ext cx="44784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0F939C-5025-00AF-4963-C7AA6174810A}"/>
                    </a:ext>
                  </a:extLst>
                </p14:cNvPr>
                <p14:cNvContentPartPr/>
                <p14:nvPr/>
              </p14:nvContentPartPr>
              <p14:xfrm>
                <a:off x="4279533" y="751733"/>
                <a:ext cx="336600" cy="45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0F939C-5025-00AF-4963-C7AA617481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64053" y="736613"/>
                  <a:ext cx="367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30170FE-4012-D96C-0964-7CE0CB56CE0B}"/>
                    </a:ext>
                  </a:extLst>
                </p14:cNvPr>
                <p14:cNvContentPartPr/>
                <p14:nvPr/>
              </p14:nvContentPartPr>
              <p14:xfrm>
                <a:off x="4523253" y="763973"/>
                <a:ext cx="176760" cy="192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30170FE-4012-D96C-0964-7CE0CB56CE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07773" y="748493"/>
                  <a:ext cx="207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AE776F-03D5-ED8E-47F4-A4CA08DCC6C6}"/>
                    </a:ext>
                  </a:extLst>
                </p14:cNvPr>
                <p14:cNvContentPartPr/>
                <p14:nvPr/>
              </p14:nvContentPartPr>
              <p14:xfrm>
                <a:off x="5099253" y="486773"/>
                <a:ext cx="215640" cy="64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AE776F-03D5-ED8E-47F4-A4CA08DCC6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84133" y="471653"/>
                  <a:ext cx="24624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2372835-D6A8-D390-300F-BA7EBA807B1E}"/>
                    </a:ext>
                  </a:extLst>
                </p14:cNvPr>
                <p14:cNvContentPartPr/>
                <p14:nvPr/>
              </p14:nvContentPartPr>
              <p14:xfrm>
                <a:off x="5411733" y="803933"/>
                <a:ext cx="285480" cy="309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2372835-D6A8-D390-300F-BA7EBA807B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96613" y="788813"/>
                  <a:ext cx="315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633C72-D922-BF1D-BEA2-BB5C63E09D03}"/>
                    </a:ext>
                  </a:extLst>
                </p14:cNvPr>
                <p14:cNvContentPartPr/>
                <p14:nvPr/>
              </p14:nvContentPartPr>
              <p14:xfrm>
                <a:off x="5601093" y="808973"/>
                <a:ext cx="60480" cy="18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633C72-D922-BF1D-BEA2-BB5C63E09D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85973" y="793853"/>
                  <a:ext cx="91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A99D2B-4CCF-47C3-09A1-AB4D5E2B61F9}"/>
                    </a:ext>
                  </a:extLst>
                </p14:cNvPr>
                <p14:cNvContentPartPr/>
                <p14:nvPr/>
              </p14:nvContentPartPr>
              <p14:xfrm>
                <a:off x="5757333" y="847853"/>
                <a:ext cx="337320" cy="361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A99D2B-4CCF-47C3-09A1-AB4D5E2B61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41853" y="832733"/>
                  <a:ext cx="3679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305A4FF-7816-3A49-E39B-0FF0C98826E3}"/>
                    </a:ext>
                  </a:extLst>
                </p14:cNvPr>
                <p14:cNvContentPartPr/>
                <p14:nvPr/>
              </p14:nvContentPartPr>
              <p14:xfrm>
                <a:off x="6147573" y="907253"/>
                <a:ext cx="114480" cy="235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305A4FF-7816-3A49-E39B-0FF0C98826E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32453" y="891773"/>
                  <a:ext cx="145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84CC42-2C3A-7613-4AB8-52D2E54030DA}"/>
                    </a:ext>
                  </a:extLst>
                </p14:cNvPr>
                <p14:cNvContentPartPr/>
                <p14:nvPr/>
              </p14:nvContentPartPr>
              <p14:xfrm>
                <a:off x="6376893" y="817973"/>
                <a:ext cx="427680" cy="341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84CC42-2C3A-7613-4AB8-52D2E54030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61413" y="802853"/>
                  <a:ext cx="4582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15211C-1457-719E-41BC-580266417EDC}"/>
                    </a:ext>
                  </a:extLst>
                </p14:cNvPr>
                <p14:cNvContentPartPr/>
                <p14:nvPr/>
              </p14:nvContentPartPr>
              <p14:xfrm>
                <a:off x="3747093" y="1380653"/>
                <a:ext cx="2975400" cy="136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15211C-1457-719E-41BC-580266417E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31973" y="1365173"/>
                  <a:ext cx="30060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0A4336-F3E8-9E49-978A-139D0AF95040}"/>
              </a:ext>
            </a:extLst>
          </p:cNvPr>
          <p:cNvGrpSpPr/>
          <p:nvPr/>
        </p:nvGrpSpPr>
        <p:grpSpPr>
          <a:xfrm>
            <a:off x="1467213" y="4236533"/>
            <a:ext cx="1346400" cy="925920"/>
            <a:chOff x="1467213" y="4236533"/>
            <a:chExt cx="1346400" cy="92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724F54C-7A1A-0157-3DDA-FC2DD984EB19}"/>
                    </a:ext>
                  </a:extLst>
                </p14:cNvPr>
                <p14:cNvContentPartPr/>
                <p14:nvPr/>
              </p14:nvContentPartPr>
              <p14:xfrm>
                <a:off x="1480173" y="4284773"/>
                <a:ext cx="95400" cy="804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724F54C-7A1A-0157-3DDA-FC2DD984EB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64693" y="4269293"/>
                  <a:ext cx="12600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5D9C5C-9086-9AAC-7958-6685F9F88991}"/>
                    </a:ext>
                  </a:extLst>
                </p14:cNvPr>
                <p14:cNvContentPartPr/>
                <p14:nvPr/>
              </p14:nvContentPartPr>
              <p14:xfrm>
                <a:off x="1467213" y="4249493"/>
                <a:ext cx="540000" cy="912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5D9C5C-9086-9AAC-7958-6685F9F889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51733" y="4234373"/>
                  <a:ext cx="57060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7D3617-0E93-BF6D-393C-C58D4C6C6919}"/>
                    </a:ext>
                  </a:extLst>
                </p14:cNvPr>
                <p14:cNvContentPartPr/>
                <p14:nvPr/>
              </p14:nvContentPartPr>
              <p14:xfrm>
                <a:off x="2079213" y="4236533"/>
                <a:ext cx="369360" cy="882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7D3617-0E93-BF6D-393C-C58D4C6C69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63733" y="4221413"/>
                  <a:ext cx="39996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A523ED-89F9-E626-AD83-4268FD4E66DD}"/>
                    </a:ext>
                  </a:extLst>
                </p14:cNvPr>
                <p14:cNvContentPartPr/>
                <p14:nvPr/>
              </p14:nvContentPartPr>
              <p14:xfrm>
                <a:off x="2273973" y="4661333"/>
                <a:ext cx="208440" cy="53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A523ED-89F9-E626-AD83-4268FD4E66D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58853" y="4646213"/>
                  <a:ext cx="238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8918CF-9732-9E3E-DC83-6D45B05ECD41}"/>
                    </a:ext>
                  </a:extLst>
                </p14:cNvPr>
                <p14:cNvContentPartPr/>
                <p14:nvPr/>
              </p14:nvContentPartPr>
              <p14:xfrm>
                <a:off x="2576013" y="4849613"/>
                <a:ext cx="237600" cy="266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8918CF-9732-9E3E-DC83-6D45B05ECD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60893" y="4834493"/>
                  <a:ext cx="2682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CEA1999-A389-CE5E-D7D7-9C726AB2D1FD}"/>
              </a:ext>
            </a:extLst>
          </p:cNvPr>
          <p:cNvGrpSpPr/>
          <p:nvPr/>
        </p:nvGrpSpPr>
        <p:grpSpPr>
          <a:xfrm>
            <a:off x="6120573" y="4424813"/>
            <a:ext cx="2289240" cy="966240"/>
            <a:chOff x="6120573" y="4424813"/>
            <a:chExt cx="2289240" cy="96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9A13F3-81F0-9F9F-25D1-48E5FA6C3F8F}"/>
                    </a:ext>
                  </a:extLst>
                </p14:cNvPr>
                <p14:cNvContentPartPr/>
                <p14:nvPr/>
              </p14:nvContentPartPr>
              <p14:xfrm>
                <a:off x="6120573" y="4424813"/>
                <a:ext cx="434520" cy="966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9A13F3-81F0-9F9F-25D1-48E5FA6C3F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05093" y="4409693"/>
                  <a:ext cx="46476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70DC5A-3770-00CE-E396-0B1387B846B6}"/>
                    </a:ext>
                  </a:extLst>
                </p14:cNvPr>
                <p14:cNvContentPartPr/>
                <p14:nvPr/>
              </p14:nvContentPartPr>
              <p14:xfrm>
                <a:off x="6613413" y="4969493"/>
                <a:ext cx="177480" cy="312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70DC5A-3770-00CE-E396-0B1387B846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97933" y="4954373"/>
                  <a:ext cx="207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7043F82-E054-7FCA-E7C5-A2698DBC686F}"/>
                    </a:ext>
                  </a:extLst>
                </p14:cNvPr>
                <p14:cNvContentPartPr/>
                <p14:nvPr/>
              </p14:nvContentPartPr>
              <p14:xfrm>
                <a:off x="6932013" y="4949693"/>
                <a:ext cx="136080" cy="321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7043F82-E054-7FCA-E7C5-A2698DBC686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16893" y="4934573"/>
                  <a:ext cx="1666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18961D-89D2-3C76-59AE-0D741ED8FACC}"/>
                    </a:ext>
                  </a:extLst>
                </p14:cNvPr>
                <p14:cNvContentPartPr/>
                <p14:nvPr/>
              </p14:nvContentPartPr>
              <p14:xfrm>
                <a:off x="7288053" y="4986053"/>
                <a:ext cx="56160" cy="236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18961D-89D2-3C76-59AE-0D741ED8FAC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72933" y="4970933"/>
                  <a:ext cx="86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2B9D32-D11E-0C0C-CF71-E4B0B1CF9439}"/>
                    </a:ext>
                  </a:extLst>
                </p14:cNvPr>
                <p14:cNvContentPartPr/>
                <p14:nvPr/>
              </p14:nvContentPartPr>
              <p14:xfrm>
                <a:off x="7292013" y="4770053"/>
                <a:ext cx="34920" cy="63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2B9D32-D11E-0C0C-CF71-E4B0B1CF943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76533" y="4754933"/>
                  <a:ext cx="65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C31045-5E8D-8910-66F7-A47E6D17F197}"/>
                    </a:ext>
                  </a:extLst>
                </p14:cNvPr>
                <p14:cNvContentPartPr/>
                <p14:nvPr/>
              </p14:nvContentPartPr>
              <p14:xfrm>
                <a:off x="7423053" y="4817573"/>
                <a:ext cx="13680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C31045-5E8D-8910-66F7-A47E6D17F1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07573" y="4802093"/>
                  <a:ext cx="1670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727A5EB-3BBA-82DB-5F57-FBF33FE9142D}"/>
                    </a:ext>
                  </a:extLst>
                </p14:cNvPr>
                <p14:cNvContentPartPr/>
                <p14:nvPr/>
              </p14:nvContentPartPr>
              <p14:xfrm>
                <a:off x="7660293" y="5001533"/>
                <a:ext cx="46800" cy="285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727A5EB-3BBA-82DB-5F57-FBF33FE9142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44813" y="4986413"/>
                  <a:ext cx="77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627AFDC-A328-695D-DA15-BEA892962BCF}"/>
                    </a:ext>
                  </a:extLst>
                </p14:cNvPr>
                <p14:cNvContentPartPr/>
                <p14:nvPr/>
              </p14:nvContentPartPr>
              <p14:xfrm>
                <a:off x="7675053" y="4861853"/>
                <a:ext cx="1080" cy="49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627AFDC-A328-695D-DA15-BEA892962B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59933" y="4846373"/>
                  <a:ext cx="31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29C2DD-26AE-6129-8BB7-F8E70FEE3A75}"/>
                    </a:ext>
                  </a:extLst>
                </p14:cNvPr>
                <p14:cNvContentPartPr/>
                <p14:nvPr/>
              </p14:nvContentPartPr>
              <p14:xfrm>
                <a:off x="7821573" y="4907933"/>
                <a:ext cx="448200" cy="412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D29C2DD-26AE-6129-8BB7-F8E70FEE3A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06093" y="4892813"/>
                  <a:ext cx="4788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42B7FBD-EEC4-1899-C06E-A1CDF19EF589}"/>
                    </a:ext>
                  </a:extLst>
                </p14:cNvPr>
                <p14:cNvContentPartPr/>
                <p14:nvPr/>
              </p14:nvContentPartPr>
              <p14:xfrm>
                <a:off x="8403333" y="5198093"/>
                <a:ext cx="6480" cy="9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42B7FBD-EEC4-1899-C06E-A1CDF19EF58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88213" y="5182973"/>
                  <a:ext cx="370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928A54B-14A8-6D6B-BDDC-A39848FD0374}"/>
              </a:ext>
            </a:extLst>
          </p:cNvPr>
          <p:cNvGrpSpPr/>
          <p:nvPr/>
        </p:nvGrpSpPr>
        <p:grpSpPr>
          <a:xfrm>
            <a:off x="3475653" y="4617773"/>
            <a:ext cx="1474920" cy="713880"/>
            <a:chOff x="3475653" y="4617773"/>
            <a:chExt cx="1474920" cy="71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0575C7-6070-3F15-051E-9405C04CCB2B}"/>
                    </a:ext>
                  </a:extLst>
                </p14:cNvPr>
                <p14:cNvContentPartPr/>
                <p14:nvPr/>
              </p14:nvContentPartPr>
              <p14:xfrm>
                <a:off x="3542253" y="4617773"/>
                <a:ext cx="110880" cy="596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0575C7-6070-3F15-051E-9405C04CCB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27133" y="4602293"/>
                  <a:ext cx="14112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3FFB441-CB6C-D86D-C495-B58A4E28619A}"/>
                    </a:ext>
                  </a:extLst>
                </p14:cNvPr>
                <p14:cNvContentPartPr/>
                <p14:nvPr/>
              </p14:nvContentPartPr>
              <p14:xfrm>
                <a:off x="3475653" y="4993613"/>
                <a:ext cx="234720" cy="230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3FFB441-CB6C-D86D-C495-B58A4E28619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60533" y="4978493"/>
                  <a:ext cx="264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6D2725-188B-FFF4-F2AF-EDF25EB8961D}"/>
                    </a:ext>
                  </a:extLst>
                </p14:cNvPr>
                <p14:cNvContentPartPr/>
                <p14:nvPr/>
              </p14:nvContentPartPr>
              <p14:xfrm>
                <a:off x="3755373" y="4911173"/>
                <a:ext cx="225720" cy="310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6D2725-188B-FFF4-F2AF-EDF25EB896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39893" y="4895693"/>
                  <a:ext cx="256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A73C97-75CF-45EE-DCEC-5290CF15B5A7}"/>
                    </a:ext>
                  </a:extLst>
                </p14:cNvPr>
                <p14:cNvContentPartPr/>
                <p14:nvPr/>
              </p14:nvContentPartPr>
              <p14:xfrm>
                <a:off x="4089453" y="4962293"/>
                <a:ext cx="80280" cy="230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A73C97-75CF-45EE-DCEC-5290CF15B5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74333" y="4947173"/>
                  <a:ext cx="110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BBE1103-4246-1CA4-A407-1C58BBFEB453}"/>
                    </a:ext>
                  </a:extLst>
                </p14:cNvPr>
                <p14:cNvContentPartPr/>
                <p14:nvPr/>
              </p14:nvContentPartPr>
              <p14:xfrm>
                <a:off x="4085853" y="4783373"/>
                <a:ext cx="6840" cy="12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BBE1103-4246-1CA4-A407-1C58BBFEB4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70373" y="4768253"/>
                  <a:ext cx="37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766EFBB-D6FA-3CA1-FD0E-16059E9CD9DE}"/>
                    </a:ext>
                  </a:extLst>
                </p14:cNvPr>
                <p14:cNvContentPartPr/>
                <p14:nvPr/>
              </p14:nvContentPartPr>
              <p14:xfrm>
                <a:off x="4199253" y="4871213"/>
                <a:ext cx="205560" cy="380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766EFBB-D6FA-3CA1-FD0E-16059E9CD9D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84133" y="4856093"/>
                  <a:ext cx="2361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CE9599-3322-B837-F739-A49728707BBA}"/>
                    </a:ext>
                  </a:extLst>
                </p14:cNvPr>
                <p14:cNvContentPartPr/>
                <p14:nvPr/>
              </p14:nvContentPartPr>
              <p14:xfrm>
                <a:off x="4494093" y="4941773"/>
                <a:ext cx="456480" cy="389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CE9599-3322-B837-F739-A49728707BB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78973" y="4926653"/>
                  <a:ext cx="487080" cy="42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50B7D6B-3C7B-FA45-DBEA-26B8C634FFCE}"/>
              </a:ext>
            </a:extLst>
          </p:cNvPr>
          <p:cNvGrpSpPr/>
          <p:nvPr/>
        </p:nvGrpSpPr>
        <p:grpSpPr>
          <a:xfrm>
            <a:off x="9309813" y="4733693"/>
            <a:ext cx="1620360" cy="1084680"/>
            <a:chOff x="9309813" y="4733693"/>
            <a:chExt cx="1620360" cy="10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5B21D56-B518-2FE9-E284-EB248937DDD9}"/>
                    </a:ext>
                  </a:extLst>
                </p14:cNvPr>
                <p14:cNvContentPartPr/>
                <p14:nvPr/>
              </p14:nvContentPartPr>
              <p14:xfrm>
                <a:off x="9309813" y="5073533"/>
                <a:ext cx="463320" cy="331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5B21D56-B518-2FE9-E284-EB248937DD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94693" y="5058413"/>
                  <a:ext cx="4939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F9BDF3C-5257-A575-AB36-FF38125BD6D4}"/>
                    </a:ext>
                  </a:extLst>
                </p14:cNvPr>
                <p14:cNvContentPartPr/>
                <p14:nvPr/>
              </p14:nvContentPartPr>
              <p14:xfrm>
                <a:off x="9806973" y="5141573"/>
                <a:ext cx="237960" cy="192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F9BDF3C-5257-A575-AB36-FF38125BD6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91493" y="5126093"/>
                  <a:ext cx="268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9B926F-52CD-5222-8621-9E23B1E4A514}"/>
                    </a:ext>
                  </a:extLst>
                </p14:cNvPr>
                <p14:cNvContentPartPr/>
                <p14:nvPr/>
              </p14:nvContentPartPr>
              <p14:xfrm>
                <a:off x="10103613" y="4733693"/>
                <a:ext cx="356040" cy="697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9B926F-52CD-5222-8621-9E23B1E4A51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88133" y="4718213"/>
                  <a:ext cx="38628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676606C-97AB-3E5E-E191-9D3B6DAD6760}"/>
                    </a:ext>
                  </a:extLst>
                </p14:cNvPr>
                <p14:cNvContentPartPr/>
                <p14:nvPr/>
              </p14:nvContentPartPr>
              <p14:xfrm>
                <a:off x="10423293" y="5021333"/>
                <a:ext cx="25920" cy="36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676606C-97AB-3E5E-E191-9D3B6DAD676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08173" y="5005853"/>
                  <a:ext cx="56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150DD80-87FF-58AB-DB92-D4E8568F8402}"/>
                    </a:ext>
                  </a:extLst>
                </p14:cNvPr>
                <p14:cNvContentPartPr/>
                <p14:nvPr/>
              </p14:nvContentPartPr>
              <p14:xfrm>
                <a:off x="10516533" y="4952573"/>
                <a:ext cx="413640" cy="865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150DD80-87FF-58AB-DB92-D4E8568F840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01053" y="4937453"/>
                  <a:ext cx="444240" cy="89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406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5538ECC-367A-0869-222B-942EAB257ADF}"/>
              </a:ext>
            </a:extLst>
          </p:cNvPr>
          <p:cNvGrpSpPr/>
          <p:nvPr/>
        </p:nvGrpSpPr>
        <p:grpSpPr>
          <a:xfrm>
            <a:off x="863853" y="875933"/>
            <a:ext cx="1679040" cy="1473480"/>
            <a:chOff x="863853" y="875933"/>
            <a:chExt cx="1679040" cy="14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D481776-0475-067B-24BD-C50EFDF19D6A}"/>
                    </a:ext>
                  </a:extLst>
                </p14:cNvPr>
                <p14:cNvContentPartPr/>
                <p14:nvPr/>
              </p14:nvContentPartPr>
              <p14:xfrm>
                <a:off x="1078413" y="1039013"/>
                <a:ext cx="75960" cy="540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D481776-0475-067B-24BD-C50EFDF19D6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63293" y="1023533"/>
                  <a:ext cx="1065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D4F59B2-3A23-4301-25E3-1A58E9265B36}"/>
                    </a:ext>
                  </a:extLst>
                </p14:cNvPr>
                <p14:cNvContentPartPr/>
                <p14:nvPr/>
              </p14:nvContentPartPr>
              <p14:xfrm>
                <a:off x="863853" y="933893"/>
                <a:ext cx="395640" cy="139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D4F59B2-3A23-4301-25E3-1A58E9265B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8733" y="918773"/>
                  <a:ext cx="426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9251B23-D1EF-B6A7-1898-0ABF3C3B8948}"/>
                    </a:ext>
                  </a:extLst>
                </p14:cNvPr>
                <p14:cNvContentPartPr/>
                <p14:nvPr/>
              </p14:nvContentPartPr>
              <p14:xfrm>
                <a:off x="1343373" y="1192733"/>
                <a:ext cx="271080" cy="312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9251B23-D1EF-B6A7-1898-0ABF3C3B89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7893" y="1177613"/>
                  <a:ext cx="301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C16F6CF-4DB4-C3C6-E496-D2B9010196B4}"/>
                    </a:ext>
                  </a:extLst>
                </p14:cNvPr>
                <p14:cNvContentPartPr/>
                <p14:nvPr/>
              </p14:nvContentPartPr>
              <p14:xfrm>
                <a:off x="1587453" y="1150973"/>
                <a:ext cx="288000" cy="29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C16F6CF-4DB4-C3C6-E496-D2B9010196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2333" y="1135853"/>
                  <a:ext cx="318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12C00C-398B-7AFD-5898-C2A283103071}"/>
                    </a:ext>
                  </a:extLst>
                </p14:cNvPr>
                <p14:cNvContentPartPr/>
                <p14:nvPr/>
              </p14:nvContentPartPr>
              <p14:xfrm>
                <a:off x="1997133" y="875933"/>
                <a:ext cx="126000" cy="543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12C00C-398B-7AFD-5898-C2A2831030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82013" y="860813"/>
                  <a:ext cx="1562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792670E-5959-4570-F43E-6614ED9EC3E5}"/>
                    </a:ext>
                  </a:extLst>
                </p14:cNvPr>
                <p14:cNvContentPartPr/>
                <p14:nvPr/>
              </p14:nvContentPartPr>
              <p14:xfrm>
                <a:off x="2142933" y="1118573"/>
                <a:ext cx="350640" cy="273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792670E-5959-4570-F43E-6614ED9EC3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7813" y="1103093"/>
                  <a:ext cx="3808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5D62276-481A-72B8-C8DB-F15238B583FA}"/>
                    </a:ext>
                  </a:extLst>
                </p14:cNvPr>
                <p14:cNvContentPartPr/>
                <p14:nvPr/>
              </p14:nvContentPartPr>
              <p14:xfrm>
                <a:off x="2237613" y="1199213"/>
                <a:ext cx="305280" cy="1150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5D62276-481A-72B8-C8DB-F15238B583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2493" y="1184093"/>
                  <a:ext cx="33552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196934-20CD-5DE5-AEF7-37B68F2ED124}"/>
                    </a:ext>
                  </a:extLst>
                </p14:cNvPr>
                <p14:cNvContentPartPr/>
                <p14:nvPr/>
              </p14:nvContentPartPr>
              <p14:xfrm>
                <a:off x="1296573" y="2039093"/>
                <a:ext cx="1204920" cy="74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196934-20CD-5DE5-AEF7-37B68F2ED1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1093" y="2023973"/>
                  <a:ext cx="1235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0A4DA8-E3B3-BF65-FFB8-977A2D516918}"/>
                    </a:ext>
                  </a:extLst>
                </p14:cNvPr>
                <p14:cNvContentPartPr/>
                <p14:nvPr/>
              </p14:nvContentPartPr>
              <p14:xfrm>
                <a:off x="2088213" y="1037573"/>
                <a:ext cx="135720" cy="300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0A4DA8-E3B3-BF65-FFB8-977A2D5169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72733" y="1022453"/>
                  <a:ext cx="166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C323BE6-C4F3-BCA8-5272-C5EC2C5AEA8E}"/>
                  </a:ext>
                </a:extLst>
              </p14:cNvPr>
              <p14:cNvContentPartPr/>
              <p14:nvPr/>
            </p14:nvContentPartPr>
            <p14:xfrm>
              <a:off x="7991133" y="1610693"/>
              <a:ext cx="2567160" cy="4510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C323BE6-C4F3-BCA8-5272-C5EC2C5AEA8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75653" y="1595573"/>
                <a:ext cx="2597400" cy="45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37490B7-ED3A-414A-7AE5-53D4D4047A1E}"/>
                  </a:ext>
                </a:extLst>
              </p14:cNvPr>
              <p14:cNvContentPartPr/>
              <p14:nvPr/>
            </p14:nvContentPartPr>
            <p14:xfrm>
              <a:off x="2023053" y="2462453"/>
              <a:ext cx="2861280" cy="30747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37490B7-ED3A-414A-7AE5-53D4D4047A1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07933" y="2447333"/>
                <a:ext cx="289188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161A48F-DA72-2C18-B252-60066EC3C5AF}"/>
                  </a:ext>
                </a:extLst>
              </p14:cNvPr>
              <p14:cNvContentPartPr/>
              <p14:nvPr/>
            </p14:nvContentPartPr>
            <p14:xfrm>
              <a:off x="4050933" y="923093"/>
              <a:ext cx="852840" cy="527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161A48F-DA72-2C18-B252-60066EC3C5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35813" y="907973"/>
                <a:ext cx="88308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B68530-7290-6029-EAFB-5A0E07433638}"/>
                  </a:ext>
                </a:extLst>
              </p14:cNvPr>
              <p14:cNvContentPartPr/>
              <p14:nvPr/>
            </p14:nvContentPartPr>
            <p14:xfrm>
              <a:off x="4918533" y="787733"/>
              <a:ext cx="69480" cy="651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B68530-7290-6029-EAFB-5A0E0743363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03413" y="772613"/>
                <a:ext cx="10008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68DC8E-257D-CFA2-7CA2-2AD0DE8C0BFD}"/>
                  </a:ext>
                </a:extLst>
              </p14:cNvPr>
              <p14:cNvContentPartPr/>
              <p14:nvPr/>
            </p14:nvContentPartPr>
            <p14:xfrm>
              <a:off x="4821693" y="876653"/>
              <a:ext cx="590760" cy="548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68DC8E-257D-CFA2-7CA2-2AD0DE8C0BF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06573" y="861533"/>
                <a:ext cx="62136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ED00763-6C6E-FADD-0942-DC73BC564002}"/>
                  </a:ext>
                </a:extLst>
              </p14:cNvPr>
              <p14:cNvContentPartPr/>
              <p14:nvPr/>
            </p14:nvContentPartPr>
            <p14:xfrm>
              <a:off x="5529813" y="1033973"/>
              <a:ext cx="399600" cy="431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ED00763-6C6E-FADD-0942-DC73BC5640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14333" y="1018493"/>
                <a:ext cx="43020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CA13B52-B68F-9247-F9A2-0ABB6393CDD1}"/>
                  </a:ext>
                </a:extLst>
              </p14:cNvPr>
              <p14:cNvContentPartPr/>
              <p14:nvPr/>
            </p14:nvContentPartPr>
            <p14:xfrm>
              <a:off x="6058293" y="970973"/>
              <a:ext cx="262440" cy="330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CA13B52-B68F-9247-F9A2-0ABB6393CD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43173" y="955493"/>
                <a:ext cx="2926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0020661-5C31-9DFD-1DA0-72326F517E80}"/>
                  </a:ext>
                </a:extLst>
              </p14:cNvPr>
              <p14:cNvContentPartPr/>
              <p14:nvPr/>
            </p14:nvContentPartPr>
            <p14:xfrm>
              <a:off x="6393453" y="811133"/>
              <a:ext cx="595080" cy="630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0020661-5C31-9DFD-1DA0-72326F517E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77973" y="795653"/>
                <a:ext cx="62568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DE6091-427C-39E1-B86D-DD52956753D8}"/>
                  </a:ext>
                </a:extLst>
              </p14:cNvPr>
              <p14:cNvContentPartPr/>
              <p14:nvPr/>
            </p14:nvContentPartPr>
            <p14:xfrm>
              <a:off x="7049013" y="1132253"/>
              <a:ext cx="200880" cy="219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DE6091-427C-39E1-B86D-DD52956753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33533" y="1117133"/>
                <a:ext cx="2311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B08BA1-799B-2D5F-175F-0A1B7B33379C}"/>
                  </a:ext>
                </a:extLst>
              </p14:cNvPr>
              <p14:cNvContentPartPr/>
              <p14:nvPr/>
            </p14:nvContentPartPr>
            <p14:xfrm>
              <a:off x="7353573" y="1274453"/>
              <a:ext cx="60120" cy="60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B08BA1-799B-2D5F-175F-0A1B7B3337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38453" y="1258973"/>
                <a:ext cx="907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BD07657-552E-AB2E-0B1A-11B9819F87CD}"/>
                  </a:ext>
                </a:extLst>
              </p14:cNvPr>
              <p14:cNvContentPartPr/>
              <p14:nvPr/>
            </p14:nvContentPartPr>
            <p14:xfrm>
              <a:off x="4353333" y="1591973"/>
              <a:ext cx="2782800" cy="140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BD07657-552E-AB2E-0B1A-11B9819F87C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38213" y="1576493"/>
                <a:ext cx="281340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312A2A8E-E41A-6537-DBA1-A97170290F01}"/>
              </a:ext>
            </a:extLst>
          </p:cNvPr>
          <p:cNvGrpSpPr/>
          <p:nvPr/>
        </p:nvGrpSpPr>
        <p:grpSpPr>
          <a:xfrm>
            <a:off x="5517213" y="2241053"/>
            <a:ext cx="1073520" cy="3868200"/>
            <a:chOff x="5517213" y="2241053"/>
            <a:chExt cx="1073520" cy="38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C5C1E9-DA27-959E-F307-F9E96E56A56A}"/>
                    </a:ext>
                  </a:extLst>
                </p14:cNvPr>
                <p14:cNvContentPartPr/>
                <p14:nvPr/>
              </p14:nvContentPartPr>
              <p14:xfrm>
                <a:off x="5517213" y="2241053"/>
                <a:ext cx="216360" cy="3433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C5C1E9-DA27-959E-F307-F9E96E56A5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02093" y="2225933"/>
                  <a:ext cx="246960" cy="34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F41E7FC-F1FC-6DD3-79A2-7F5844029A56}"/>
                    </a:ext>
                  </a:extLst>
                </p14:cNvPr>
                <p14:cNvContentPartPr/>
                <p14:nvPr/>
              </p14:nvContentPartPr>
              <p14:xfrm>
                <a:off x="6099693" y="2265893"/>
                <a:ext cx="491040" cy="3843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F41E7FC-F1FC-6DD3-79A2-7F5844029A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84213" y="2250773"/>
                  <a:ext cx="521640" cy="38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66DCF7-29E1-A00D-419F-B8C2C1D2C94D}"/>
                    </a:ext>
                  </a:extLst>
                </p14:cNvPr>
                <p14:cNvContentPartPr/>
                <p14:nvPr/>
              </p14:nvContentPartPr>
              <p14:xfrm>
                <a:off x="5722413" y="5757173"/>
                <a:ext cx="186480" cy="15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A66DCF7-29E1-A00D-419F-B8C2C1D2C9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07293" y="5741693"/>
                  <a:ext cx="217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26E8A4F-CF47-FD62-D897-FC97D32C8AEA}"/>
                    </a:ext>
                  </a:extLst>
                </p14:cNvPr>
                <p14:cNvContentPartPr/>
                <p14:nvPr/>
              </p14:nvContentPartPr>
              <p14:xfrm>
                <a:off x="5882613" y="2412413"/>
                <a:ext cx="83160" cy="55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26E8A4F-CF47-FD62-D897-FC97D32C8A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67493" y="2396933"/>
                  <a:ext cx="11376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054240-005B-3179-6045-44904E45C77B}"/>
              </a:ext>
            </a:extLst>
          </p:cNvPr>
          <p:cNvGrpSpPr/>
          <p:nvPr/>
        </p:nvGrpSpPr>
        <p:grpSpPr>
          <a:xfrm>
            <a:off x="8108493" y="815093"/>
            <a:ext cx="3948840" cy="5568840"/>
            <a:chOff x="8108493" y="815093"/>
            <a:chExt cx="3948840" cy="55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6AECA2-B373-7C96-9B4A-BCF3A363CAF5}"/>
                    </a:ext>
                  </a:extLst>
                </p14:cNvPr>
                <p14:cNvContentPartPr/>
                <p14:nvPr/>
              </p14:nvContentPartPr>
              <p14:xfrm>
                <a:off x="8108493" y="1551653"/>
                <a:ext cx="2605680" cy="4832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6AECA2-B373-7C96-9B4A-BCF3A363CA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93373" y="1536533"/>
                  <a:ext cx="2635920" cy="48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CB5F7B-B04E-C44B-BC2B-DAD9E4D43151}"/>
                    </a:ext>
                  </a:extLst>
                </p14:cNvPr>
                <p14:cNvContentPartPr/>
                <p14:nvPr/>
              </p14:nvContentPartPr>
              <p14:xfrm>
                <a:off x="9327093" y="1359053"/>
                <a:ext cx="325800" cy="445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CB5F7B-B04E-C44B-BC2B-DAD9E4D431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1613" y="1343933"/>
                  <a:ext cx="3564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A9F9B19-9605-0B36-07DD-F9991475C1FE}"/>
                    </a:ext>
                  </a:extLst>
                </p14:cNvPr>
                <p14:cNvContentPartPr/>
                <p14:nvPr/>
              </p14:nvContentPartPr>
              <p14:xfrm>
                <a:off x="9704373" y="1680893"/>
                <a:ext cx="172080" cy="39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A9F9B19-9605-0B36-07DD-F9991475C1F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89253" y="1665773"/>
                  <a:ext cx="202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9EA7F60-A899-A255-50A4-341618D98C78}"/>
                    </a:ext>
                  </a:extLst>
                </p14:cNvPr>
                <p14:cNvContentPartPr/>
                <p14:nvPr/>
              </p14:nvContentPartPr>
              <p14:xfrm>
                <a:off x="10021533" y="1298933"/>
                <a:ext cx="221040" cy="55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9EA7F60-A899-A255-50A4-341618D98C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06053" y="1283453"/>
                  <a:ext cx="251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C17D00-D0AA-F3AD-A5B7-96E53AEA88FD}"/>
                    </a:ext>
                  </a:extLst>
                </p14:cNvPr>
                <p14:cNvContentPartPr/>
                <p14:nvPr/>
              </p14:nvContentPartPr>
              <p14:xfrm>
                <a:off x="10691853" y="1543733"/>
                <a:ext cx="306720" cy="231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C17D00-D0AA-F3AD-A5B7-96E53AEA88F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76733" y="1528253"/>
                  <a:ext cx="3373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35BB43-5BF5-DD17-43CE-69F91122A4B7}"/>
                    </a:ext>
                  </a:extLst>
                </p14:cNvPr>
                <p14:cNvContentPartPr/>
                <p14:nvPr/>
              </p14:nvContentPartPr>
              <p14:xfrm>
                <a:off x="11062293" y="1300373"/>
                <a:ext cx="544680" cy="569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35BB43-5BF5-DD17-43CE-69F91122A4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046813" y="1285253"/>
                  <a:ext cx="5749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2022F68-38DF-5194-F861-BC660E534089}"/>
                    </a:ext>
                  </a:extLst>
                </p14:cNvPr>
                <p14:cNvContentPartPr/>
                <p14:nvPr/>
              </p14:nvContentPartPr>
              <p14:xfrm>
                <a:off x="11514813" y="1372733"/>
                <a:ext cx="261720" cy="511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2022F68-38DF-5194-F861-BC660E5340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499693" y="1357253"/>
                  <a:ext cx="29232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A35C23D-A094-97DE-C1FC-3BC4C10AC8BE}"/>
                    </a:ext>
                  </a:extLst>
                </p14:cNvPr>
                <p14:cNvContentPartPr/>
                <p14:nvPr/>
              </p14:nvContentPartPr>
              <p14:xfrm>
                <a:off x="11879493" y="1742813"/>
                <a:ext cx="97920" cy="263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A35C23D-A094-97DE-C1FC-3BC4C10AC8B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864013" y="1727693"/>
                  <a:ext cx="128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B5D137-8987-BF97-966B-BE4DD2D0C5E4}"/>
                    </a:ext>
                  </a:extLst>
                </p14:cNvPr>
                <p14:cNvContentPartPr/>
                <p14:nvPr/>
              </p14:nvContentPartPr>
              <p14:xfrm>
                <a:off x="9783573" y="1922813"/>
                <a:ext cx="2043360" cy="325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B5D137-8987-BF97-966B-BE4DD2D0C5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68453" y="1907693"/>
                  <a:ext cx="20739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5FC2C60-1D8A-658D-21BD-760A9B357FC2}"/>
                    </a:ext>
                  </a:extLst>
                </p14:cNvPr>
                <p14:cNvContentPartPr/>
                <p14:nvPr/>
              </p14:nvContentPartPr>
              <p14:xfrm>
                <a:off x="9074013" y="815093"/>
                <a:ext cx="1984680" cy="1401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5FC2C60-1D8A-658D-21BD-760A9B357F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58893" y="799613"/>
                  <a:ext cx="2014920" cy="14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B9CBCD-A23E-C81F-6157-5D09A5B27D72}"/>
                    </a:ext>
                  </a:extLst>
                </p14:cNvPr>
                <p14:cNvContentPartPr/>
                <p14:nvPr/>
              </p14:nvContentPartPr>
              <p14:xfrm>
                <a:off x="10972653" y="1054133"/>
                <a:ext cx="1084680" cy="1261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B9CBCD-A23E-C81F-6157-5D09A5B27D7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57533" y="1039013"/>
                  <a:ext cx="1115280" cy="12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DABC4F8-6C0E-E6AB-D34D-419FA8C146BF}"/>
              </a:ext>
            </a:extLst>
          </p:cNvPr>
          <p:cNvGrpSpPr/>
          <p:nvPr/>
        </p:nvGrpSpPr>
        <p:grpSpPr>
          <a:xfrm>
            <a:off x="9750093" y="2857733"/>
            <a:ext cx="740160" cy="703080"/>
            <a:chOff x="9750093" y="2857733"/>
            <a:chExt cx="740160" cy="70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82618D-B217-A1AE-447A-756EBDE72654}"/>
                    </a:ext>
                  </a:extLst>
                </p14:cNvPr>
                <p14:cNvContentPartPr/>
                <p14:nvPr/>
              </p14:nvContentPartPr>
              <p14:xfrm>
                <a:off x="9750093" y="2890493"/>
                <a:ext cx="201600" cy="342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82618D-B217-A1AE-447A-756EBDE7265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34613" y="2875013"/>
                  <a:ext cx="2322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6EE3EA-D78D-768E-9367-E42287AFAB89}"/>
                    </a:ext>
                  </a:extLst>
                </p14:cNvPr>
                <p14:cNvContentPartPr/>
                <p14:nvPr/>
              </p14:nvContentPartPr>
              <p14:xfrm>
                <a:off x="10025493" y="2987693"/>
                <a:ext cx="154080" cy="333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6EE3EA-D78D-768E-9367-E42287AFAB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10013" y="2972213"/>
                  <a:ext cx="184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0EB8FB-A8BA-8E08-AD96-3E631DCAB331}"/>
                    </a:ext>
                  </a:extLst>
                </p14:cNvPr>
                <p14:cNvContentPartPr/>
                <p14:nvPr/>
              </p14:nvContentPartPr>
              <p14:xfrm>
                <a:off x="10089573" y="2945573"/>
                <a:ext cx="138600" cy="57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0EB8FB-A8BA-8E08-AD96-3E631DCAB3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74453" y="2930453"/>
                  <a:ext cx="169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FB4389-D1F0-C8DD-B724-2E279D363F43}"/>
                    </a:ext>
                  </a:extLst>
                </p14:cNvPr>
                <p14:cNvContentPartPr/>
                <p14:nvPr/>
              </p14:nvContentPartPr>
              <p14:xfrm>
                <a:off x="10367493" y="2857733"/>
                <a:ext cx="6480" cy="2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FB4389-D1F0-C8DD-B724-2E279D363F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52013" y="2842613"/>
                  <a:ext cx="37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9B5AF1-FB57-3DAB-91EA-70025199FD39}"/>
                    </a:ext>
                  </a:extLst>
                </p14:cNvPr>
                <p14:cNvContentPartPr/>
                <p14:nvPr/>
              </p14:nvContentPartPr>
              <p14:xfrm>
                <a:off x="10303773" y="2877533"/>
                <a:ext cx="186480" cy="683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9B5AF1-FB57-3DAB-91EA-70025199FD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88293" y="2862413"/>
                  <a:ext cx="21708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C16FA9-6A6C-76C1-35ED-DE5C53F43A92}"/>
                    </a:ext>
                  </a:extLst>
                </p14:cNvPr>
                <p14:cNvContentPartPr/>
                <p14:nvPr/>
              </p14:nvContentPartPr>
              <p14:xfrm>
                <a:off x="10437693" y="3384413"/>
                <a:ext cx="30600" cy="12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C16FA9-6A6C-76C1-35ED-DE5C53F43A9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22573" y="3369293"/>
                  <a:ext cx="612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C46BC4A-A1BF-669A-4B2D-11DC7FC0F0B7}"/>
              </a:ext>
            </a:extLst>
          </p:cNvPr>
          <p:cNvGrpSpPr/>
          <p:nvPr/>
        </p:nvGrpSpPr>
        <p:grpSpPr>
          <a:xfrm>
            <a:off x="10984173" y="2908853"/>
            <a:ext cx="785520" cy="588960"/>
            <a:chOff x="10984173" y="2908853"/>
            <a:chExt cx="785520" cy="58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C2E64F-95FD-7DA5-0B7E-8ACC4E2D2E5E}"/>
                    </a:ext>
                  </a:extLst>
                </p14:cNvPr>
                <p14:cNvContentPartPr/>
                <p14:nvPr/>
              </p14:nvContentPartPr>
              <p14:xfrm>
                <a:off x="10984173" y="3058973"/>
                <a:ext cx="125640" cy="297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C2E64F-95FD-7DA5-0B7E-8ACC4E2D2E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69053" y="3043853"/>
                  <a:ext cx="1562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C6A637-A95A-5BC1-CCA9-C4F359853D07}"/>
                    </a:ext>
                  </a:extLst>
                </p14:cNvPr>
                <p14:cNvContentPartPr/>
                <p14:nvPr/>
              </p14:nvContentPartPr>
              <p14:xfrm>
                <a:off x="11251653" y="3085253"/>
                <a:ext cx="126360" cy="289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C6A637-A95A-5BC1-CCA9-C4F359853D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36173" y="3070133"/>
                  <a:ext cx="156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32758FD-0CBC-73E3-CD6A-239378414E10}"/>
                    </a:ext>
                  </a:extLst>
                </p14:cNvPr>
                <p14:cNvContentPartPr/>
                <p14:nvPr/>
              </p14:nvContentPartPr>
              <p14:xfrm>
                <a:off x="11304213" y="3034133"/>
                <a:ext cx="137520" cy="108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32758FD-0CBC-73E3-CD6A-239378414E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89093" y="3018653"/>
                  <a:ext cx="168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B39B3A-62D1-04E8-1FCF-1939E4F541F0}"/>
                    </a:ext>
                  </a:extLst>
                </p14:cNvPr>
                <p14:cNvContentPartPr/>
                <p14:nvPr/>
              </p14:nvContentPartPr>
              <p14:xfrm>
                <a:off x="11568453" y="2920733"/>
                <a:ext cx="26640" cy="39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B39B3A-62D1-04E8-1FCF-1939E4F541F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553333" y="2905253"/>
                  <a:ext cx="57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368D76E-3616-9FA0-9ADA-0363F491E2F8}"/>
                    </a:ext>
                  </a:extLst>
                </p14:cNvPr>
                <p14:cNvContentPartPr/>
                <p14:nvPr/>
              </p14:nvContentPartPr>
              <p14:xfrm>
                <a:off x="11555133" y="2908853"/>
                <a:ext cx="214560" cy="588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368D76E-3616-9FA0-9ADA-0363F491E2F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540013" y="2893733"/>
                  <a:ext cx="24516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7AC823-0053-D97C-1D62-618090F752BE}"/>
                    </a:ext>
                  </a:extLst>
                </p14:cNvPr>
                <p14:cNvContentPartPr/>
                <p14:nvPr/>
              </p14:nvContentPartPr>
              <p14:xfrm>
                <a:off x="11709933" y="3385493"/>
                <a:ext cx="20160" cy="16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7AC823-0053-D97C-1D62-618090F752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694813" y="3370373"/>
                  <a:ext cx="5076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79BBAA0-8B68-D8F5-E8C7-370F1EC9AF2D}"/>
              </a:ext>
            </a:extLst>
          </p:cNvPr>
          <p:cNvGrpSpPr/>
          <p:nvPr/>
        </p:nvGrpSpPr>
        <p:grpSpPr>
          <a:xfrm>
            <a:off x="10487013" y="3993893"/>
            <a:ext cx="1143720" cy="1726200"/>
            <a:chOff x="10487013" y="3993893"/>
            <a:chExt cx="1143720" cy="172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256940-6709-ADE8-F03E-88718A9FF7AE}"/>
                    </a:ext>
                  </a:extLst>
                </p14:cNvPr>
                <p14:cNvContentPartPr/>
                <p14:nvPr/>
              </p14:nvContentPartPr>
              <p14:xfrm>
                <a:off x="10487013" y="4045733"/>
                <a:ext cx="169200" cy="405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256940-6709-ADE8-F03E-88718A9FF7A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71893" y="4030613"/>
                  <a:ext cx="1998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0F67D9-5C72-2FDA-843C-E006B674A5A4}"/>
                    </a:ext>
                  </a:extLst>
                </p14:cNvPr>
                <p14:cNvContentPartPr/>
                <p14:nvPr/>
              </p14:nvContentPartPr>
              <p14:xfrm>
                <a:off x="10518693" y="4013333"/>
                <a:ext cx="163440" cy="186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0F67D9-5C72-2FDA-843C-E006B674A5A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03573" y="3998213"/>
                  <a:ext cx="194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79A3B00-1CD7-CCD2-DC76-E57F94B86849}"/>
                    </a:ext>
                  </a:extLst>
                </p14:cNvPr>
                <p14:cNvContentPartPr/>
                <p14:nvPr/>
              </p14:nvContentPartPr>
              <p14:xfrm>
                <a:off x="10757013" y="4298093"/>
                <a:ext cx="117360" cy="151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79A3B00-1CD7-CCD2-DC76-E57F94B8684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41893" y="4282973"/>
                  <a:ext cx="147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0C01502-BF3F-C57C-E5FF-5F05498685E5}"/>
                    </a:ext>
                  </a:extLst>
                </p14:cNvPr>
                <p14:cNvContentPartPr/>
                <p14:nvPr/>
              </p14:nvContentPartPr>
              <p14:xfrm>
                <a:off x="11359653" y="4038893"/>
                <a:ext cx="20520" cy="53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0C01502-BF3F-C57C-E5FF-5F05498685E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44533" y="4023773"/>
                  <a:ext cx="51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3A41AA4-D57E-840E-966F-5D31F2F0C774}"/>
                    </a:ext>
                  </a:extLst>
                </p14:cNvPr>
                <p14:cNvContentPartPr/>
                <p14:nvPr/>
              </p14:nvContentPartPr>
              <p14:xfrm>
                <a:off x="11321493" y="3993893"/>
                <a:ext cx="213840" cy="752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3A41AA4-D57E-840E-966F-5D31F2F0C7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06013" y="3978773"/>
                  <a:ext cx="24444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844FC5D-30F4-DE6F-5B03-1A43E0B89A28}"/>
                    </a:ext>
                  </a:extLst>
                </p14:cNvPr>
                <p14:cNvContentPartPr/>
                <p14:nvPr/>
              </p14:nvContentPartPr>
              <p14:xfrm>
                <a:off x="11505093" y="4464413"/>
                <a:ext cx="12240" cy="10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844FC5D-30F4-DE6F-5B03-1A43E0B89A2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489613" y="4449293"/>
                  <a:ext cx="42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52AE0F-C253-1536-8A49-381E5D760FC8}"/>
                    </a:ext>
                  </a:extLst>
                </p14:cNvPr>
                <p14:cNvContentPartPr/>
                <p14:nvPr/>
              </p14:nvContentPartPr>
              <p14:xfrm>
                <a:off x="10665213" y="4972013"/>
                <a:ext cx="207000" cy="500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52AE0F-C253-1536-8A49-381E5D760FC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49733" y="4956533"/>
                  <a:ext cx="23724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92698A3-0A79-E751-92A4-6500F5AEFAEF}"/>
                    </a:ext>
                  </a:extLst>
                </p14:cNvPr>
                <p14:cNvContentPartPr/>
                <p14:nvPr/>
              </p14:nvContentPartPr>
              <p14:xfrm>
                <a:off x="10801293" y="4990373"/>
                <a:ext cx="140400" cy="43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92698A3-0A79-E751-92A4-6500F5AEFA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86173" y="4975253"/>
                  <a:ext cx="170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80FD23F-1E41-4769-648C-4DB838DF3DA6}"/>
                    </a:ext>
                  </a:extLst>
                </p14:cNvPr>
                <p14:cNvContentPartPr/>
                <p14:nvPr/>
              </p14:nvContentPartPr>
              <p14:xfrm>
                <a:off x="11011533" y="5202773"/>
                <a:ext cx="172080" cy="235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80FD23F-1E41-4769-648C-4DB838DF3D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96413" y="5187653"/>
                  <a:ext cx="202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48B4548-6E3D-AE1D-B04F-D3553EE1F234}"/>
                    </a:ext>
                  </a:extLst>
                </p14:cNvPr>
                <p14:cNvContentPartPr/>
                <p14:nvPr/>
              </p14:nvContentPartPr>
              <p14:xfrm>
                <a:off x="11403573" y="5008013"/>
                <a:ext cx="5760" cy="29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48B4548-6E3D-AE1D-B04F-D3553EE1F23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88453" y="4992893"/>
                  <a:ext cx="36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B090454-21EE-D8BB-A1EE-D41726552370}"/>
                    </a:ext>
                  </a:extLst>
                </p14:cNvPr>
                <p14:cNvContentPartPr/>
                <p14:nvPr/>
              </p14:nvContentPartPr>
              <p14:xfrm>
                <a:off x="11419773" y="5031773"/>
                <a:ext cx="192600" cy="521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B090454-21EE-D8BB-A1EE-D417265523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404653" y="5016653"/>
                  <a:ext cx="2232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A50C0AD-8BA4-25DC-248D-FD2B96382888}"/>
                    </a:ext>
                  </a:extLst>
                </p14:cNvPr>
                <p14:cNvContentPartPr/>
                <p14:nvPr/>
              </p14:nvContentPartPr>
              <p14:xfrm>
                <a:off x="11557293" y="5498693"/>
                <a:ext cx="73440" cy="221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A50C0AD-8BA4-25DC-248D-FD2B963828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42173" y="5483213"/>
                  <a:ext cx="103680" cy="25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538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D160160-1FC0-7EC0-FF27-5A3F2DA43E2A}"/>
              </a:ext>
            </a:extLst>
          </p:cNvPr>
          <p:cNvGrpSpPr/>
          <p:nvPr/>
        </p:nvGrpSpPr>
        <p:grpSpPr>
          <a:xfrm>
            <a:off x="1471533" y="1668293"/>
            <a:ext cx="1059480" cy="289440"/>
            <a:chOff x="1471533" y="1668293"/>
            <a:chExt cx="105948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11643F-8868-BBA8-6C2D-94245D1B6983}"/>
                    </a:ext>
                  </a:extLst>
                </p14:cNvPr>
                <p14:cNvContentPartPr/>
                <p14:nvPr/>
              </p14:nvContentPartPr>
              <p14:xfrm>
                <a:off x="1471533" y="1668293"/>
                <a:ext cx="1059480" cy="119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11643F-8868-BBA8-6C2D-94245D1B69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56413" y="1653173"/>
                  <a:ext cx="1090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723792-3E64-3667-FF5E-4F5CFF3A53E8}"/>
                    </a:ext>
                  </a:extLst>
                </p14:cNvPr>
                <p14:cNvContentPartPr/>
                <p14:nvPr/>
              </p14:nvContentPartPr>
              <p14:xfrm>
                <a:off x="1909293" y="1828133"/>
                <a:ext cx="486000" cy="129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723792-3E64-3667-FF5E-4F5CFF3A53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3813" y="1812653"/>
                  <a:ext cx="5166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60035-FE84-8B4B-E6B8-F283537DB91C}"/>
              </a:ext>
            </a:extLst>
          </p:cNvPr>
          <p:cNvGrpSpPr/>
          <p:nvPr/>
        </p:nvGrpSpPr>
        <p:grpSpPr>
          <a:xfrm>
            <a:off x="931533" y="730493"/>
            <a:ext cx="2698920" cy="789480"/>
            <a:chOff x="931533" y="730493"/>
            <a:chExt cx="2698920" cy="78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66340A6-9EA9-8DB9-58FE-1B3D72BB70EE}"/>
                    </a:ext>
                  </a:extLst>
                </p14:cNvPr>
                <p14:cNvContentPartPr/>
                <p14:nvPr/>
              </p14:nvContentPartPr>
              <p14:xfrm>
                <a:off x="931533" y="730493"/>
                <a:ext cx="108720" cy="625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66340A6-9EA9-8DB9-58FE-1B3D72BB70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6413" y="715373"/>
                  <a:ext cx="13932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17C51EA-13FD-9CF4-99E0-DAE2F3C0FAE7}"/>
                    </a:ext>
                  </a:extLst>
                </p14:cNvPr>
                <p14:cNvContentPartPr/>
                <p14:nvPr/>
              </p14:nvContentPartPr>
              <p14:xfrm>
                <a:off x="937293" y="734453"/>
                <a:ext cx="441720" cy="706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17C51EA-13FD-9CF4-99E0-DAE2F3C0FA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2173" y="718973"/>
                  <a:ext cx="472320" cy="7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42086D5-8F73-F58B-9489-FEF5ECB25BFE}"/>
                    </a:ext>
                  </a:extLst>
                </p14:cNvPr>
                <p14:cNvContentPartPr/>
                <p14:nvPr/>
              </p14:nvContentPartPr>
              <p14:xfrm>
                <a:off x="1460733" y="1097693"/>
                <a:ext cx="204120" cy="274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2086D5-8F73-F58B-9489-FEF5ECB25B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5613" y="1082573"/>
                  <a:ext cx="234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D8798A-DB92-C824-49A3-20855E74D623}"/>
                    </a:ext>
                  </a:extLst>
                </p14:cNvPr>
                <p14:cNvContentPartPr/>
                <p14:nvPr/>
              </p14:nvContentPartPr>
              <p14:xfrm>
                <a:off x="1782213" y="1069253"/>
                <a:ext cx="411840" cy="270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D8798A-DB92-C824-49A3-20855E74D6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6733" y="1054133"/>
                  <a:ext cx="442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9A5290-C8E8-A464-8174-DB4B27441C5F}"/>
                    </a:ext>
                  </a:extLst>
                </p14:cNvPr>
                <p14:cNvContentPartPr/>
                <p14:nvPr/>
              </p14:nvContentPartPr>
              <p14:xfrm>
                <a:off x="2052573" y="989333"/>
                <a:ext cx="6840" cy="24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9A5290-C8E8-A464-8174-DB4B27441C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7093" y="974213"/>
                  <a:ext cx="37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57AA46-2C53-04B1-C5DC-6A31FF3FF888}"/>
                    </a:ext>
                  </a:extLst>
                </p14:cNvPr>
                <p14:cNvContentPartPr/>
                <p14:nvPr/>
              </p14:nvContentPartPr>
              <p14:xfrm>
                <a:off x="2231493" y="1073573"/>
                <a:ext cx="185400" cy="342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57AA46-2C53-04B1-C5DC-6A31FF3FF8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16373" y="1058093"/>
                  <a:ext cx="216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0FC24E-DB91-0C97-1AB8-D4C4FED04377}"/>
                    </a:ext>
                  </a:extLst>
                </p14:cNvPr>
                <p14:cNvContentPartPr/>
                <p14:nvPr/>
              </p14:nvContentPartPr>
              <p14:xfrm>
                <a:off x="2460093" y="1175453"/>
                <a:ext cx="57960" cy="133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0FC24E-DB91-0C97-1AB8-D4C4FED043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4613" y="1160333"/>
                  <a:ext cx="88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63D4F9-3150-E117-E547-854A1518B8F1}"/>
                    </a:ext>
                  </a:extLst>
                </p14:cNvPr>
                <p14:cNvContentPartPr/>
                <p14:nvPr/>
              </p14:nvContentPartPr>
              <p14:xfrm>
                <a:off x="2540373" y="1067453"/>
                <a:ext cx="455040" cy="345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63D4F9-3150-E117-E547-854A1518B8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25253" y="1052333"/>
                  <a:ext cx="485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26F0C9-67AE-323C-62DA-3A494C9C312A}"/>
                    </a:ext>
                  </a:extLst>
                </p14:cNvPr>
                <p14:cNvContentPartPr/>
                <p14:nvPr/>
              </p14:nvContentPartPr>
              <p14:xfrm>
                <a:off x="3251373" y="1294253"/>
                <a:ext cx="11880" cy="14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26F0C9-67AE-323C-62DA-3A494C9C31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36253" y="1279133"/>
                  <a:ext cx="42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2EF5BA8-B37B-1341-03C2-E49F7B158B49}"/>
                    </a:ext>
                  </a:extLst>
                </p14:cNvPr>
                <p14:cNvContentPartPr/>
                <p14:nvPr/>
              </p14:nvContentPartPr>
              <p14:xfrm>
                <a:off x="3302133" y="1208573"/>
                <a:ext cx="19800" cy="45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2EF5BA8-B37B-1341-03C2-E49F7B158B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7013" y="1193453"/>
                  <a:ext cx="50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320675-997B-1AEF-DAFB-A4BA4258896A}"/>
                    </a:ext>
                  </a:extLst>
                </p14:cNvPr>
                <p14:cNvContentPartPr/>
                <p14:nvPr/>
              </p14:nvContentPartPr>
              <p14:xfrm>
                <a:off x="3297813" y="1469933"/>
                <a:ext cx="16920" cy="50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320675-997B-1AEF-DAFB-A4BA425889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82693" y="1454453"/>
                  <a:ext cx="47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A59410-7CA6-4C5A-4B04-81F1D9364C8F}"/>
                    </a:ext>
                  </a:extLst>
                </p14:cNvPr>
                <p14:cNvContentPartPr/>
                <p14:nvPr/>
              </p14:nvContentPartPr>
              <p14:xfrm>
                <a:off x="3412653" y="1312613"/>
                <a:ext cx="217800" cy="59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A59410-7CA6-4C5A-4B04-81F1D9364C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7533" y="1297133"/>
                  <a:ext cx="24804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197434C-E477-F7F8-4C1A-B788CDBDF856}"/>
                  </a:ext>
                </a:extLst>
              </p14:cNvPr>
              <p14:cNvContentPartPr/>
              <p14:nvPr/>
            </p14:nvContentPartPr>
            <p14:xfrm>
              <a:off x="2198013" y="3153653"/>
              <a:ext cx="50400" cy="630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197434C-E477-F7F8-4C1A-B788CDBDF8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82533" y="3138533"/>
                <a:ext cx="8100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C7A1F54-8A90-9E57-F577-A3D50A4177CA}"/>
                  </a:ext>
                </a:extLst>
              </p14:cNvPr>
              <p14:cNvContentPartPr/>
              <p14:nvPr/>
            </p14:nvContentPartPr>
            <p14:xfrm>
              <a:off x="2158053" y="3169133"/>
              <a:ext cx="229680" cy="1249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C7A1F54-8A90-9E57-F577-A3D50A4177C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42573" y="3154013"/>
                <a:ext cx="260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4A3A494-9915-B0AE-7F42-480736CCEA6B}"/>
                  </a:ext>
                </a:extLst>
              </p14:cNvPr>
              <p14:cNvContentPartPr/>
              <p14:nvPr/>
            </p14:nvContentPartPr>
            <p14:xfrm>
              <a:off x="2252013" y="3424373"/>
              <a:ext cx="249840" cy="612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4A3A494-9915-B0AE-7F42-480736CCEA6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36533" y="3408893"/>
                <a:ext cx="2800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12405D4-E908-2D79-0DA3-6922632704F1}"/>
                  </a:ext>
                </a:extLst>
              </p14:cNvPr>
              <p14:cNvContentPartPr/>
              <p14:nvPr/>
            </p14:nvContentPartPr>
            <p14:xfrm>
              <a:off x="2412573" y="3543893"/>
              <a:ext cx="259560" cy="2660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12405D4-E908-2D79-0DA3-6922632704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97453" y="3528773"/>
                <a:ext cx="2901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2A730B4-7485-E2DC-A738-692AA91B0DE3}"/>
                  </a:ext>
                </a:extLst>
              </p14:cNvPr>
              <p14:cNvContentPartPr/>
              <p14:nvPr/>
            </p14:nvContentPartPr>
            <p14:xfrm>
              <a:off x="2765373" y="3525533"/>
              <a:ext cx="84240" cy="292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2A730B4-7485-E2DC-A738-692AA91B0DE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49893" y="3510413"/>
                <a:ext cx="1148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6D4D0D0-2951-0F20-D2F5-FFF95A9337A7}"/>
                  </a:ext>
                </a:extLst>
              </p14:cNvPr>
              <p14:cNvContentPartPr/>
              <p14:nvPr/>
            </p14:nvContentPartPr>
            <p14:xfrm>
              <a:off x="2864013" y="3368573"/>
              <a:ext cx="27360" cy="126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6D4D0D0-2951-0F20-D2F5-FFF95A9337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48893" y="3353453"/>
                <a:ext cx="576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6777A7A-F4B0-F1A4-007D-204CCBB0F27F}"/>
                  </a:ext>
                </a:extLst>
              </p14:cNvPr>
              <p14:cNvContentPartPr/>
              <p14:nvPr/>
            </p14:nvContentPartPr>
            <p14:xfrm>
              <a:off x="2931693" y="3038453"/>
              <a:ext cx="956520" cy="874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6777A7A-F4B0-F1A4-007D-204CCBB0F27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16573" y="3023333"/>
                <a:ext cx="98712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1E01230-5B61-FB4C-082C-F82B3AE4AFE3}"/>
                  </a:ext>
                </a:extLst>
              </p14:cNvPr>
              <p14:cNvContentPartPr/>
              <p14:nvPr/>
            </p14:nvContentPartPr>
            <p14:xfrm>
              <a:off x="4022133" y="3727493"/>
              <a:ext cx="28080" cy="28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1E01230-5B61-FB4C-082C-F82B3AE4AF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06653" y="3712373"/>
                <a:ext cx="5868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4189F34-B651-182C-7123-0018D8523B03}"/>
              </a:ext>
            </a:extLst>
          </p:cNvPr>
          <p:cNvGrpSpPr/>
          <p:nvPr/>
        </p:nvGrpSpPr>
        <p:grpSpPr>
          <a:xfrm>
            <a:off x="2672493" y="4074173"/>
            <a:ext cx="1271160" cy="210960"/>
            <a:chOff x="2672493" y="4074173"/>
            <a:chExt cx="127116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197330-63D0-2094-0102-A3A9DBBAB4CC}"/>
                    </a:ext>
                  </a:extLst>
                </p14:cNvPr>
                <p14:cNvContentPartPr/>
                <p14:nvPr/>
              </p14:nvContentPartPr>
              <p14:xfrm>
                <a:off x="2672493" y="4074893"/>
                <a:ext cx="837000" cy="55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197330-63D0-2094-0102-A3A9DBBAB4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57013" y="4059413"/>
                  <a:ext cx="867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0FAD54F-081E-1052-3994-99B0BBB9EA24}"/>
                    </a:ext>
                  </a:extLst>
                </p14:cNvPr>
                <p14:cNvContentPartPr/>
                <p14:nvPr/>
              </p14:nvContentPartPr>
              <p14:xfrm>
                <a:off x="2825853" y="4217813"/>
                <a:ext cx="433440" cy="67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0FAD54F-081E-1052-3994-99B0BBB9EA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0733" y="4202693"/>
                  <a:ext cx="464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BC1A77-A902-830F-915A-F595EC104F4A}"/>
                    </a:ext>
                  </a:extLst>
                </p14:cNvPr>
                <p14:cNvContentPartPr/>
                <p14:nvPr/>
              </p14:nvContentPartPr>
              <p14:xfrm>
                <a:off x="3643773" y="4074173"/>
                <a:ext cx="7920" cy="11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BC1A77-A902-830F-915A-F595EC104F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28653" y="4059053"/>
                  <a:ext cx="38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E5C143-C00E-1ED6-DC23-4EDE1CA30990}"/>
                    </a:ext>
                  </a:extLst>
                </p14:cNvPr>
                <p14:cNvContentPartPr/>
                <p14:nvPr/>
              </p14:nvContentPartPr>
              <p14:xfrm>
                <a:off x="3669693" y="4261373"/>
                <a:ext cx="3240" cy="4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E5C143-C00E-1ED6-DC23-4EDE1CA309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54573" y="4246253"/>
                  <a:ext cx="33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ACF4A1-121D-BDE8-9C32-620A6B434C6E}"/>
                    </a:ext>
                  </a:extLst>
                </p14:cNvPr>
                <p14:cNvContentPartPr/>
                <p14:nvPr/>
              </p14:nvContentPartPr>
              <p14:xfrm>
                <a:off x="3807933" y="4199093"/>
                <a:ext cx="135720" cy="66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ACF4A1-121D-BDE8-9C32-620A6B434C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92813" y="4183613"/>
                  <a:ext cx="1663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3803192-8B9D-0F5C-9866-7D8F928F9069}"/>
              </a:ext>
            </a:extLst>
          </p:cNvPr>
          <p:cNvGrpSpPr/>
          <p:nvPr/>
        </p:nvGrpSpPr>
        <p:grpSpPr>
          <a:xfrm>
            <a:off x="4484013" y="344213"/>
            <a:ext cx="6802920" cy="6538320"/>
            <a:chOff x="4484013" y="344213"/>
            <a:chExt cx="6802920" cy="65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835445-D5BB-68AD-56D3-83060FBA7302}"/>
                    </a:ext>
                  </a:extLst>
                </p14:cNvPr>
                <p14:cNvContentPartPr/>
                <p14:nvPr/>
              </p14:nvContentPartPr>
              <p14:xfrm>
                <a:off x="5013573" y="743453"/>
                <a:ext cx="263880" cy="491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835445-D5BB-68AD-56D3-83060FBA73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98093" y="727973"/>
                  <a:ext cx="2941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FDBA48-C540-2299-D50E-CE81B9BAACE6}"/>
                    </a:ext>
                  </a:extLst>
                </p14:cNvPr>
                <p14:cNvContentPartPr/>
                <p14:nvPr/>
              </p14:nvContentPartPr>
              <p14:xfrm>
                <a:off x="5362413" y="1016693"/>
                <a:ext cx="160560" cy="232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FDBA48-C540-2299-D50E-CE81B9BAAC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47293" y="1001213"/>
                  <a:ext cx="190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23C3014-9696-36E6-2BB3-8FB88DF4C1DC}"/>
                    </a:ext>
                  </a:extLst>
                </p14:cNvPr>
                <p14:cNvContentPartPr/>
                <p14:nvPr/>
              </p14:nvContentPartPr>
              <p14:xfrm>
                <a:off x="5634573" y="825893"/>
                <a:ext cx="14400" cy="28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23C3014-9696-36E6-2BB3-8FB88DF4C1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19453" y="810773"/>
                  <a:ext cx="45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F849B0-3734-3779-9FAE-21824B79F410}"/>
                    </a:ext>
                  </a:extLst>
                </p14:cNvPr>
                <p14:cNvContentPartPr/>
                <p14:nvPr/>
              </p14:nvContentPartPr>
              <p14:xfrm>
                <a:off x="5723493" y="769373"/>
                <a:ext cx="97920" cy="754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F849B0-3734-3779-9FAE-21824B79F4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08013" y="753893"/>
                  <a:ext cx="12852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793FDF-EC25-DEE2-4134-79DE64AAFE00}"/>
                    </a:ext>
                  </a:extLst>
                </p14:cNvPr>
                <p14:cNvContentPartPr/>
                <p14:nvPr/>
              </p14:nvContentPartPr>
              <p14:xfrm>
                <a:off x="5831133" y="1330973"/>
                <a:ext cx="26640" cy="21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793FDF-EC25-DEE2-4134-79DE64AAFE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16013" y="1315853"/>
                  <a:ext cx="57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43551F-D950-A926-1731-85AEE76CD726}"/>
                    </a:ext>
                  </a:extLst>
                </p14:cNvPr>
                <p14:cNvContentPartPr/>
                <p14:nvPr/>
              </p14:nvContentPartPr>
              <p14:xfrm>
                <a:off x="6945693" y="344213"/>
                <a:ext cx="261000" cy="3403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43551F-D950-A926-1731-85AEE76CD7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30573" y="328733"/>
                  <a:ext cx="291600" cy="34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B3524C-9773-3D1E-94A3-045EC0D1DA12}"/>
                    </a:ext>
                  </a:extLst>
                </p14:cNvPr>
                <p14:cNvContentPartPr/>
                <p14:nvPr/>
              </p14:nvContentPartPr>
              <p14:xfrm>
                <a:off x="7685133" y="799973"/>
                <a:ext cx="226800" cy="398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B3524C-9773-3D1E-94A3-045EC0D1DA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70013" y="784493"/>
                  <a:ext cx="2570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0030F4-FDA0-94E6-5D17-9AD8C9F96B03}"/>
                    </a:ext>
                  </a:extLst>
                </p14:cNvPr>
                <p14:cNvContentPartPr/>
                <p14:nvPr/>
              </p14:nvContentPartPr>
              <p14:xfrm>
                <a:off x="7991493" y="994733"/>
                <a:ext cx="72720" cy="76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0030F4-FDA0-94E6-5D17-9AD8C9F96B0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76373" y="979613"/>
                  <a:ext cx="103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B78818-4C66-BE3B-8C05-D601E8724F80}"/>
                    </a:ext>
                  </a:extLst>
                </p14:cNvPr>
                <p14:cNvContentPartPr/>
                <p14:nvPr/>
              </p14:nvContentPartPr>
              <p14:xfrm>
                <a:off x="8229813" y="715733"/>
                <a:ext cx="7920" cy="70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B78818-4C66-BE3B-8C05-D601E8724F8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14693" y="700253"/>
                  <a:ext cx="38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3710EF-D717-0BE1-C2B5-A02456FF4688}"/>
                    </a:ext>
                  </a:extLst>
                </p14:cNvPr>
                <p14:cNvContentPartPr/>
                <p14:nvPr/>
              </p14:nvContentPartPr>
              <p14:xfrm>
                <a:off x="8213253" y="671093"/>
                <a:ext cx="214560" cy="83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3710EF-D717-0BE1-C2B5-A02456FF468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97773" y="655613"/>
                  <a:ext cx="24516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DA5A34-0504-B31A-593D-ED63CFEF483A}"/>
                    </a:ext>
                  </a:extLst>
                </p14:cNvPr>
                <p14:cNvContentPartPr/>
                <p14:nvPr/>
              </p14:nvContentPartPr>
              <p14:xfrm>
                <a:off x="8426373" y="1282733"/>
                <a:ext cx="57600" cy="21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DA5A34-0504-B31A-593D-ED63CFEF48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10893" y="1267613"/>
                  <a:ext cx="87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97CD47-EEA3-1E19-AEAA-5F3F685717D3}"/>
                    </a:ext>
                  </a:extLst>
                </p14:cNvPr>
                <p14:cNvContentPartPr/>
                <p14:nvPr/>
              </p14:nvContentPartPr>
              <p14:xfrm>
                <a:off x="7675773" y="1624373"/>
                <a:ext cx="972000" cy="133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97CD47-EEA3-1E19-AEAA-5F3F685717D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60653" y="1609253"/>
                  <a:ext cx="1002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E670FBE-6F3B-C923-4FC5-A94B998454FB}"/>
                    </a:ext>
                  </a:extLst>
                </p14:cNvPr>
                <p14:cNvContentPartPr/>
                <p14:nvPr/>
              </p14:nvContentPartPr>
              <p14:xfrm>
                <a:off x="5198973" y="1654253"/>
                <a:ext cx="682560" cy="99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E670FBE-6F3B-C923-4FC5-A94B998454F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83853" y="1638773"/>
                  <a:ext cx="713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C66F5D3-2D42-073A-F6B2-9BFCB2FA8B9C}"/>
                    </a:ext>
                  </a:extLst>
                </p14:cNvPr>
                <p14:cNvContentPartPr/>
                <p14:nvPr/>
              </p14:nvContentPartPr>
              <p14:xfrm>
                <a:off x="4520013" y="3096773"/>
                <a:ext cx="6766920" cy="326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C66F5D3-2D42-073A-F6B2-9BFCB2FA8B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04533" y="3081293"/>
                  <a:ext cx="6797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EE93AD-CD76-71C2-9C47-0C7A1870F204}"/>
                    </a:ext>
                  </a:extLst>
                </p14:cNvPr>
                <p14:cNvContentPartPr/>
                <p14:nvPr/>
              </p14:nvContentPartPr>
              <p14:xfrm>
                <a:off x="4779573" y="4008653"/>
                <a:ext cx="331200" cy="39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EE93AD-CD76-71C2-9C47-0C7A1870F20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64453" y="3993533"/>
                  <a:ext cx="361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5EBA90E-21C6-C1FD-9ADE-3FE0C8A0CA6E}"/>
                    </a:ext>
                  </a:extLst>
                </p14:cNvPr>
                <p14:cNvContentPartPr/>
                <p14:nvPr/>
              </p14:nvContentPartPr>
              <p14:xfrm>
                <a:off x="5063253" y="3953933"/>
                <a:ext cx="132120" cy="269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5EBA90E-21C6-C1FD-9ADE-3FE0C8A0CA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47773" y="3938453"/>
                  <a:ext cx="162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71674D-75A2-A3D6-CB3F-FD5E701962E8}"/>
                    </a:ext>
                  </a:extLst>
                </p14:cNvPr>
                <p14:cNvContentPartPr/>
                <p14:nvPr/>
              </p14:nvContentPartPr>
              <p14:xfrm>
                <a:off x="5425413" y="3836933"/>
                <a:ext cx="225000" cy="481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71674D-75A2-A3D6-CB3F-FD5E701962E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10293" y="3821813"/>
                  <a:ext cx="25560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A829E75-223D-98A7-0801-CAF72C90F193}"/>
                    </a:ext>
                  </a:extLst>
                </p14:cNvPr>
                <p14:cNvContentPartPr/>
                <p14:nvPr/>
              </p14:nvContentPartPr>
              <p14:xfrm>
                <a:off x="5633133" y="4001453"/>
                <a:ext cx="326880" cy="273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A829E75-223D-98A7-0801-CAF72C90F19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17653" y="3986333"/>
                  <a:ext cx="357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ABB25DC-F8A4-CAC2-33CB-BED2763E07BF}"/>
                    </a:ext>
                  </a:extLst>
                </p14:cNvPr>
                <p14:cNvContentPartPr/>
                <p14:nvPr/>
              </p14:nvContentPartPr>
              <p14:xfrm>
                <a:off x="5890893" y="3825773"/>
                <a:ext cx="21240" cy="45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ABB25DC-F8A4-CAC2-33CB-BED2763E07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75413" y="3810653"/>
                  <a:ext cx="51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70F255-7B68-4ED6-B959-381559D49FEF}"/>
                    </a:ext>
                  </a:extLst>
                </p14:cNvPr>
                <p14:cNvContentPartPr/>
                <p14:nvPr/>
              </p14:nvContentPartPr>
              <p14:xfrm>
                <a:off x="6088893" y="3919013"/>
                <a:ext cx="170280" cy="383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70F255-7B68-4ED6-B959-381559D49FE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73413" y="3903893"/>
                  <a:ext cx="2008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6FA8F7E-5CF8-1498-82A9-44166F9E5FB2}"/>
                    </a:ext>
                  </a:extLst>
                </p14:cNvPr>
                <p14:cNvContentPartPr/>
                <p14:nvPr/>
              </p14:nvContentPartPr>
              <p14:xfrm>
                <a:off x="6293013" y="3886973"/>
                <a:ext cx="480600" cy="736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6FA8F7E-5CF8-1498-82A9-44166F9E5F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77533" y="3871493"/>
                  <a:ext cx="51120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77892B1-AE2D-2D4F-81CF-5EBEDDEAA279}"/>
                    </a:ext>
                  </a:extLst>
                </p14:cNvPr>
                <p14:cNvContentPartPr/>
                <p14:nvPr/>
              </p14:nvContentPartPr>
              <p14:xfrm>
                <a:off x="6924813" y="4126733"/>
                <a:ext cx="7560" cy="27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77892B1-AE2D-2D4F-81CF-5EBEDDEAA27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09693" y="4111613"/>
                  <a:ext cx="38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20AA1D7-6FDF-DFEA-81E9-96E755881C00}"/>
                    </a:ext>
                  </a:extLst>
                </p14:cNvPr>
                <p14:cNvContentPartPr/>
                <p14:nvPr/>
              </p14:nvContentPartPr>
              <p14:xfrm>
                <a:off x="5628453" y="4578533"/>
                <a:ext cx="788760" cy="131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20AA1D7-6FDF-DFEA-81E9-96E755881C0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13333" y="4563053"/>
                  <a:ext cx="819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E8D0025-A0B3-2F8E-BEDA-3992BB0F39D1}"/>
                    </a:ext>
                  </a:extLst>
                </p14:cNvPr>
                <p14:cNvContentPartPr/>
                <p14:nvPr/>
              </p14:nvContentPartPr>
              <p14:xfrm>
                <a:off x="4951653" y="5141573"/>
                <a:ext cx="235800" cy="42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E8D0025-A0B3-2F8E-BEDA-3992BB0F39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36173" y="5126453"/>
                  <a:ext cx="266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9997F5-F791-0F15-97A9-B595A6D4D008}"/>
                    </a:ext>
                  </a:extLst>
                </p14:cNvPr>
                <p14:cNvContentPartPr/>
                <p14:nvPr/>
              </p14:nvContentPartPr>
              <p14:xfrm>
                <a:off x="5139573" y="5035013"/>
                <a:ext cx="187560" cy="208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9997F5-F791-0F15-97A9-B595A6D4D00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24453" y="5019893"/>
                  <a:ext cx="217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549F82-49A9-61B2-5BFB-85FFD145451F}"/>
                    </a:ext>
                  </a:extLst>
                </p14:cNvPr>
                <p14:cNvContentPartPr/>
                <p14:nvPr/>
              </p14:nvContentPartPr>
              <p14:xfrm>
                <a:off x="5798373" y="4973453"/>
                <a:ext cx="196920" cy="443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549F82-49A9-61B2-5BFB-85FFD145451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82893" y="4957973"/>
                  <a:ext cx="2271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A94316-1ED1-8C02-DD14-00890E7585AF}"/>
                    </a:ext>
                  </a:extLst>
                </p14:cNvPr>
                <p14:cNvContentPartPr/>
                <p14:nvPr/>
              </p14:nvContentPartPr>
              <p14:xfrm>
                <a:off x="5999973" y="4970213"/>
                <a:ext cx="550800" cy="584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A94316-1ED1-8C02-DD14-00890E7585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84493" y="4955093"/>
                  <a:ext cx="58140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A7CD04C-687E-B155-3902-813FA1A638CC}"/>
                    </a:ext>
                  </a:extLst>
                </p14:cNvPr>
                <p14:cNvContentPartPr/>
                <p14:nvPr/>
              </p14:nvContentPartPr>
              <p14:xfrm>
                <a:off x="5246133" y="5891093"/>
                <a:ext cx="251280" cy="57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A7CD04C-687E-B155-3902-813FA1A638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30653" y="5875973"/>
                  <a:ext cx="281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A99B7FF-99D8-19CA-CE0A-B297A4C508B9}"/>
                    </a:ext>
                  </a:extLst>
                </p14:cNvPr>
                <p14:cNvContentPartPr/>
                <p14:nvPr/>
              </p14:nvContentPartPr>
              <p14:xfrm>
                <a:off x="5454213" y="5810453"/>
                <a:ext cx="173880" cy="236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A99B7FF-99D8-19CA-CE0A-B297A4C508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38733" y="5794973"/>
                  <a:ext cx="204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4D4DB0-E053-815E-5390-2FD8689321CF}"/>
                    </a:ext>
                  </a:extLst>
                </p14:cNvPr>
                <p14:cNvContentPartPr/>
                <p14:nvPr/>
              </p14:nvContentPartPr>
              <p14:xfrm>
                <a:off x="6071973" y="5773013"/>
                <a:ext cx="307440" cy="350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4D4DB0-E053-815E-5390-2FD8689321C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56853" y="5757533"/>
                  <a:ext cx="3376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435666A-04CF-8035-D17B-E17F0E044C37}"/>
                    </a:ext>
                  </a:extLst>
                </p14:cNvPr>
                <p14:cNvContentPartPr/>
                <p14:nvPr/>
              </p14:nvContentPartPr>
              <p14:xfrm>
                <a:off x="6254133" y="5945453"/>
                <a:ext cx="170280" cy="129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435666A-04CF-8035-D17B-E17F0E044C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39013" y="5930333"/>
                  <a:ext cx="200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44AEE5-E152-1ED1-6E95-634744F5B483}"/>
                    </a:ext>
                  </a:extLst>
                </p14:cNvPr>
                <p14:cNvContentPartPr/>
                <p14:nvPr/>
              </p14:nvContentPartPr>
              <p14:xfrm>
                <a:off x="7011933" y="5800373"/>
                <a:ext cx="181440" cy="70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44AEE5-E152-1ED1-6E95-634744F5B4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96453" y="5785253"/>
                  <a:ext cx="211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1FDC27-6C23-03C4-6952-D7AFCE300F5A}"/>
                    </a:ext>
                  </a:extLst>
                </p14:cNvPr>
                <p14:cNvContentPartPr/>
                <p14:nvPr/>
              </p14:nvContentPartPr>
              <p14:xfrm>
                <a:off x="7175733" y="5755013"/>
                <a:ext cx="112320" cy="228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1FDC27-6C23-03C4-6952-D7AFCE300F5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60253" y="5739893"/>
                  <a:ext cx="142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966C9D-3BF4-B6BF-3FF2-8B6551E7E176}"/>
                    </a:ext>
                  </a:extLst>
                </p14:cNvPr>
                <p14:cNvContentPartPr/>
                <p14:nvPr/>
              </p14:nvContentPartPr>
              <p14:xfrm>
                <a:off x="7611693" y="5594453"/>
                <a:ext cx="283320" cy="528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966C9D-3BF4-B6BF-3FF2-8B6551E7E1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96213" y="5578973"/>
                  <a:ext cx="31392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B4532FA-F063-5FE0-AE69-CDF7B8867FF0}"/>
                    </a:ext>
                  </a:extLst>
                </p14:cNvPr>
                <p14:cNvContentPartPr/>
                <p14:nvPr/>
              </p14:nvContentPartPr>
              <p14:xfrm>
                <a:off x="7972773" y="5841053"/>
                <a:ext cx="79920" cy="169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B4532FA-F063-5FE0-AE69-CDF7B8867FF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57653" y="5825573"/>
                  <a:ext cx="110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F917131-238F-96CD-D867-51D288A14836}"/>
                    </a:ext>
                  </a:extLst>
                </p14:cNvPr>
                <p14:cNvContentPartPr/>
                <p14:nvPr/>
              </p14:nvContentPartPr>
              <p14:xfrm>
                <a:off x="8015253" y="5685893"/>
                <a:ext cx="48960" cy="44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F917131-238F-96CD-D867-51D288A1483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00133" y="5670773"/>
                  <a:ext cx="79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B27D3F-6BBA-13C3-DF0B-FDEDCC1EF999}"/>
                    </a:ext>
                  </a:extLst>
                </p14:cNvPr>
                <p14:cNvContentPartPr/>
                <p14:nvPr/>
              </p14:nvContentPartPr>
              <p14:xfrm>
                <a:off x="8144493" y="5577173"/>
                <a:ext cx="413280" cy="376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B27D3F-6BBA-13C3-DF0B-FDEDCC1EF99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29373" y="5561693"/>
                  <a:ext cx="4438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9F4314-11D7-2AC7-322E-7670F9ED9D64}"/>
                    </a:ext>
                  </a:extLst>
                </p14:cNvPr>
                <p14:cNvContentPartPr/>
                <p14:nvPr/>
              </p14:nvContentPartPr>
              <p14:xfrm>
                <a:off x="9027933" y="5399693"/>
                <a:ext cx="211320" cy="556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9F4314-11D7-2AC7-322E-7670F9ED9D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12813" y="5384573"/>
                  <a:ext cx="24192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5EB2F6E-C03C-6F4E-BBF4-1AF84C76DEE0}"/>
                    </a:ext>
                  </a:extLst>
                </p14:cNvPr>
                <p14:cNvContentPartPr/>
                <p14:nvPr/>
              </p14:nvContentPartPr>
              <p14:xfrm>
                <a:off x="9308733" y="5630813"/>
                <a:ext cx="309240" cy="250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5EB2F6E-C03C-6F4E-BBF4-1AF84C76DEE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93253" y="5615693"/>
                  <a:ext cx="339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CBA9CB7-6C77-4DEF-A77C-DD2FCA016A73}"/>
                    </a:ext>
                  </a:extLst>
                </p14:cNvPr>
                <p14:cNvContentPartPr/>
                <p14:nvPr/>
              </p14:nvContentPartPr>
              <p14:xfrm>
                <a:off x="9560013" y="5227613"/>
                <a:ext cx="132840" cy="617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CBA9CB7-6C77-4DEF-A77C-DD2FCA016A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544893" y="5212493"/>
                  <a:ext cx="16344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F2F2A8B-CE4B-1C6D-8A13-CAE7FE99396A}"/>
                    </a:ext>
                  </a:extLst>
                </p14:cNvPr>
                <p14:cNvContentPartPr/>
                <p14:nvPr/>
              </p14:nvContentPartPr>
              <p14:xfrm>
                <a:off x="9612933" y="5553053"/>
                <a:ext cx="192240" cy="44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F2F2A8B-CE4B-1C6D-8A13-CAE7FE99396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97453" y="5537573"/>
                  <a:ext cx="222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D3EBC7B-A9FA-03F4-52F2-38027B77CA40}"/>
                    </a:ext>
                  </a:extLst>
                </p14:cNvPr>
                <p14:cNvContentPartPr/>
                <p14:nvPr/>
              </p14:nvContentPartPr>
              <p14:xfrm>
                <a:off x="9839013" y="5544053"/>
                <a:ext cx="177480" cy="209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D3EBC7B-A9FA-03F4-52F2-38027B77CA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23893" y="5528573"/>
                  <a:ext cx="207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9212287-9B4B-551F-BD59-1C283E28C900}"/>
                    </a:ext>
                  </a:extLst>
                </p14:cNvPr>
                <p14:cNvContentPartPr/>
                <p14:nvPr/>
              </p14:nvContentPartPr>
              <p14:xfrm>
                <a:off x="5460333" y="6368453"/>
                <a:ext cx="187920" cy="44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9212287-9B4B-551F-BD59-1C283E28C90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44853" y="6352973"/>
                  <a:ext cx="218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B778C-2681-5A4E-41AB-97B10F5EA159}"/>
                    </a:ext>
                  </a:extLst>
                </p14:cNvPr>
                <p14:cNvContentPartPr/>
                <p14:nvPr/>
              </p14:nvContentPartPr>
              <p14:xfrm>
                <a:off x="5626293" y="6299333"/>
                <a:ext cx="165960" cy="207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B778C-2681-5A4E-41AB-97B10F5EA15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10813" y="6283853"/>
                  <a:ext cx="196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BA5395B-9F3C-A786-DC39-1BDCA43527BE}"/>
                    </a:ext>
                  </a:extLst>
                </p14:cNvPr>
                <p14:cNvContentPartPr/>
                <p14:nvPr/>
              </p14:nvContentPartPr>
              <p14:xfrm>
                <a:off x="4484013" y="3618413"/>
                <a:ext cx="648720" cy="3264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BA5395B-9F3C-A786-DC39-1BDCA43527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68533" y="3603293"/>
                  <a:ext cx="679320" cy="32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CD47C1B-B8D5-A6FF-19CB-0FAEAFDFDA21}"/>
                    </a:ext>
                  </a:extLst>
                </p14:cNvPr>
                <p14:cNvContentPartPr/>
                <p14:nvPr/>
              </p14:nvContentPartPr>
              <p14:xfrm>
                <a:off x="5861373" y="1848293"/>
                <a:ext cx="956520" cy="1904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CD47C1B-B8D5-A6FF-19CB-0FAEAFDFDA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46253" y="1833173"/>
                  <a:ext cx="987120" cy="193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722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DD01197-4B95-A888-26BC-5D58185BC89E}"/>
              </a:ext>
            </a:extLst>
          </p:cNvPr>
          <p:cNvGrpSpPr/>
          <p:nvPr/>
        </p:nvGrpSpPr>
        <p:grpSpPr>
          <a:xfrm>
            <a:off x="604653" y="501893"/>
            <a:ext cx="464040" cy="543240"/>
            <a:chOff x="604653" y="501893"/>
            <a:chExt cx="46404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100ECD5-98D9-4055-4E81-5DFDBB377C8D}"/>
                    </a:ext>
                  </a:extLst>
                </p14:cNvPr>
                <p14:cNvContentPartPr/>
                <p14:nvPr/>
              </p14:nvContentPartPr>
              <p14:xfrm>
                <a:off x="814173" y="673973"/>
                <a:ext cx="39600" cy="168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100ECD5-98D9-4055-4E81-5DFDBB377C8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9053" y="658493"/>
                  <a:ext cx="70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92876C1-55BC-78D3-7DC8-7620DB016072}"/>
                    </a:ext>
                  </a:extLst>
                </p14:cNvPr>
                <p14:cNvContentPartPr/>
                <p14:nvPr/>
              </p14:nvContentPartPr>
              <p14:xfrm>
                <a:off x="604653" y="501893"/>
                <a:ext cx="464040" cy="543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92876C1-55BC-78D3-7DC8-7620DB0160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9533" y="486773"/>
                  <a:ext cx="494640" cy="57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9DE58A-50AF-6AA6-031E-CE431B3C010B}"/>
              </a:ext>
            </a:extLst>
          </p:cNvPr>
          <p:cNvGrpSpPr/>
          <p:nvPr/>
        </p:nvGrpSpPr>
        <p:grpSpPr>
          <a:xfrm>
            <a:off x="1493133" y="376973"/>
            <a:ext cx="1145880" cy="873720"/>
            <a:chOff x="1493133" y="376973"/>
            <a:chExt cx="1145880" cy="87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93359B-BE52-8B61-252F-985B421AC7A8}"/>
                    </a:ext>
                  </a:extLst>
                </p14:cNvPr>
                <p14:cNvContentPartPr/>
                <p14:nvPr/>
              </p14:nvContentPartPr>
              <p14:xfrm>
                <a:off x="1493133" y="376973"/>
                <a:ext cx="310680" cy="647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93359B-BE52-8B61-252F-985B421AC7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7653" y="361493"/>
                  <a:ext cx="3412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468F12-A755-FAA0-25EB-E00F22AE067B}"/>
                    </a:ext>
                  </a:extLst>
                </p14:cNvPr>
                <p14:cNvContentPartPr/>
                <p14:nvPr/>
              </p14:nvContentPartPr>
              <p14:xfrm>
                <a:off x="1554693" y="806453"/>
                <a:ext cx="199440" cy="128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468F12-A755-FAA0-25EB-E00F22AE06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9573" y="791333"/>
                  <a:ext cx="230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1B967E-EBE8-AA9E-CBF0-57505FBD0A26}"/>
                    </a:ext>
                  </a:extLst>
                </p14:cNvPr>
                <p14:cNvContentPartPr/>
                <p14:nvPr/>
              </p14:nvContentPartPr>
              <p14:xfrm>
                <a:off x="2001813" y="720413"/>
                <a:ext cx="116640" cy="307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1B967E-EBE8-AA9E-CBF0-57505FBD0A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86693" y="705293"/>
                  <a:ext cx="1472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0D93DF-DEDB-9293-6D91-3F84E620A285}"/>
                    </a:ext>
                  </a:extLst>
                </p14:cNvPr>
                <p14:cNvContentPartPr/>
                <p14:nvPr/>
              </p14:nvContentPartPr>
              <p14:xfrm>
                <a:off x="2214933" y="557693"/>
                <a:ext cx="64800" cy="49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0D93DF-DEDB-9293-6D91-3F84E620A2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99813" y="542213"/>
                  <a:ext cx="9540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84881BD-BECD-0303-B2C2-6A4A82F21C89}"/>
                    </a:ext>
                  </a:extLst>
                </p14:cNvPr>
                <p14:cNvContentPartPr/>
                <p14:nvPr/>
              </p14:nvContentPartPr>
              <p14:xfrm>
                <a:off x="2320413" y="753893"/>
                <a:ext cx="158400" cy="279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84881BD-BECD-0303-B2C2-6A4A82F21C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5293" y="738773"/>
                  <a:ext cx="1890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955FB9-0C1C-36B0-A009-F6559ECC69DC}"/>
                    </a:ext>
                  </a:extLst>
                </p14:cNvPr>
                <p14:cNvContentPartPr/>
                <p14:nvPr/>
              </p14:nvContentPartPr>
              <p14:xfrm>
                <a:off x="1585293" y="1183733"/>
                <a:ext cx="839160" cy="66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955FB9-0C1C-36B0-A009-F6559ECC69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0173" y="1168253"/>
                  <a:ext cx="869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9AA633F-71F7-4622-21C9-B239111DADFD}"/>
                    </a:ext>
                  </a:extLst>
                </p14:cNvPr>
                <p14:cNvContentPartPr/>
                <p14:nvPr/>
              </p14:nvContentPartPr>
              <p14:xfrm>
                <a:off x="2619573" y="865133"/>
                <a:ext cx="8640" cy="10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9AA633F-71F7-4622-21C9-B239111DAD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4093" y="850013"/>
                  <a:ext cx="38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D26756-64E0-DEF9-6BD5-3B1BFD1DBC5D}"/>
                    </a:ext>
                  </a:extLst>
                </p14:cNvPr>
                <p14:cNvContentPartPr/>
                <p14:nvPr/>
              </p14:nvContentPartPr>
              <p14:xfrm>
                <a:off x="2638653" y="1009133"/>
                <a:ext cx="360" cy="24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D26756-64E0-DEF9-6BD5-3B1BFD1DBC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3533" y="994013"/>
                  <a:ext cx="309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F5A331-7634-7B23-694F-5F1FAB2B29B8}"/>
              </a:ext>
            </a:extLst>
          </p:cNvPr>
          <p:cNvGrpSpPr/>
          <p:nvPr/>
        </p:nvGrpSpPr>
        <p:grpSpPr>
          <a:xfrm>
            <a:off x="659733" y="1604933"/>
            <a:ext cx="588960" cy="807120"/>
            <a:chOff x="659733" y="1604933"/>
            <a:chExt cx="588960" cy="80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0C2AB09-83E8-54B0-CAC3-A7E826C179E7}"/>
                    </a:ext>
                  </a:extLst>
                </p14:cNvPr>
                <p14:cNvContentPartPr/>
                <p14:nvPr/>
              </p14:nvContentPartPr>
              <p14:xfrm>
                <a:off x="796173" y="1850813"/>
                <a:ext cx="323640" cy="391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0C2AB09-83E8-54B0-CAC3-A7E826C179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0693" y="1835693"/>
                  <a:ext cx="3542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A58E95-3775-1941-7F70-9CF367982565}"/>
                    </a:ext>
                  </a:extLst>
                </p14:cNvPr>
                <p14:cNvContentPartPr/>
                <p14:nvPr/>
              </p14:nvContentPartPr>
              <p14:xfrm>
                <a:off x="659733" y="1604933"/>
                <a:ext cx="588960" cy="807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A58E95-3775-1941-7F70-9CF3679825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4613" y="1589813"/>
                  <a:ext cx="619560" cy="83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EE353B-C254-AE39-59C4-11CD407C0188}"/>
              </a:ext>
            </a:extLst>
          </p:cNvPr>
          <p:cNvGrpSpPr/>
          <p:nvPr/>
        </p:nvGrpSpPr>
        <p:grpSpPr>
          <a:xfrm>
            <a:off x="1672413" y="1558853"/>
            <a:ext cx="2242440" cy="1037160"/>
            <a:chOff x="1672413" y="1558853"/>
            <a:chExt cx="2242440" cy="10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948901-38A4-73A5-3030-1A7B9C537525}"/>
                    </a:ext>
                  </a:extLst>
                </p14:cNvPr>
                <p14:cNvContentPartPr/>
                <p14:nvPr/>
              </p14:nvContentPartPr>
              <p14:xfrm>
                <a:off x="1681413" y="1737413"/>
                <a:ext cx="87480" cy="656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948901-38A4-73A5-3030-1A7B9C53752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66293" y="1721933"/>
                  <a:ext cx="11808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93EBB0C-CAFD-F8F8-FC7F-A7FE30014210}"/>
                    </a:ext>
                  </a:extLst>
                </p14:cNvPr>
                <p14:cNvContentPartPr/>
                <p14:nvPr/>
              </p14:nvContentPartPr>
              <p14:xfrm>
                <a:off x="1672413" y="1558853"/>
                <a:ext cx="298080" cy="463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93EBB0C-CAFD-F8F8-FC7F-A7FE300142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57293" y="1543373"/>
                  <a:ext cx="3283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F1198BC-5967-3325-BC0D-0FDD20C5B646}"/>
                    </a:ext>
                  </a:extLst>
                </p14:cNvPr>
                <p14:cNvContentPartPr/>
                <p14:nvPr/>
              </p14:nvContentPartPr>
              <p14:xfrm>
                <a:off x="2002533" y="1939373"/>
                <a:ext cx="221400" cy="300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F1198BC-5967-3325-BC0D-0FDD20C5B6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7053" y="1924253"/>
                  <a:ext cx="2520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FD60B0C-CBCE-6F00-B66E-B759C05158F1}"/>
                    </a:ext>
                  </a:extLst>
                </p14:cNvPr>
                <p14:cNvContentPartPr/>
                <p14:nvPr/>
              </p14:nvContentPartPr>
              <p14:xfrm>
                <a:off x="2335893" y="1996253"/>
                <a:ext cx="177120" cy="260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FD60B0C-CBCE-6F00-B66E-B759C05158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20773" y="1980773"/>
                  <a:ext cx="2073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214047A-C06C-4A78-78A3-5594C915702C}"/>
                    </a:ext>
                  </a:extLst>
                </p14:cNvPr>
                <p14:cNvContentPartPr/>
                <p14:nvPr/>
              </p14:nvContentPartPr>
              <p14:xfrm>
                <a:off x="2611293" y="1932533"/>
                <a:ext cx="204840" cy="604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214047A-C06C-4A78-78A3-5594C91570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96173" y="1917053"/>
                  <a:ext cx="23544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B3CB99-6747-FA60-F153-75B3A16453A6}"/>
                    </a:ext>
                  </a:extLst>
                </p14:cNvPr>
                <p14:cNvContentPartPr/>
                <p14:nvPr/>
              </p14:nvContentPartPr>
              <p14:xfrm>
                <a:off x="2924133" y="2041973"/>
                <a:ext cx="248400" cy="228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B3CB99-6747-FA60-F153-75B3A16453A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09013" y="2026853"/>
                  <a:ext cx="278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416661-2118-9690-A834-9D6BE96108F9}"/>
                    </a:ext>
                  </a:extLst>
                </p14:cNvPr>
                <p14:cNvContentPartPr/>
                <p14:nvPr/>
              </p14:nvContentPartPr>
              <p14:xfrm>
                <a:off x="3203133" y="1983293"/>
                <a:ext cx="178200" cy="332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416661-2118-9690-A834-9D6BE96108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88013" y="1968173"/>
                  <a:ext cx="208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2412F5-9A60-4D0F-5DC8-2C541B54FCFD}"/>
                    </a:ext>
                  </a:extLst>
                </p14:cNvPr>
                <p14:cNvContentPartPr/>
                <p14:nvPr/>
              </p14:nvContentPartPr>
              <p14:xfrm>
                <a:off x="3474933" y="1957013"/>
                <a:ext cx="173160" cy="310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2412F5-9A60-4D0F-5DC8-2C541B54FCF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59453" y="1941533"/>
                  <a:ext cx="203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A6C27E-042B-7AC3-146E-2C9A513997E5}"/>
                    </a:ext>
                  </a:extLst>
                </p14:cNvPr>
                <p14:cNvContentPartPr/>
                <p14:nvPr/>
              </p14:nvContentPartPr>
              <p14:xfrm>
                <a:off x="3762573" y="2142413"/>
                <a:ext cx="3240" cy="24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A6C27E-042B-7AC3-146E-2C9A513997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47093" y="2127293"/>
                  <a:ext cx="33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23C0C5-5802-99D0-0E16-5E7A299FE877}"/>
                    </a:ext>
                  </a:extLst>
                </p14:cNvPr>
                <p14:cNvContentPartPr/>
                <p14:nvPr/>
              </p14:nvContentPartPr>
              <p14:xfrm>
                <a:off x="3741693" y="2305133"/>
                <a:ext cx="6120" cy="12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23C0C5-5802-99D0-0E16-5E7A299FE8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26573" y="2290013"/>
                  <a:ext cx="36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069AE1-6EF8-12E8-EF51-5ACC948F4C4B}"/>
                    </a:ext>
                  </a:extLst>
                </p14:cNvPr>
                <p14:cNvContentPartPr/>
                <p14:nvPr/>
              </p14:nvContentPartPr>
              <p14:xfrm>
                <a:off x="3805053" y="2237453"/>
                <a:ext cx="109800" cy="45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069AE1-6EF8-12E8-EF51-5ACC948F4C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89933" y="2222333"/>
                  <a:ext cx="140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262235-554B-53B2-2C3A-D1BE47181B6B}"/>
                    </a:ext>
                  </a:extLst>
                </p14:cNvPr>
                <p14:cNvContentPartPr/>
                <p14:nvPr/>
              </p14:nvContentPartPr>
              <p14:xfrm>
                <a:off x="1964733" y="2517533"/>
                <a:ext cx="1311120" cy="78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262235-554B-53B2-2C3A-D1BE47181B6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9613" y="2502413"/>
                  <a:ext cx="13417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827303-B30C-3A5F-0879-B0B539CB2A04}"/>
              </a:ext>
            </a:extLst>
          </p:cNvPr>
          <p:cNvGrpSpPr/>
          <p:nvPr/>
        </p:nvGrpSpPr>
        <p:grpSpPr>
          <a:xfrm>
            <a:off x="791133" y="2894093"/>
            <a:ext cx="583560" cy="713880"/>
            <a:chOff x="791133" y="2894093"/>
            <a:chExt cx="583560" cy="71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93179F-4E98-C747-DEC6-994DE3AE537A}"/>
                    </a:ext>
                  </a:extLst>
                </p14:cNvPr>
                <p14:cNvContentPartPr/>
                <p14:nvPr/>
              </p14:nvContentPartPr>
              <p14:xfrm>
                <a:off x="950613" y="3021173"/>
                <a:ext cx="295200" cy="379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D93179F-4E98-C747-DEC6-994DE3AE53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5133" y="3006053"/>
                  <a:ext cx="3254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529E6E-D0DA-EE65-FB2F-EAFCB52F611D}"/>
                    </a:ext>
                  </a:extLst>
                </p14:cNvPr>
                <p14:cNvContentPartPr/>
                <p14:nvPr/>
              </p14:nvContentPartPr>
              <p14:xfrm>
                <a:off x="791133" y="2894093"/>
                <a:ext cx="583560" cy="713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529E6E-D0DA-EE65-FB2F-EAFCB52F61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6013" y="2878973"/>
                  <a:ext cx="614160" cy="74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BD82BD-2DD0-4F10-F501-864C2DFC54E4}"/>
              </a:ext>
            </a:extLst>
          </p:cNvPr>
          <p:cNvGrpSpPr/>
          <p:nvPr/>
        </p:nvGrpSpPr>
        <p:grpSpPr>
          <a:xfrm>
            <a:off x="1831173" y="2815613"/>
            <a:ext cx="1654200" cy="953280"/>
            <a:chOff x="1831173" y="2815613"/>
            <a:chExt cx="1654200" cy="95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173B912-6A72-709E-5F17-067327CBCB4A}"/>
                    </a:ext>
                  </a:extLst>
                </p14:cNvPr>
                <p14:cNvContentPartPr/>
                <p14:nvPr/>
              </p14:nvContentPartPr>
              <p14:xfrm>
                <a:off x="1831173" y="2815613"/>
                <a:ext cx="246240" cy="766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173B912-6A72-709E-5F17-067327CBCB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16053" y="2800493"/>
                  <a:ext cx="27684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A8597D-A081-8CED-4EC9-95F308924919}"/>
                    </a:ext>
                  </a:extLst>
                </p14:cNvPr>
                <p14:cNvContentPartPr/>
                <p14:nvPr/>
              </p14:nvContentPartPr>
              <p14:xfrm>
                <a:off x="2083893" y="3172013"/>
                <a:ext cx="209160" cy="334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A8597D-A081-8CED-4EC9-95F3089249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68773" y="3156893"/>
                  <a:ext cx="2397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310F9B9-B4AD-7CA1-BE15-83B45E15C7E9}"/>
                    </a:ext>
                  </a:extLst>
                </p14:cNvPr>
                <p14:cNvContentPartPr/>
                <p14:nvPr/>
              </p14:nvContentPartPr>
              <p14:xfrm>
                <a:off x="2373693" y="3206933"/>
                <a:ext cx="135360" cy="285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310F9B9-B4AD-7CA1-BE15-83B45E15C7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58573" y="3191813"/>
                  <a:ext cx="165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00877F-5EEE-6CAA-A8E1-02E917E8D14D}"/>
                    </a:ext>
                  </a:extLst>
                </p14:cNvPr>
                <p14:cNvContentPartPr/>
                <p14:nvPr/>
              </p14:nvContentPartPr>
              <p14:xfrm>
                <a:off x="2624253" y="3207653"/>
                <a:ext cx="204840" cy="354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00877F-5EEE-6CAA-A8E1-02E917E8D1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09133" y="3192533"/>
                  <a:ext cx="2350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BE9552-DF06-97FD-9F65-4D95469050B3}"/>
                    </a:ext>
                  </a:extLst>
                </p14:cNvPr>
                <p14:cNvContentPartPr/>
                <p14:nvPr/>
              </p14:nvContentPartPr>
              <p14:xfrm>
                <a:off x="2879493" y="3122333"/>
                <a:ext cx="605880" cy="489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BE9552-DF06-97FD-9F65-4D95469050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64013" y="3107213"/>
                  <a:ext cx="6364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7CFFD72-971A-5D66-C477-F93C6CC99775}"/>
                    </a:ext>
                  </a:extLst>
                </p14:cNvPr>
                <p14:cNvContentPartPr/>
                <p14:nvPr/>
              </p14:nvContentPartPr>
              <p14:xfrm>
                <a:off x="2423013" y="3203693"/>
                <a:ext cx="23760" cy="89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7CFFD72-971A-5D66-C477-F93C6CC997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07533" y="3188213"/>
                  <a:ext cx="54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831E87-3CDE-9433-0C06-432A7BBA20FB}"/>
                    </a:ext>
                  </a:extLst>
                </p14:cNvPr>
                <p14:cNvContentPartPr/>
                <p14:nvPr/>
              </p14:nvContentPartPr>
              <p14:xfrm>
                <a:off x="2003973" y="3641453"/>
                <a:ext cx="1343520" cy="127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831E87-3CDE-9433-0C06-432A7BBA20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88853" y="3626333"/>
                  <a:ext cx="137412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7A1532C-FD37-B9B5-1D0F-B6290E6E6AD3}"/>
              </a:ext>
            </a:extLst>
          </p:cNvPr>
          <p:cNvGrpSpPr/>
          <p:nvPr/>
        </p:nvGrpSpPr>
        <p:grpSpPr>
          <a:xfrm>
            <a:off x="3676893" y="3496013"/>
            <a:ext cx="43920" cy="147600"/>
            <a:chOff x="3676893" y="3496013"/>
            <a:chExt cx="43920" cy="14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8C9B84-81B5-FFA9-72BE-8A20BCA78EC2}"/>
                    </a:ext>
                  </a:extLst>
                </p14:cNvPr>
                <p14:cNvContentPartPr/>
                <p14:nvPr/>
              </p14:nvContentPartPr>
              <p14:xfrm>
                <a:off x="3676893" y="3496013"/>
                <a:ext cx="11520" cy="30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8C9B84-81B5-FFA9-72BE-8A20BCA78E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61773" y="3480893"/>
                  <a:ext cx="42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58B1EE-0A00-ABDA-7E98-B29E2C795190}"/>
                    </a:ext>
                  </a:extLst>
                </p14:cNvPr>
                <p14:cNvContentPartPr/>
                <p14:nvPr/>
              </p14:nvContentPartPr>
              <p14:xfrm>
                <a:off x="3714333" y="3636773"/>
                <a:ext cx="6480" cy="6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58B1EE-0A00-ABDA-7E98-B29E2C7951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99213" y="3621653"/>
                  <a:ext cx="370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F36565D-3172-56C9-4F61-32552F406662}"/>
              </a:ext>
            </a:extLst>
          </p:cNvPr>
          <p:cNvGrpSpPr/>
          <p:nvPr/>
        </p:nvGrpSpPr>
        <p:grpSpPr>
          <a:xfrm>
            <a:off x="961773" y="4000733"/>
            <a:ext cx="2995200" cy="2750400"/>
            <a:chOff x="961773" y="4000733"/>
            <a:chExt cx="2995200" cy="27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461276B-7E50-2279-AA42-7B3FBF9D05BE}"/>
                    </a:ext>
                  </a:extLst>
                </p14:cNvPr>
                <p14:cNvContentPartPr/>
                <p14:nvPr/>
              </p14:nvContentPartPr>
              <p14:xfrm>
                <a:off x="1097853" y="4246613"/>
                <a:ext cx="235440" cy="316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461276B-7E50-2279-AA42-7B3FBF9D05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2373" y="4231493"/>
                  <a:ext cx="2660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B9C8AD2-B3D3-E68E-D0A7-AC69637ACD40}"/>
                    </a:ext>
                  </a:extLst>
                </p14:cNvPr>
                <p14:cNvContentPartPr/>
                <p14:nvPr/>
              </p14:nvContentPartPr>
              <p14:xfrm>
                <a:off x="961773" y="4000733"/>
                <a:ext cx="528840" cy="810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B9C8AD2-B3D3-E68E-D0A7-AC69637ACD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6653" y="3985253"/>
                  <a:ext cx="559440" cy="8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DA03C98-4DC4-820D-A31E-EA34CBB0FDF7}"/>
                    </a:ext>
                  </a:extLst>
                </p14:cNvPr>
                <p14:cNvContentPartPr/>
                <p14:nvPr/>
              </p14:nvContentPartPr>
              <p14:xfrm>
                <a:off x="1347693" y="5322293"/>
                <a:ext cx="168480" cy="420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DA03C98-4DC4-820D-A31E-EA34CBB0FDF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32573" y="5306813"/>
                  <a:ext cx="1987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70B39E-3212-6C37-2BAB-9A796560D9BD}"/>
                    </a:ext>
                  </a:extLst>
                </p14:cNvPr>
                <p14:cNvContentPartPr/>
                <p14:nvPr/>
              </p14:nvContentPartPr>
              <p14:xfrm>
                <a:off x="1363173" y="5324093"/>
                <a:ext cx="133200" cy="123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70B39E-3212-6C37-2BAB-9A796560D9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48053" y="5308613"/>
                  <a:ext cx="163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B2A2B0A-C3EF-4C9D-A41F-F97FE2B8788C}"/>
                    </a:ext>
                  </a:extLst>
                </p14:cNvPr>
                <p14:cNvContentPartPr/>
                <p14:nvPr/>
              </p14:nvContentPartPr>
              <p14:xfrm>
                <a:off x="1196133" y="5140853"/>
                <a:ext cx="499320" cy="727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B2A2B0A-C3EF-4C9D-A41F-F97FE2B878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81013" y="5125373"/>
                  <a:ext cx="52992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4EE4708-A0C2-1EEE-023A-6A4D5C60EA7B}"/>
                    </a:ext>
                  </a:extLst>
                </p14:cNvPr>
                <p14:cNvContentPartPr/>
                <p14:nvPr/>
              </p14:nvContentPartPr>
              <p14:xfrm>
                <a:off x="3751413" y="4524893"/>
                <a:ext cx="110880" cy="150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4EE4708-A0C2-1EEE-023A-6A4D5C60EA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35933" y="4509773"/>
                  <a:ext cx="141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7FD16C9-13A2-AC41-5FB2-B293D154A533}"/>
                    </a:ext>
                  </a:extLst>
                </p14:cNvPr>
                <p14:cNvContentPartPr/>
                <p14:nvPr/>
              </p14:nvContentPartPr>
              <p14:xfrm>
                <a:off x="2059773" y="5354333"/>
                <a:ext cx="210600" cy="518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7FD16C9-13A2-AC41-5FB2-B293D154A5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44653" y="5339213"/>
                  <a:ext cx="241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A2B922-B2D7-9B39-0980-4C524123A7D4}"/>
                    </a:ext>
                  </a:extLst>
                </p14:cNvPr>
                <p14:cNvContentPartPr/>
                <p14:nvPr/>
              </p14:nvContentPartPr>
              <p14:xfrm>
                <a:off x="2384853" y="5409053"/>
                <a:ext cx="624240" cy="445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A2B922-B2D7-9B39-0980-4C524123A7D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69733" y="5393573"/>
                  <a:ext cx="6548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77CE7D7-82FD-FD03-18A2-0942D419355C}"/>
                    </a:ext>
                  </a:extLst>
                </p14:cNvPr>
                <p14:cNvContentPartPr/>
                <p14:nvPr/>
              </p14:nvContentPartPr>
              <p14:xfrm>
                <a:off x="3191613" y="5440733"/>
                <a:ext cx="175320" cy="263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77CE7D7-82FD-FD03-18A2-0942D41935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76493" y="5425613"/>
                  <a:ext cx="205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04DEBF0-B444-7848-A4E7-112B1D5C14B7}"/>
                    </a:ext>
                  </a:extLst>
                </p14:cNvPr>
                <p14:cNvContentPartPr/>
                <p14:nvPr/>
              </p14:nvContentPartPr>
              <p14:xfrm>
                <a:off x="3480333" y="5648453"/>
                <a:ext cx="72360" cy="15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04DEBF0-B444-7848-A4E7-112B1D5C14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64853" y="5632973"/>
                  <a:ext cx="102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035C94-C457-C486-F36F-FECA27D3215C}"/>
                    </a:ext>
                  </a:extLst>
                </p14:cNvPr>
                <p14:cNvContentPartPr/>
                <p14:nvPr/>
              </p14:nvContentPartPr>
              <p14:xfrm>
                <a:off x="1529133" y="6176933"/>
                <a:ext cx="111240" cy="486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035C94-C457-C486-F36F-FECA27D3215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13653" y="6161813"/>
                  <a:ext cx="1418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5A02001-FE5A-BFFA-9F47-89255E9FC588}"/>
                    </a:ext>
                  </a:extLst>
                </p14:cNvPr>
                <p14:cNvContentPartPr/>
                <p14:nvPr/>
              </p14:nvContentPartPr>
              <p14:xfrm>
                <a:off x="1404213" y="6058853"/>
                <a:ext cx="414360" cy="683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5A02001-FE5A-BFFA-9F47-89255E9FC58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89093" y="6043733"/>
                  <a:ext cx="44496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DAFBA09-9C3B-AFD5-7528-96F1B4C588F8}"/>
                    </a:ext>
                  </a:extLst>
                </p14:cNvPr>
                <p14:cNvContentPartPr/>
                <p14:nvPr/>
              </p14:nvContentPartPr>
              <p14:xfrm>
                <a:off x="2319693" y="6094133"/>
                <a:ext cx="295560" cy="518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DAFBA09-9C3B-AFD5-7528-96F1B4C588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04573" y="6079013"/>
                  <a:ext cx="3258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93BB77E-3E99-704C-0803-1AED3F1B6C6A}"/>
                    </a:ext>
                  </a:extLst>
                </p14:cNvPr>
                <p14:cNvContentPartPr/>
                <p14:nvPr/>
              </p14:nvContentPartPr>
              <p14:xfrm>
                <a:off x="2376213" y="6408413"/>
                <a:ext cx="193680" cy="142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93BB77E-3E99-704C-0803-1AED3F1B6C6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61093" y="6393293"/>
                  <a:ext cx="224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C57A50C-DA3E-4CD4-AD2F-C9809B244840}"/>
                    </a:ext>
                  </a:extLst>
                </p14:cNvPr>
                <p14:cNvContentPartPr/>
                <p14:nvPr/>
              </p14:nvContentPartPr>
              <p14:xfrm>
                <a:off x="2765733" y="6294293"/>
                <a:ext cx="271080" cy="361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C57A50C-DA3E-4CD4-AD2F-C9809B2448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50613" y="6279173"/>
                  <a:ext cx="3016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FF3615F-F0A7-B29F-B1DF-56F2CEE754ED}"/>
                    </a:ext>
                  </a:extLst>
                </p14:cNvPr>
                <p14:cNvContentPartPr/>
                <p14:nvPr/>
              </p14:nvContentPartPr>
              <p14:xfrm>
                <a:off x="3048333" y="6050213"/>
                <a:ext cx="191160" cy="581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FF3615F-F0A7-B29F-B1DF-56F2CEE754E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33213" y="6035093"/>
                  <a:ext cx="22176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C9E9F35-3FB4-A6B6-B5F1-6DC53B1C62BF}"/>
                    </a:ext>
                  </a:extLst>
                </p14:cNvPr>
                <p14:cNvContentPartPr/>
                <p14:nvPr/>
              </p14:nvContentPartPr>
              <p14:xfrm>
                <a:off x="2966253" y="6290693"/>
                <a:ext cx="205920" cy="95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C9E9F35-3FB4-A6B6-B5F1-6DC53B1C62B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50773" y="6275573"/>
                  <a:ext cx="236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39A8F1A-F8CF-87A0-168D-E7956782743D}"/>
                    </a:ext>
                  </a:extLst>
                </p14:cNvPr>
                <p14:cNvContentPartPr/>
                <p14:nvPr/>
              </p14:nvContentPartPr>
              <p14:xfrm>
                <a:off x="2080653" y="4181453"/>
                <a:ext cx="1800" cy="483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39A8F1A-F8CF-87A0-168D-E795678274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65173" y="4166333"/>
                  <a:ext cx="320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40CCE52-04EE-43DA-B349-793C13F1092A}"/>
                    </a:ext>
                  </a:extLst>
                </p14:cNvPr>
                <p14:cNvContentPartPr/>
                <p14:nvPr/>
              </p14:nvContentPartPr>
              <p14:xfrm>
                <a:off x="2097933" y="4084253"/>
                <a:ext cx="236880" cy="577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40CCE52-04EE-43DA-B349-793C13F109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82813" y="4068773"/>
                  <a:ext cx="2674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219B17-8E84-BFB5-CF2D-7BDBF57952E4}"/>
                    </a:ext>
                  </a:extLst>
                </p14:cNvPr>
                <p14:cNvContentPartPr/>
                <p14:nvPr/>
              </p14:nvContentPartPr>
              <p14:xfrm>
                <a:off x="2122053" y="4465133"/>
                <a:ext cx="213480" cy="81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219B17-8E84-BFB5-CF2D-7BDBF57952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06573" y="4449653"/>
                  <a:ext cx="244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8A4BFD1-E6DE-208E-A003-40AE36D29EE0}"/>
                    </a:ext>
                  </a:extLst>
                </p14:cNvPr>
                <p14:cNvContentPartPr/>
                <p14:nvPr/>
              </p14:nvContentPartPr>
              <p14:xfrm>
                <a:off x="2476293" y="4476293"/>
                <a:ext cx="253800" cy="327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8A4BFD1-E6DE-208E-A003-40AE36D29EE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61173" y="4461173"/>
                  <a:ext cx="284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933392-D8BE-CC79-6D22-31AE77ABECD6}"/>
                    </a:ext>
                  </a:extLst>
                </p14:cNvPr>
                <p14:cNvContentPartPr/>
                <p14:nvPr/>
              </p14:nvContentPartPr>
              <p14:xfrm>
                <a:off x="2774373" y="4465493"/>
                <a:ext cx="177480" cy="257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933392-D8BE-CC79-6D22-31AE77ABECD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58893" y="4450013"/>
                  <a:ext cx="2080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BF5775-00C2-0B09-1EEE-03EE00471098}"/>
                    </a:ext>
                  </a:extLst>
                </p14:cNvPr>
                <p14:cNvContentPartPr/>
                <p14:nvPr/>
              </p14:nvContentPartPr>
              <p14:xfrm>
                <a:off x="2991453" y="4131773"/>
                <a:ext cx="79200" cy="535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BF5775-00C2-0B09-1EEE-03EE0047109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76333" y="4116653"/>
                  <a:ext cx="1098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E44E87A-D407-5185-A691-B2A97C8A98F8}"/>
                    </a:ext>
                  </a:extLst>
                </p14:cNvPr>
                <p14:cNvContentPartPr/>
                <p14:nvPr/>
              </p14:nvContentPartPr>
              <p14:xfrm>
                <a:off x="3154893" y="4368293"/>
                <a:ext cx="213480" cy="628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E44E87A-D407-5185-A691-B2A97C8A98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39413" y="4353173"/>
                  <a:ext cx="24408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19A03D8-A918-7F6F-8BB2-18AEFB03D378}"/>
                    </a:ext>
                  </a:extLst>
                </p14:cNvPr>
                <p14:cNvContentPartPr/>
                <p14:nvPr/>
              </p14:nvContentPartPr>
              <p14:xfrm>
                <a:off x="3435333" y="4384133"/>
                <a:ext cx="299520" cy="682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19A03D8-A918-7F6F-8BB2-18AEFB03D3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20213" y="4369013"/>
                  <a:ext cx="3297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101B10E-5153-79BC-30A5-D9913F84083D}"/>
                    </a:ext>
                  </a:extLst>
                </p14:cNvPr>
                <p14:cNvContentPartPr/>
                <p14:nvPr/>
              </p14:nvContentPartPr>
              <p14:xfrm>
                <a:off x="3745653" y="4475213"/>
                <a:ext cx="211320" cy="247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101B10E-5153-79BC-30A5-D9913F84083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30173" y="4459733"/>
                  <a:ext cx="241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CA3A563-9D19-A42B-8180-69B22D9E4663}"/>
                    </a:ext>
                  </a:extLst>
                </p14:cNvPr>
                <p14:cNvContentPartPr/>
                <p14:nvPr/>
              </p14:nvContentPartPr>
              <p14:xfrm>
                <a:off x="2282613" y="4697333"/>
                <a:ext cx="1344240" cy="224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CA3A563-9D19-A42B-8180-69B22D9E46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67493" y="4682213"/>
                  <a:ext cx="13748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77B8B21-0F82-C9D5-4452-FBD780206DE9}"/>
                    </a:ext>
                  </a:extLst>
                </p14:cNvPr>
                <p14:cNvContentPartPr/>
                <p14:nvPr/>
              </p14:nvContentPartPr>
              <p14:xfrm>
                <a:off x="2276133" y="5688413"/>
                <a:ext cx="1010880" cy="289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77B8B21-0F82-C9D5-4452-FBD780206D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61013" y="5673293"/>
                  <a:ext cx="1041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7AB2E14-1645-4686-2EB5-68DE15CEDAE5}"/>
                    </a:ext>
                  </a:extLst>
                </p14:cNvPr>
                <p14:cNvContentPartPr/>
                <p14:nvPr/>
              </p14:nvContentPartPr>
              <p14:xfrm>
                <a:off x="2550093" y="6660413"/>
                <a:ext cx="411120" cy="90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7AB2E14-1645-4686-2EB5-68DE15CEDA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34973" y="6644933"/>
                  <a:ext cx="4413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4DCB734-C477-4F0D-C5A6-9E602E3B32EE}"/>
              </a:ext>
            </a:extLst>
          </p:cNvPr>
          <p:cNvGrpSpPr/>
          <p:nvPr/>
        </p:nvGrpSpPr>
        <p:grpSpPr>
          <a:xfrm>
            <a:off x="7806453" y="153773"/>
            <a:ext cx="4320720" cy="2299680"/>
            <a:chOff x="7806453" y="153773"/>
            <a:chExt cx="4320720" cy="22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E43A249-C0A5-D2D0-5190-DBD8749E90D4}"/>
                    </a:ext>
                  </a:extLst>
                </p14:cNvPr>
                <p14:cNvContentPartPr/>
                <p14:nvPr/>
              </p14:nvContentPartPr>
              <p14:xfrm>
                <a:off x="8078973" y="461573"/>
                <a:ext cx="327960" cy="492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E43A249-C0A5-D2D0-5190-DBD8749E90D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63853" y="446453"/>
                  <a:ext cx="3585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5A4DBE1-304D-8DE4-AFDE-6BD2BC2E162F}"/>
                    </a:ext>
                  </a:extLst>
                </p14:cNvPr>
                <p14:cNvContentPartPr/>
                <p14:nvPr/>
              </p14:nvContentPartPr>
              <p14:xfrm>
                <a:off x="8472813" y="478133"/>
                <a:ext cx="263520" cy="502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5A4DBE1-304D-8DE4-AFDE-6BD2BC2E162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57693" y="463013"/>
                  <a:ext cx="29376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311E2B8-5AE3-50F9-FF84-3D53A06BD99F}"/>
                    </a:ext>
                  </a:extLst>
                </p14:cNvPr>
                <p14:cNvContentPartPr/>
                <p14:nvPr/>
              </p14:nvContentPartPr>
              <p14:xfrm>
                <a:off x="8619693" y="660653"/>
                <a:ext cx="179280" cy="24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311E2B8-5AE3-50F9-FF84-3D53A06BD99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04213" y="645533"/>
                  <a:ext cx="20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96D12E5-4740-D038-1ADA-C7DAC7A2F830}"/>
                    </a:ext>
                  </a:extLst>
                </p14:cNvPr>
                <p14:cNvContentPartPr/>
                <p14:nvPr/>
              </p14:nvContentPartPr>
              <p14:xfrm>
                <a:off x="8818413" y="757493"/>
                <a:ext cx="138600" cy="148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96D12E5-4740-D038-1ADA-C7DAC7A2F8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03293" y="742373"/>
                  <a:ext cx="169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91582B-0532-C203-5DC9-BF3E66568A08}"/>
                    </a:ext>
                  </a:extLst>
                </p14:cNvPr>
                <p14:cNvContentPartPr/>
                <p14:nvPr/>
              </p14:nvContentPartPr>
              <p14:xfrm>
                <a:off x="9590253" y="413693"/>
                <a:ext cx="104400" cy="354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91582B-0532-C203-5DC9-BF3E66568A0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74773" y="398573"/>
                  <a:ext cx="1350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38B6A3E-2AFC-8D55-602A-2F7DD3D1817A}"/>
                    </a:ext>
                  </a:extLst>
                </p14:cNvPr>
                <p14:cNvContentPartPr/>
                <p14:nvPr/>
              </p14:nvContentPartPr>
              <p14:xfrm>
                <a:off x="9756573" y="583253"/>
                <a:ext cx="96120" cy="269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38B6A3E-2AFC-8D55-602A-2F7DD3D1817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41093" y="567773"/>
                  <a:ext cx="126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647F90E-3B9A-49F7-AB02-83A3C03114A0}"/>
                    </a:ext>
                  </a:extLst>
                </p14:cNvPr>
                <p14:cNvContentPartPr/>
                <p14:nvPr/>
              </p14:nvContentPartPr>
              <p14:xfrm>
                <a:off x="10020813" y="688013"/>
                <a:ext cx="27360" cy="141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647F90E-3B9A-49F7-AB02-83A3C03114A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05333" y="672893"/>
                  <a:ext cx="57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460DBFF-59E8-7898-D97C-C8641435CA2A}"/>
                    </a:ext>
                  </a:extLst>
                </p14:cNvPr>
                <p14:cNvContentPartPr/>
                <p14:nvPr/>
              </p14:nvContentPartPr>
              <p14:xfrm>
                <a:off x="10066893" y="348893"/>
                <a:ext cx="313560" cy="597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460DBFF-59E8-7898-D97C-C8641435CA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51773" y="333413"/>
                  <a:ext cx="34416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EC75FC-F837-4010-1D21-7D5B2B34C2F1}"/>
                    </a:ext>
                  </a:extLst>
                </p14:cNvPr>
                <p14:cNvContentPartPr/>
                <p14:nvPr/>
              </p14:nvContentPartPr>
              <p14:xfrm>
                <a:off x="10310253" y="708173"/>
                <a:ext cx="245160" cy="278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EC75FC-F837-4010-1D21-7D5B2B34C2F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95133" y="693053"/>
                  <a:ext cx="275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0F96518-F761-0B57-FB58-CF0CB54B036A}"/>
                    </a:ext>
                  </a:extLst>
                </p14:cNvPr>
                <p14:cNvContentPartPr/>
                <p14:nvPr/>
              </p14:nvContentPartPr>
              <p14:xfrm>
                <a:off x="10680333" y="729413"/>
                <a:ext cx="71640" cy="212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0F96518-F761-0B57-FB58-CF0CB54B03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65213" y="714293"/>
                  <a:ext cx="102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DCD3338-EECB-3D76-1CF6-CF28AC92D738}"/>
                    </a:ext>
                  </a:extLst>
                </p14:cNvPr>
                <p14:cNvContentPartPr/>
                <p14:nvPr/>
              </p14:nvContentPartPr>
              <p14:xfrm>
                <a:off x="10885893" y="430253"/>
                <a:ext cx="32040" cy="498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DCD3338-EECB-3D76-1CF6-CF28AC92D73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70413" y="415133"/>
                  <a:ext cx="626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1F878B1-7DE7-4612-9E2B-5544ECE220DC}"/>
                    </a:ext>
                  </a:extLst>
                </p14:cNvPr>
                <p14:cNvContentPartPr/>
                <p14:nvPr/>
              </p14:nvContentPartPr>
              <p14:xfrm>
                <a:off x="10830093" y="590813"/>
                <a:ext cx="91440" cy="46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1F878B1-7DE7-4612-9E2B-5544ECE220D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14973" y="575693"/>
                  <a:ext cx="122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187090A-BDD2-AAD5-16B0-C5528990D146}"/>
                    </a:ext>
                  </a:extLst>
                </p14:cNvPr>
                <p14:cNvContentPartPr/>
                <p14:nvPr/>
              </p14:nvContentPartPr>
              <p14:xfrm>
                <a:off x="10124133" y="487853"/>
                <a:ext cx="4680" cy="14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187090A-BDD2-AAD5-16B0-C5528990D1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09013" y="472373"/>
                  <a:ext cx="35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42FF98B-2D72-0357-438A-58208669B203}"/>
                    </a:ext>
                  </a:extLst>
                </p14:cNvPr>
                <p14:cNvContentPartPr/>
                <p14:nvPr/>
              </p14:nvContentPartPr>
              <p14:xfrm>
                <a:off x="8603853" y="1297493"/>
                <a:ext cx="255240" cy="522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42FF98B-2D72-0357-438A-58208669B20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88733" y="1282013"/>
                  <a:ext cx="2858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088350-47BF-C833-0CAD-DED21B16ABCE}"/>
                    </a:ext>
                  </a:extLst>
                </p14:cNvPr>
                <p14:cNvContentPartPr/>
                <p14:nvPr/>
              </p14:nvContentPartPr>
              <p14:xfrm>
                <a:off x="8893293" y="1266893"/>
                <a:ext cx="257760" cy="545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088350-47BF-C833-0CAD-DED21B16ABC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77813" y="1251413"/>
                  <a:ext cx="28836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A2C4170-EB51-9944-1BDB-293D6C91800D}"/>
                    </a:ext>
                  </a:extLst>
                </p14:cNvPr>
                <p14:cNvContentPartPr/>
                <p14:nvPr/>
              </p14:nvContentPartPr>
              <p14:xfrm>
                <a:off x="9015333" y="1470293"/>
                <a:ext cx="313200" cy="365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A2C4170-EB51-9944-1BDB-293D6C91800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00213" y="1455173"/>
                  <a:ext cx="3438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F4D5801-26E9-4CD6-7BC5-11A8BB84A70C}"/>
                    </a:ext>
                  </a:extLst>
                </p14:cNvPr>
                <p14:cNvContentPartPr/>
                <p14:nvPr/>
              </p14:nvContentPartPr>
              <p14:xfrm>
                <a:off x="9871413" y="1307933"/>
                <a:ext cx="191880" cy="559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F4D5801-26E9-4CD6-7BC5-11A8BB84A70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56293" y="1292453"/>
                  <a:ext cx="22248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723DD1A-EF1C-A647-6350-599467AD9676}"/>
                    </a:ext>
                  </a:extLst>
                </p14:cNvPr>
                <p14:cNvContentPartPr/>
                <p14:nvPr/>
              </p14:nvContentPartPr>
              <p14:xfrm>
                <a:off x="9881853" y="1629053"/>
                <a:ext cx="449280" cy="272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723DD1A-EF1C-A647-6350-599467AD967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866373" y="1613933"/>
                  <a:ext cx="4798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0F7D742-AA9F-9077-1BC3-87A1B45B3BD6}"/>
                    </a:ext>
                  </a:extLst>
                </p14:cNvPr>
                <p14:cNvContentPartPr/>
                <p14:nvPr/>
              </p14:nvContentPartPr>
              <p14:xfrm>
                <a:off x="10375053" y="1267253"/>
                <a:ext cx="494640" cy="891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0F7D742-AA9F-9077-1BC3-87A1B45B3B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59933" y="1252133"/>
                  <a:ext cx="52524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05504B4-E308-CEB9-C9BE-81040EE4324E}"/>
                    </a:ext>
                  </a:extLst>
                </p14:cNvPr>
                <p14:cNvContentPartPr/>
                <p14:nvPr/>
              </p14:nvContentPartPr>
              <p14:xfrm>
                <a:off x="10916493" y="1700333"/>
                <a:ext cx="87840" cy="264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05504B4-E308-CEB9-C9BE-81040EE432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01373" y="1684853"/>
                  <a:ext cx="118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5BA9A4B-059D-AB91-8B57-E3B420E1D367}"/>
                    </a:ext>
                  </a:extLst>
                </p14:cNvPr>
                <p14:cNvContentPartPr/>
                <p14:nvPr/>
              </p14:nvContentPartPr>
              <p14:xfrm>
                <a:off x="11047893" y="1327013"/>
                <a:ext cx="44280" cy="504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5BA9A4B-059D-AB91-8B57-E3B420E1D36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32773" y="1311893"/>
                  <a:ext cx="748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738C9A-57CD-B60E-2ADB-076055363FB0}"/>
                    </a:ext>
                  </a:extLst>
                </p14:cNvPr>
                <p14:cNvContentPartPr/>
                <p14:nvPr/>
              </p14:nvContentPartPr>
              <p14:xfrm>
                <a:off x="10973733" y="1523213"/>
                <a:ext cx="141480" cy="68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738C9A-57CD-B60E-2ADB-076055363FB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58613" y="1508093"/>
                  <a:ext cx="172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09B7A04-6F94-9851-1181-6A23828E8A5C}"/>
                    </a:ext>
                  </a:extLst>
                </p14:cNvPr>
                <p14:cNvContentPartPr/>
                <p14:nvPr/>
              </p14:nvContentPartPr>
              <p14:xfrm>
                <a:off x="8916693" y="2084093"/>
                <a:ext cx="1708560" cy="129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09B7A04-6F94-9851-1181-6A23828E8A5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01573" y="2068613"/>
                  <a:ext cx="1738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5F6B50-6B6B-5C94-9B3E-01D029BCFFEE}"/>
                    </a:ext>
                  </a:extLst>
                </p14:cNvPr>
                <p14:cNvContentPartPr/>
                <p14:nvPr/>
              </p14:nvContentPartPr>
              <p14:xfrm>
                <a:off x="8394693" y="1106333"/>
                <a:ext cx="2257560" cy="77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5F6B50-6B6B-5C94-9B3E-01D029BCFFE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79573" y="1091213"/>
                  <a:ext cx="2288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BB9EC30-7A17-8DF3-797C-ED939FDA0B7D}"/>
                    </a:ext>
                  </a:extLst>
                </p14:cNvPr>
                <p14:cNvContentPartPr/>
                <p14:nvPr/>
              </p14:nvContentPartPr>
              <p14:xfrm>
                <a:off x="11290533" y="942533"/>
                <a:ext cx="115200" cy="142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BB9EC30-7A17-8DF3-797C-ED939FDA0B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75413" y="927413"/>
                  <a:ext cx="145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DA12C31-663A-202D-EBA8-E388CEF2E94C}"/>
                    </a:ext>
                  </a:extLst>
                </p14:cNvPr>
                <p14:cNvContentPartPr/>
                <p14:nvPr/>
              </p14:nvContentPartPr>
              <p14:xfrm>
                <a:off x="11463693" y="952973"/>
                <a:ext cx="88560" cy="234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DA12C31-663A-202D-EBA8-E388CEF2E94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48573" y="937853"/>
                  <a:ext cx="11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EEDCA69-FE8E-6D6D-E2EE-7AF5A17163AF}"/>
                    </a:ext>
                  </a:extLst>
                </p14:cNvPr>
                <p14:cNvContentPartPr/>
                <p14:nvPr/>
              </p14:nvContentPartPr>
              <p14:xfrm>
                <a:off x="11248773" y="695213"/>
                <a:ext cx="479160" cy="680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EEDCA69-FE8E-6D6D-E2EE-7AF5A17163A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33653" y="679733"/>
                  <a:ext cx="50976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FFAD23C-FB72-344D-0AB7-8BF1A2A9B142}"/>
                    </a:ext>
                  </a:extLst>
                </p14:cNvPr>
                <p14:cNvContentPartPr/>
                <p14:nvPr/>
              </p14:nvContentPartPr>
              <p14:xfrm>
                <a:off x="11613453" y="1199213"/>
                <a:ext cx="1440" cy="2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FFAD23C-FB72-344D-0AB7-8BF1A2A9B1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598333" y="1184093"/>
                  <a:ext cx="32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11BB5FC-871C-4C70-4EA1-04F398889B4D}"/>
                    </a:ext>
                  </a:extLst>
                </p14:cNvPr>
                <p14:cNvContentPartPr/>
                <p14:nvPr/>
              </p14:nvContentPartPr>
              <p14:xfrm>
                <a:off x="7806453" y="153773"/>
                <a:ext cx="4320720" cy="2299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11BB5FC-871C-4C70-4EA1-04F398889B4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91333" y="138653"/>
                  <a:ext cx="4351320" cy="23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8A85E39-DF37-6468-0BD7-473A2F114268}"/>
              </a:ext>
            </a:extLst>
          </p:cNvPr>
          <p:cNvGrpSpPr/>
          <p:nvPr/>
        </p:nvGrpSpPr>
        <p:grpSpPr>
          <a:xfrm>
            <a:off x="6555813" y="3573413"/>
            <a:ext cx="5397840" cy="2356560"/>
            <a:chOff x="6555813" y="3573413"/>
            <a:chExt cx="5397840" cy="235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481E3B-EE36-7C6C-A2CD-BF63F754833C}"/>
                    </a:ext>
                  </a:extLst>
                </p14:cNvPr>
                <p14:cNvContentPartPr/>
                <p14:nvPr/>
              </p14:nvContentPartPr>
              <p14:xfrm>
                <a:off x="8277333" y="3573413"/>
                <a:ext cx="216360" cy="607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481E3B-EE36-7C6C-A2CD-BF63F754833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62213" y="3557933"/>
                  <a:ext cx="24696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C9E0C10-62C7-F457-104C-68D8DFF6EBEF}"/>
                    </a:ext>
                  </a:extLst>
                </p14:cNvPr>
                <p14:cNvContentPartPr/>
                <p14:nvPr/>
              </p14:nvContentPartPr>
              <p14:xfrm>
                <a:off x="8629413" y="3621293"/>
                <a:ext cx="57600" cy="623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C9E0C10-62C7-F457-104C-68D8DFF6EBE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14293" y="3606173"/>
                  <a:ext cx="8820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890C951-8FF7-4783-2BF5-115515A044FB}"/>
                    </a:ext>
                  </a:extLst>
                </p14:cNvPr>
                <p14:cNvContentPartPr/>
                <p14:nvPr/>
              </p14:nvContentPartPr>
              <p14:xfrm>
                <a:off x="8577933" y="3931973"/>
                <a:ext cx="177840" cy="24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890C951-8FF7-4783-2BF5-115515A044F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2813" y="3916853"/>
                  <a:ext cx="208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B7D21A8-A69B-7761-0882-0D6867C968AC}"/>
                    </a:ext>
                  </a:extLst>
                </p14:cNvPr>
                <p14:cNvContentPartPr/>
                <p14:nvPr/>
              </p14:nvContentPartPr>
              <p14:xfrm>
                <a:off x="8775213" y="3900293"/>
                <a:ext cx="270000" cy="227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B7D21A8-A69B-7761-0882-0D6867C968A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59733" y="3885173"/>
                  <a:ext cx="300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B4D368-4385-A8A8-6705-4B20CC8A2519}"/>
                    </a:ext>
                  </a:extLst>
                </p14:cNvPr>
                <p14:cNvContentPartPr/>
                <p14:nvPr/>
              </p14:nvContentPartPr>
              <p14:xfrm>
                <a:off x="8994813" y="3573413"/>
                <a:ext cx="236880" cy="559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B4D368-4385-A8A8-6705-4B20CC8A25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79693" y="3558293"/>
                  <a:ext cx="2674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4450387-2A39-5980-6CC1-D148A13E4F26}"/>
                    </a:ext>
                  </a:extLst>
                </p14:cNvPr>
                <p14:cNvContentPartPr/>
                <p14:nvPr/>
              </p14:nvContentPartPr>
              <p14:xfrm>
                <a:off x="9280293" y="3866453"/>
                <a:ext cx="168480" cy="258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4450387-2A39-5980-6CC1-D148A13E4F2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64813" y="3851333"/>
                  <a:ext cx="198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9F79A1-BD73-37FF-690E-414C8C45AEBE}"/>
                    </a:ext>
                  </a:extLst>
                </p14:cNvPr>
                <p14:cNvContentPartPr/>
                <p14:nvPr/>
              </p14:nvContentPartPr>
              <p14:xfrm>
                <a:off x="9509613" y="3611933"/>
                <a:ext cx="394560" cy="674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9F79A1-BD73-37FF-690E-414C8C45AEB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94493" y="3596813"/>
                  <a:ext cx="42516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CAB5822-1690-2734-68BA-637C99A8B3DF}"/>
                    </a:ext>
                  </a:extLst>
                </p14:cNvPr>
                <p14:cNvContentPartPr/>
                <p14:nvPr/>
              </p14:nvContentPartPr>
              <p14:xfrm>
                <a:off x="9958893" y="3683933"/>
                <a:ext cx="101520" cy="578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CAB5822-1690-2734-68BA-637C99A8B3D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43773" y="3668813"/>
                  <a:ext cx="1321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062A955-8839-3345-2C87-66D417616615}"/>
                    </a:ext>
                  </a:extLst>
                </p14:cNvPr>
                <p14:cNvContentPartPr/>
                <p14:nvPr/>
              </p14:nvContentPartPr>
              <p14:xfrm>
                <a:off x="10056093" y="3602573"/>
                <a:ext cx="586440" cy="751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062A955-8839-3345-2C87-66D4176166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40973" y="3587453"/>
                  <a:ext cx="61704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C07F6C3-8E95-2975-869E-C2FBF7E3996F}"/>
                    </a:ext>
                  </a:extLst>
                </p14:cNvPr>
                <p14:cNvContentPartPr/>
                <p14:nvPr/>
              </p14:nvContentPartPr>
              <p14:xfrm>
                <a:off x="10746933" y="3987053"/>
                <a:ext cx="87840" cy="338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C07F6C3-8E95-2975-869E-C2FBF7E3996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731813" y="3971933"/>
                  <a:ext cx="1184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C7D87F6-885F-636A-8FFF-2F9D705E3365}"/>
                    </a:ext>
                  </a:extLst>
                </p14:cNvPr>
                <p14:cNvContentPartPr/>
                <p14:nvPr/>
              </p14:nvContentPartPr>
              <p14:xfrm>
                <a:off x="10985973" y="4248773"/>
                <a:ext cx="7920" cy="5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C7D87F6-885F-636A-8FFF-2F9D705E336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70493" y="4233293"/>
                  <a:ext cx="38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31D226C-81A0-E0D2-7138-667A264BF701}"/>
                    </a:ext>
                  </a:extLst>
                </p14:cNvPr>
                <p14:cNvContentPartPr/>
                <p14:nvPr/>
              </p14:nvContentPartPr>
              <p14:xfrm>
                <a:off x="8561733" y="4516613"/>
                <a:ext cx="2049120" cy="107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31D226C-81A0-E0D2-7138-667A264BF70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46613" y="4501493"/>
                  <a:ext cx="2079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6A8495F-B339-388A-9289-30A644357EA3}"/>
                    </a:ext>
                  </a:extLst>
                </p14:cNvPr>
                <p14:cNvContentPartPr/>
                <p14:nvPr/>
              </p14:nvContentPartPr>
              <p14:xfrm>
                <a:off x="7683333" y="4093973"/>
                <a:ext cx="322920" cy="32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6A8495F-B339-388A-9289-30A644357EA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67853" y="4078853"/>
                  <a:ext cx="353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77E06E8-B5F0-8EFB-7E1F-00FE5D8B4320}"/>
                    </a:ext>
                  </a:extLst>
                </p14:cNvPr>
                <p14:cNvContentPartPr/>
                <p14:nvPr/>
              </p14:nvContentPartPr>
              <p14:xfrm>
                <a:off x="7925613" y="4044653"/>
                <a:ext cx="143640" cy="173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77E06E8-B5F0-8EFB-7E1F-00FE5D8B43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10133" y="4029533"/>
                  <a:ext cx="173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5F402A3-D053-6DA1-A70E-4516EED41835}"/>
                    </a:ext>
                  </a:extLst>
                </p14:cNvPr>
                <p14:cNvContentPartPr/>
                <p14:nvPr/>
              </p14:nvContentPartPr>
              <p14:xfrm>
                <a:off x="6912933" y="4846733"/>
                <a:ext cx="56160" cy="420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5F402A3-D053-6DA1-A70E-4516EED4183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97813" y="4831613"/>
                  <a:ext cx="86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75EBD63-DAC0-B9A1-3250-0D52E3A5F639}"/>
                    </a:ext>
                  </a:extLst>
                </p14:cNvPr>
                <p14:cNvContentPartPr/>
                <p14:nvPr/>
              </p14:nvContentPartPr>
              <p14:xfrm>
                <a:off x="6825093" y="4816493"/>
                <a:ext cx="199080" cy="34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75EBD63-DAC0-B9A1-3250-0D52E3A5F6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809973" y="4801013"/>
                  <a:ext cx="229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A1803E0-5B50-0C7D-267B-6741233DB59E}"/>
                    </a:ext>
                  </a:extLst>
                </p14:cNvPr>
                <p14:cNvContentPartPr/>
                <p14:nvPr/>
              </p14:nvContentPartPr>
              <p14:xfrm>
                <a:off x="7072053" y="5110253"/>
                <a:ext cx="54360" cy="135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A1803E0-5B50-0C7D-267B-6741233DB5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56933" y="5095133"/>
                  <a:ext cx="84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1686CE8-1C95-8CF4-6C13-6FC3E5D0A12B}"/>
                    </a:ext>
                  </a:extLst>
                </p14:cNvPr>
                <p14:cNvContentPartPr/>
                <p14:nvPr/>
              </p14:nvContentPartPr>
              <p14:xfrm>
                <a:off x="7117773" y="5011973"/>
                <a:ext cx="6840" cy="10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1686CE8-1C95-8CF4-6C13-6FC3E5D0A1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102653" y="4996853"/>
                  <a:ext cx="37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B8F744C-89FD-4707-F7DC-FA6740B1AE7B}"/>
                    </a:ext>
                  </a:extLst>
                </p14:cNvPr>
                <p14:cNvContentPartPr/>
                <p14:nvPr/>
              </p14:nvContentPartPr>
              <p14:xfrm>
                <a:off x="7184013" y="5073533"/>
                <a:ext cx="402480" cy="188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B8F744C-89FD-4707-F7DC-FA6740B1AE7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68893" y="5058053"/>
                  <a:ext cx="433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E5FBF36-9018-5550-D471-A8447859E1F1}"/>
                    </a:ext>
                  </a:extLst>
                </p14:cNvPr>
                <p14:cNvContentPartPr/>
                <p14:nvPr/>
              </p14:nvContentPartPr>
              <p14:xfrm>
                <a:off x="7677213" y="5260373"/>
                <a:ext cx="32040" cy="133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E5FBF36-9018-5550-D471-A8447859E1F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61733" y="5245253"/>
                  <a:ext cx="62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4AC4044-0F48-E833-EAD3-93BDEEE48715}"/>
                    </a:ext>
                  </a:extLst>
                </p14:cNvPr>
                <p14:cNvContentPartPr/>
                <p14:nvPr/>
              </p14:nvContentPartPr>
              <p14:xfrm>
                <a:off x="7843893" y="5019173"/>
                <a:ext cx="367200" cy="251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4AC4044-0F48-E833-EAD3-93BDEEE4871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28773" y="5003693"/>
                  <a:ext cx="3978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55FAF31-CD72-3CFA-C388-ED73E61E0F0D}"/>
                    </a:ext>
                  </a:extLst>
                </p14:cNvPr>
                <p14:cNvContentPartPr/>
                <p14:nvPr/>
              </p14:nvContentPartPr>
              <p14:xfrm>
                <a:off x="8270133" y="5020613"/>
                <a:ext cx="294840" cy="234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55FAF31-CD72-3CFA-C388-ED73E61E0F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54653" y="5005133"/>
                  <a:ext cx="325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7710FB-89DB-7DFA-1BF4-9D19C653D45C}"/>
                    </a:ext>
                  </a:extLst>
                </p14:cNvPr>
                <p14:cNvContentPartPr/>
                <p14:nvPr/>
              </p14:nvContentPartPr>
              <p14:xfrm>
                <a:off x="8634813" y="4943933"/>
                <a:ext cx="362160" cy="539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7710FB-89DB-7DFA-1BF4-9D19C653D45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19693" y="4928813"/>
                  <a:ext cx="3927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DFD4594-5F05-2232-97A2-C8AADF97DFE2}"/>
                    </a:ext>
                  </a:extLst>
                </p14:cNvPr>
                <p14:cNvContentPartPr/>
                <p14:nvPr/>
              </p14:nvContentPartPr>
              <p14:xfrm>
                <a:off x="9051693" y="5275133"/>
                <a:ext cx="25560" cy="130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DFD4594-5F05-2232-97A2-C8AADF97DFE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036573" y="5260013"/>
                  <a:ext cx="56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4100036-896B-A236-3A18-CF95BA85102D}"/>
                    </a:ext>
                  </a:extLst>
                </p14:cNvPr>
                <p14:cNvContentPartPr/>
                <p14:nvPr/>
              </p14:nvContentPartPr>
              <p14:xfrm>
                <a:off x="9183093" y="4920173"/>
                <a:ext cx="154800" cy="440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4100036-896B-A236-3A18-CF95BA8510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67973" y="4904693"/>
                  <a:ext cx="1854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3D8FD78-AC11-F0B3-13EA-EC29BD0E9667}"/>
                    </a:ext>
                  </a:extLst>
                </p14:cNvPr>
                <p14:cNvContentPartPr/>
                <p14:nvPr/>
              </p14:nvContentPartPr>
              <p14:xfrm>
                <a:off x="9395853" y="4880933"/>
                <a:ext cx="734760" cy="667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3D8FD78-AC11-F0B3-13EA-EC29BD0E966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80733" y="4865813"/>
                  <a:ext cx="76500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71D8027-2047-8519-19F1-2E9C2993E1B3}"/>
                    </a:ext>
                  </a:extLst>
                </p14:cNvPr>
                <p14:cNvContentPartPr/>
                <p14:nvPr/>
              </p14:nvContentPartPr>
              <p14:xfrm>
                <a:off x="10235373" y="5203493"/>
                <a:ext cx="11520" cy="87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71D8027-2047-8519-19F1-2E9C2993E1B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219893" y="5188013"/>
                  <a:ext cx="42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5063854-EC91-B7E6-3E80-C789685B4B40}"/>
                    </a:ext>
                  </a:extLst>
                </p14:cNvPr>
                <p14:cNvContentPartPr/>
                <p14:nvPr/>
              </p14:nvContentPartPr>
              <p14:xfrm>
                <a:off x="9951333" y="4856453"/>
                <a:ext cx="2520" cy="11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5063854-EC91-B7E6-3E80-C789685B4B4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36213" y="4841333"/>
                  <a:ext cx="33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5CB79ED-18F3-C2EF-9682-ABB39E6D2BEC}"/>
                    </a:ext>
                  </a:extLst>
                </p14:cNvPr>
                <p14:cNvContentPartPr/>
                <p14:nvPr/>
              </p14:nvContentPartPr>
              <p14:xfrm>
                <a:off x="11556573" y="4967693"/>
                <a:ext cx="138600" cy="209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5CB79ED-18F3-C2EF-9682-ABB39E6D2BE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541453" y="4952213"/>
                  <a:ext cx="168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8FFF61-3597-D04C-FF0E-6FE93C073FB0}"/>
                    </a:ext>
                  </a:extLst>
                </p14:cNvPr>
                <p14:cNvContentPartPr/>
                <p14:nvPr/>
              </p14:nvContentPartPr>
              <p14:xfrm>
                <a:off x="11615253" y="4891373"/>
                <a:ext cx="7200" cy="291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8FFF61-3597-D04C-FF0E-6FE93C073F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99773" y="4875893"/>
                  <a:ext cx="37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CFF0B82-F418-E1FF-4E33-6B042FD06D3C}"/>
                    </a:ext>
                  </a:extLst>
                </p14:cNvPr>
                <p14:cNvContentPartPr/>
                <p14:nvPr/>
              </p14:nvContentPartPr>
              <p14:xfrm>
                <a:off x="11221053" y="4987133"/>
                <a:ext cx="284040" cy="275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CFF0B82-F418-E1FF-4E33-6B042FD06D3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205933" y="4972013"/>
                  <a:ext cx="314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F04920D-2987-AD01-B48B-2E34EBB32C77}"/>
                    </a:ext>
                  </a:extLst>
                </p14:cNvPr>
                <p14:cNvContentPartPr/>
                <p14:nvPr/>
              </p14:nvContentPartPr>
              <p14:xfrm>
                <a:off x="11216013" y="5238413"/>
                <a:ext cx="22680" cy="66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F04920D-2987-AD01-B48B-2E34EBB32C7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200893" y="5222933"/>
                  <a:ext cx="53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BD8514B-1150-0E63-F3CB-CC1A95EFE31A}"/>
                    </a:ext>
                  </a:extLst>
                </p14:cNvPr>
                <p14:cNvContentPartPr/>
                <p14:nvPr/>
              </p14:nvContentPartPr>
              <p14:xfrm>
                <a:off x="11100093" y="5057693"/>
                <a:ext cx="85320" cy="178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BD8514B-1150-0E63-F3CB-CC1A95EFE31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84973" y="5042213"/>
                  <a:ext cx="115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771A0A7-6CF7-2D8C-B3B4-E91185F1881E}"/>
                    </a:ext>
                  </a:extLst>
                </p14:cNvPr>
                <p14:cNvContentPartPr/>
                <p14:nvPr/>
              </p14:nvContentPartPr>
              <p14:xfrm>
                <a:off x="11006133" y="4885973"/>
                <a:ext cx="20520" cy="391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771A0A7-6CF7-2D8C-B3B4-E91185F1881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991013" y="4870853"/>
                  <a:ext cx="511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053D00F-275A-E8B2-9C1E-E648E8CFB8DD}"/>
                    </a:ext>
                  </a:extLst>
                </p14:cNvPr>
                <p14:cNvContentPartPr/>
                <p14:nvPr/>
              </p14:nvContentPartPr>
              <p14:xfrm>
                <a:off x="10737933" y="5107733"/>
                <a:ext cx="153000" cy="322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053D00F-275A-E8B2-9C1E-E648E8CFB8D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722453" y="5092613"/>
                  <a:ext cx="183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A59449F-BA40-C29F-1C63-AAE4E2014E44}"/>
                    </a:ext>
                  </a:extLst>
                </p14:cNvPr>
                <p14:cNvContentPartPr/>
                <p14:nvPr/>
              </p14:nvContentPartPr>
              <p14:xfrm>
                <a:off x="6555813" y="4245893"/>
                <a:ext cx="5397840" cy="1684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A59449F-BA40-C29F-1C63-AAE4E2014E4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40693" y="4230413"/>
                  <a:ext cx="5428440" cy="17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87ABA3C-E7CA-7CDE-5FB6-40B023A11803}"/>
                    </a:ext>
                  </a:extLst>
                </p14:cNvPr>
                <p14:cNvContentPartPr/>
                <p14:nvPr/>
              </p14:nvContentPartPr>
              <p14:xfrm>
                <a:off x="11059773" y="3660173"/>
                <a:ext cx="275040" cy="393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87ABA3C-E7CA-7CDE-5FB6-40B023A1180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44293" y="3644693"/>
                  <a:ext cx="3052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FD7A42C-E9F0-9645-E06D-79ABAD44ABB8}"/>
                    </a:ext>
                  </a:extLst>
                </p14:cNvPr>
                <p14:cNvContentPartPr/>
                <p14:nvPr/>
              </p14:nvContentPartPr>
              <p14:xfrm>
                <a:off x="11011173" y="3792293"/>
                <a:ext cx="89640" cy="308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FD7A42C-E9F0-9645-E06D-79ABAD44ABB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96053" y="3777173"/>
                  <a:ext cx="1198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E35C9D7-DA08-3EA8-9529-4D4DDBFE8C86}"/>
              </a:ext>
            </a:extLst>
          </p:cNvPr>
          <p:cNvGrpSpPr/>
          <p:nvPr/>
        </p:nvGrpSpPr>
        <p:grpSpPr>
          <a:xfrm>
            <a:off x="2936013" y="347813"/>
            <a:ext cx="2660400" cy="609840"/>
            <a:chOff x="2936013" y="347813"/>
            <a:chExt cx="266040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163C135-5E9A-44C8-88C5-6921A08B33AF}"/>
                    </a:ext>
                  </a:extLst>
                </p14:cNvPr>
                <p14:cNvContentPartPr/>
                <p14:nvPr/>
              </p14:nvContentPartPr>
              <p14:xfrm>
                <a:off x="2936013" y="551933"/>
                <a:ext cx="304560" cy="1508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163C135-5E9A-44C8-88C5-6921A08B33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20893" y="536813"/>
                  <a:ext cx="335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4B61199-9B78-7E09-18B6-AD6D4D41B8B8}"/>
                    </a:ext>
                  </a:extLst>
                </p14:cNvPr>
                <p14:cNvContentPartPr/>
                <p14:nvPr/>
              </p14:nvContentPartPr>
              <p14:xfrm>
                <a:off x="3314013" y="380573"/>
                <a:ext cx="185760" cy="324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4B61199-9B78-7E09-18B6-AD6D4D41B8B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98893" y="365453"/>
                  <a:ext cx="2163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3AEF402-5D44-FF49-ECB3-CFA66A3B0896}"/>
                    </a:ext>
                  </a:extLst>
                </p14:cNvPr>
                <p14:cNvContentPartPr/>
                <p14:nvPr/>
              </p14:nvContentPartPr>
              <p14:xfrm>
                <a:off x="3586533" y="347813"/>
                <a:ext cx="124560" cy="299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3AEF402-5D44-FF49-ECB3-CFA66A3B08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71053" y="332693"/>
                  <a:ext cx="1551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5BD2F3C-6B56-3728-80AB-B8A3B655A60D}"/>
                    </a:ext>
                  </a:extLst>
                </p14:cNvPr>
                <p14:cNvContentPartPr/>
                <p14:nvPr/>
              </p14:nvContentPartPr>
              <p14:xfrm>
                <a:off x="3686253" y="772973"/>
                <a:ext cx="7200" cy="17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5BD2F3C-6B56-3728-80AB-B8A3B655A60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71133" y="757853"/>
                  <a:ext cx="37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E605319-104E-4EF5-F5C8-379BA1E3FC7A}"/>
                    </a:ext>
                  </a:extLst>
                </p14:cNvPr>
                <p14:cNvContentPartPr/>
                <p14:nvPr/>
              </p14:nvContentPartPr>
              <p14:xfrm>
                <a:off x="3127893" y="836333"/>
                <a:ext cx="309600" cy="18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E605319-104E-4EF5-F5C8-379BA1E3FC7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12773" y="821213"/>
                  <a:ext cx="340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3B10C5A-B465-4E53-78BC-F347FA05534F}"/>
                    </a:ext>
                  </a:extLst>
                </p14:cNvPr>
                <p14:cNvContentPartPr/>
                <p14:nvPr/>
              </p14:nvContentPartPr>
              <p14:xfrm>
                <a:off x="3198093" y="940373"/>
                <a:ext cx="213120" cy="17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3B10C5A-B465-4E53-78BC-F347FA05534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82973" y="924893"/>
                  <a:ext cx="243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8134844-BB97-F9E1-9A45-317EB2429A1E}"/>
                    </a:ext>
                  </a:extLst>
                </p14:cNvPr>
                <p14:cNvContentPartPr/>
                <p14:nvPr/>
              </p14:nvContentPartPr>
              <p14:xfrm>
                <a:off x="3926373" y="401093"/>
                <a:ext cx="217800" cy="34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8134844-BB97-F9E1-9A45-317EB2429A1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911253" y="385973"/>
                  <a:ext cx="2484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FFE40CF-8A59-7AE5-0BEC-8C92F7686514}"/>
                    </a:ext>
                  </a:extLst>
                </p14:cNvPr>
                <p14:cNvContentPartPr/>
                <p14:nvPr/>
              </p14:nvContentPartPr>
              <p14:xfrm>
                <a:off x="4044093" y="492173"/>
                <a:ext cx="803160" cy="294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FFE40CF-8A59-7AE5-0BEC-8C92F768651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28613" y="477053"/>
                  <a:ext cx="833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2B7A6AA-AC13-89B1-6B8C-796586335BF7}"/>
                    </a:ext>
                  </a:extLst>
                </p14:cNvPr>
                <p14:cNvContentPartPr/>
                <p14:nvPr/>
              </p14:nvContentPartPr>
              <p14:xfrm>
                <a:off x="4923573" y="374453"/>
                <a:ext cx="77040" cy="311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2B7A6AA-AC13-89B1-6B8C-796586335BF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08453" y="358973"/>
                  <a:ext cx="1076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3F0AB6B-6F4F-6356-BF53-03A4C31C8859}"/>
                    </a:ext>
                  </a:extLst>
                </p14:cNvPr>
                <p14:cNvContentPartPr/>
                <p14:nvPr/>
              </p14:nvContentPartPr>
              <p14:xfrm>
                <a:off x="4880733" y="525293"/>
                <a:ext cx="246240" cy="190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3F0AB6B-6F4F-6356-BF53-03A4C31C885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65253" y="510173"/>
                  <a:ext cx="276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28176C6-F91B-B792-7234-6F8BF438B4F1}"/>
                    </a:ext>
                  </a:extLst>
                </p14:cNvPr>
                <p14:cNvContentPartPr/>
                <p14:nvPr/>
              </p14:nvContentPartPr>
              <p14:xfrm>
                <a:off x="5151453" y="521693"/>
                <a:ext cx="351720" cy="1202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28176C6-F91B-B792-7234-6F8BF438B4F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35973" y="506573"/>
                  <a:ext cx="382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5505D72-9D7D-B999-842A-BEDA4B8A06C3}"/>
                    </a:ext>
                  </a:extLst>
                </p14:cNvPr>
                <p14:cNvContentPartPr/>
                <p14:nvPr/>
              </p14:nvContentPartPr>
              <p14:xfrm>
                <a:off x="5587773" y="568133"/>
                <a:ext cx="8640" cy="7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5505D72-9D7D-B999-842A-BEDA4B8A06C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72293" y="552653"/>
                  <a:ext cx="39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0D445C2-5560-FD53-A256-F750F3C0CD13}"/>
                    </a:ext>
                  </a:extLst>
                </p14:cNvPr>
                <p14:cNvContentPartPr/>
                <p14:nvPr/>
              </p14:nvContentPartPr>
              <p14:xfrm>
                <a:off x="4071453" y="772973"/>
                <a:ext cx="1322280" cy="170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0D445C2-5560-FD53-A256-F750F3C0CD1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55973" y="757853"/>
                  <a:ext cx="135288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F17BAB7-395F-73F7-C020-97BDDA7B8D1C}"/>
                  </a:ext>
                </a:extLst>
              </p14:cNvPr>
              <p14:cNvContentPartPr/>
              <p14:nvPr/>
            </p14:nvContentPartPr>
            <p14:xfrm>
              <a:off x="3596973" y="1517813"/>
              <a:ext cx="539280" cy="12639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F17BAB7-395F-73F7-C020-97BDDA7B8D1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581853" y="1502333"/>
                <a:ext cx="569520" cy="12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254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1110F98-09C6-3CF8-E8E3-03766F0B0E3D}"/>
              </a:ext>
            </a:extLst>
          </p:cNvPr>
          <p:cNvGrpSpPr/>
          <p:nvPr/>
        </p:nvGrpSpPr>
        <p:grpSpPr>
          <a:xfrm>
            <a:off x="691413" y="258173"/>
            <a:ext cx="838440" cy="734760"/>
            <a:chOff x="691413" y="258173"/>
            <a:chExt cx="838440" cy="73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971073-874E-7168-2856-66AE53DBA89C}"/>
                    </a:ext>
                  </a:extLst>
                </p14:cNvPr>
                <p14:cNvContentPartPr/>
                <p14:nvPr/>
              </p14:nvContentPartPr>
              <p14:xfrm>
                <a:off x="691413" y="405773"/>
                <a:ext cx="300960" cy="248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971073-874E-7168-2856-66AE53DBA8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5933" y="390293"/>
                  <a:ext cx="3312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74419F2-AC0F-7F3F-C613-442F84F10A8C}"/>
                    </a:ext>
                  </a:extLst>
                </p14:cNvPr>
                <p14:cNvContentPartPr/>
                <p14:nvPr/>
              </p14:nvContentPartPr>
              <p14:xfrm>
                <a:off x="1067613" y="320813"/>
                <a:ext cx="182520" cy="371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74419F2-AC0F-7F3F-C613-442F84F10A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2133" y="305333"/>
                  <a:ext cx="212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299147-9B7B-EFBD-0413-ADC8E829A6D3}"/>
                    </a:ext>
                  </a:extLst>
                </p14:cNvPr>
                <p14:cNvContentPartPr/>
                <p14:nvPr/>
              </p14:nvContentPartPr>
              <p14:xfrm>
                <a:off x="1374693" y="258173"/>
                <a:ext cx="155160" cy="374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299147-9B7B-EFBD-0413-ADC8E829A6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59573" y="243053"/>
                  <a:ext cx="1857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110D07-6D4B-3C75-DD9A-7F4450C40C60}"/>
                    </a:ext>
                  </a:extLst>
                </p14:cNvPr>
                <p14:cNvContentPartPr/>
                <p14:nvPr/>
              </p14:nvContentPartPr>
              <p14:xfrm>
                <a:off x="1500333" y="748133"/>
                <a:ext cx="360" cy="10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110D07-6D4B-3C75-DD9A-7F4450C40C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84853" y="732653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33D885-5F90-42FA-B923-22B34B5F6D46}"/>
                    </a:ext>
                  </a:extLst>
                </p14:cNvPr>
                <p14:cNvContentPartPr/>
                <p14:nvPr/>
              </p14:nvContentPartPr>
              <p14:xfrm>
                <a:off x="842973" y="844253"/>
                <a:ext cx="492840" cy="15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33D885-5F90-42FA-B923-22B34B5F6D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7853" y="829133"/>
                  <a:ext cx="523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F9484F-587D-C0C0-9D47-DA5DFA6AF022}"/>
                    </a:ext>
                  </a:extLst>
                </p14:cNvPr>
                <p14:cNvContentPartPr/>
                <p14:nvPr/>
              </p14:nvContentPartPr>
              <p14:xfrm>
                <a:off x="910653" y="923453"/>
                <a:ext cx="425880" cy="69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F9484F-587D-C0C0-9D47-DA5DFA6AF0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5533" y="907973"/>
                  <a:ext cx="4564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A989B1-3C91-093F-2129-C9AA37E9E8C1}"/>
              </a:ext>
            </a:extLst>
          </p:cNvPr>
          <p:cNvGrpSpPr/>
          <p:nvPr/>
        </p:nvGrpSpPr>
        <p:grpSpPr>
          <a:xfrm>
            <a:off x="687093" y="1312253"/>
            <a:ext cx="1368360" cy="814320"/>
            <a:chOff x="687093" y="1312253"/>
            <a:chExt cx="1368360" cy="81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4D6316A-67C0-1262-8EB2-6150CC976EDF}"/>
                    </a:ext>
                  </a:extLst>
                </p14:cNvPr>
                <p14:cNvContentPartPr/>
                <p14:nvPr/>
              </p14:nvContentPartPr>
              <p14:xfrm>
                <a:off x="687093" y="1518533"/>
                <a:ext cx="16200" cy="433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4D6316A-67C0-1262-8EB2-6150CC976E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1973" y="1503413"/>
                  <a:ext cx="46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F68E17-B213-C166-C7B1-A7949D782352}"/>
                    </a:ext>
                  </a:extLst>
                </p14:cNvPr>
                <p14:cNvContentPartPr/>
                <p14:nvPr/>
              </p14:nvContentPartPr>
              <p14:xfrm>
                <a:off x="718053" y="1525733"/>
                <a:ext cx="314280" cy="396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F68E17-B213-C166-C7B1-A7949D7823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2933" y="1510253"/>
                  <a:ext cx="3445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A52E81-2916-71A7-E328-3C31F48FE424}"/>
                    </a:ext>
                  </a:extLst>
                </p14:cNvPr>
                <p14:cNvContentPartPr/>
                <p14:nvPr/>
              </p14:nvContentPartPr>
              <p14:xfrm>
                <a:off x="1090293" y="1312253"/>
                <a:ext cx="641520" cy="685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A52E81-2916-71A7-E328-3C31F48FE42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5173" y="1296773"/>
                  <a:ext cx="6717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F4F21D-65DF-6827-CDC7-048F0141797E}"/>
                    </a:ext>
                  </a:extLst>
                </p14:cNvPr>
                <p14:cNvContentPartPr/>
                <p14:nvPr/>
              </p14:nvContentPartPr>
              <p14:xfrm>
                <a:off x="1565493" y="1498733"/>
                <a:ext cx="164520" cy="37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F4F21D-65DF-6827-CDC7-048F014179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0373" y="1483613"/>
                  <a:ext cx="195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32EBA6-A7AB-DB81-A77C-F858C16A411A}"/>
                    </a:ext>
                  </a:extLst>
                </p14:cNvPr>
                <p14:cNvContentPartPr/>
                <p14:nvPr/>
              </p14:nvContentPartPr>
              <p14:xfrm>
                <a:off x="1854933" y="1352213"/>
                <a:ext cx="200520" cy="545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32EBA6-A7AB-DB81-A77C-F858C16A411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9813" y="1337093"/>
                  <a:ext cx="2311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1E97BB-EA99-4F0D-F301-0F5917BD88CB}"/>
                    </a:ext>
                  </a:extLst>
                </p14:cNvPr>
                <p14:cNvContentPartPr/>
                <p14:nvPr/>
              </p14:nvContentPartPr>
              <p14:xfrm>
                <a:off x="1949253" y="2111453"/>
                <a:ext cx="3240" cy="15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1E97BB-EA99-4F0D-F301-0F5917BD88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34133" y="2096333"/>
                  <a:ext cx="338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304DC5-274B-BB7D-CBF5-C720D09B8342}"/>
              </a:ext>
            </a:extLst>
          </p:cNvPr>
          <p:cNvGrpSpPr/>
          <p:nvPr/>
        </p:nvGrpSpPr>
        <p:grpSpPr>
          <a:xfrm>
            <a:off x="774933" y="2418173"/>
            <a:ext cx="1190160" cy="648720"/>
            <a:chOff x="774933" y="2418173"/>
            <a:chExt cx="1190160" cy="64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A96A50-C845-BB63-BDF9-4DCABDC8C72F}"/>
                    </a:ext>
                  </a:extLst>
                </p14:cNvPr>
                <p14:cNvContentPartPr/>
                <p14:nvPr/>
              </p14:nvContentPartPr>
              <p14:xfrm>
                <a:off x="774933" y="2551733"/>
                <a:ext cx="82800" cy="308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A96A50-C845-BB63-BDF9-4DCABDC8C7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9813" y="2536613"/>
                  <a:ext cx="1130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A1D737-4C54-9C6A-3CA8-361ED53F17A9}"/>
                    </a:ext>
                  </a:extLst>
                </p14:cNvPr>
                <p14:cNvContentPartPr/>
                <p14:nvPr/>
              </p14:nvContentPartPr>
              <p14:xfrm>
                <a:off x="848373" y="2543813"/>
                <a:ext cx="275040" cy="308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A1D737-4C54-9C6A-3CA8-361ED53F17A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2893" y="2528693"/>
                  <a:ext cx="3052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6AA517-AC45-3B10-41CD-43C11A1CCC06}"/>
                    </a:ext>
                  </a:extLst>
                </p14:cNvPr>
                <p14:cNvContentPartPr/>
                <p14:nvPr/>
              </p14:nvContentPartPr>
              <p14:xfrm>
                <a:off x="1133493" y="2418533"/>
                <a:ext cx="571680" cy="648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6AA517-AC45-3B10-41CD-43C11A1CCC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8373" y="2403413"/>
                  <a:ext cx="60228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9F3E6B-C673-D637-98F4-B76BABA1D984}"/>
                    </a:ext>
                  </a:extLst>
                </p14:cNvPr>
                <p14:cNvContentPartPr/>
                <p14:nvPr/>
              </p14:nvContentPartPr>
              <p14:xfrm>
                <a:off x="1785453" y="2418173"/>
                <a:ext cx="156240" cy="304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9F3E6B-C673-D637-98F4-B76BABA1D9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69973" y="2402693"/>
                  <a:ext cx="1868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ED1AA7-C11C-DFC1-32FF-606B0A4BE683}"/>
                    </a:ext>
                  </a:extLst>
                </p14:cNvPr>
                <p14:cNvContentPartPr/>
                <p14:nvPr/>
              </p14:nvContentPartPr>
              <p14:xfrm>
                <a:off x="1952133" y="2871053"/>
                <a:ext cx="12960" cy="18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ED1AA7-C11C-DFC1-32FF-606B0A4BE6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37013" y="2855933"/>
                  <a:ext cx="432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22F0A3-FE79-C8AE-A424-BBCAF403C01E}"/>
              </a:ext>
            </a:extLst>
          </p:cNvPr>
          <p:cNvGrpSpPr/>
          <p:nvPr/>
        </p:nvGrpSpPr>
        <p:grpSpPr>
          <a:xfrm>
            <a:off x="1027653" y="3412493"/>
            <a:ext cx="1050120" cy="541800"/>
            <a:chOff x="1027653" y="3412493"/>
            <a:chExt cx="105012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78169B2-A1C2-61E4-8BE7-E5AC6D0E823E}"/>
                    </a:ext>
                  </a:extLst>
                </p14:cNvPr>
                <p14:cNvContentPartPr/>
                <p14:nvPr/>
              </p14:nvContentPartPr>
              <p14:xfrm>
                <a:off x="1027653" y="3476573"/>
                <a:ext cx="16920" cy="399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8169B2-A1C2-61E4-8BE7-E5AC6D0E82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2173" y="3461453"/>
                  <a:ext cx="47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0E7270-6F40-EA5E-BA99-25B9B7FA7A7B}"/>
                    </a:ext>
                  </a:extLst>
                </p14:cNvPr>
                <p14:cNvContentPartPr/>
                <p14:nvPr/>
              </p14:nvContentPartPr>
              <p14:xfrm>
                <a:off x="1146093" y="3521573"/>
                <a:ext cx="56160" cy="402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0E7270-6F40-EA5E-BA99-25B9B7FA7A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0973" y="3506453"/>
                  <a:ext cx="867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839FC1-559E-A8C4-157F-9C3AD62C329E}"/>
                    </a:ext>
                  </a:extLst>
                </p14:cNvPr>
                <p14:cNvContentPartPr/>
                <p14:nvPr/>
              </p14:nvContentPartPr>
              <p14:xfrm>
                <a:off x="1094613" y="3726413"/>
                <a:ext cx="133560" cy="48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839FC1-559E-A8C4-157F-9C3AD62C32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9493" y="3711293"/>
                  <a:ext cx="164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C23AE6-76F5-412A-500E-34F713C206DB}"/>
                    </a:ext>
                  </a:extLst>
                </p14:cNvPr>
                <p14:cNvContentPartPr/>
                <p14:nvPr/>
              </p14:nvContentPartPr>
              <p14:xfrm>
                <a:off x="1306293" y="3640733"/>
                <a:ext cx="457200" cy="248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C23AE6-76F5-412A-500E-34F713C206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91173" y="3625253"/>
                  <a:ext cx="487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4F2EAEB-8672-DAD7-450A-A9E0B47C6BEC}"/>
                    </a:ext>
                  </a:extLst>
                </p14:cNvPr>
                <p14:cNvContentPartPr/>
                <p14:nvPr/>
              </p14:nvContentPartPr>
              <p14:xfrm>
                <a:off x="1906773" y="3412493"/>
                <a:ext cx="171000" cy="407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4F2EAEB-8672-DAD7-450A-A9E0B47C6B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1653" y="3397013"/>
                  <a:ext cx="2016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DD17079-75F1-1925-1451-8569268036DD}"/>
                    </a:ext>
                  </a:extLst>
                </p14:cNvPr>
                <p14:cNvContentPartPr/>
                <p14:nvPr/>
              </p14:nvContentPartPr>
              <p14:xfrm>
                <a:off x="2034573" y="3940613"/>
                <a:ext cx="14040" cy="13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DD17079-75F1-1925-1451-8569268036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19453" y="3925493"/>
                  <a:ext cx="442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FD6F7E-BF0B-79DE-1B79-0F3BF2A41A37}"/>
              </a:ext>
            </a:extLst>
          </p:cNvPr>
          <p:cNvGrpSpPr/>
          <p:nvPr/>
        </p:nvGrpSpPr>
        <p:grpSpPr>
          <a:xfrm>
            <a:off x="950613" y="4285133"/>
            <a:ext cx="1399680" cy="554400"/>
            <a:chOff x="950613" y="4285133"/>
            <a:chExt cx="139968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ACFDDA-2FD0-A79E-46ED-0F70E6CBC24D}"/>
                    </a:ext>
                  </a:extLst>
                </p14:cNvPr>
                <p14:cNvContentPartPr/>
                <p14:nvPr/>
              </p14:nvContentPartPr>
              <p14:xfrm>
                <a:off x="950613" y="4326893"/>
                <a:ext cx="45000" cy="404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ACFDDA-2FD0-A79E-46ED-0F70E6CBC2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5493" y="4311773"/>
                  <a:ext cx="756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7FB4D4-23BF-82AC-BC7F-6A894E198C31}"/>
                    </a:ext>
                  </a:extLst>
                </p14:cNvPr>
                <p14:cNvContentPartPr/>
                <p14:nvPr/>
              </p14:nvContentPartPr>
              <p14:xfrm>
                <a:off x="1032333" y="4312133"/>
                <a:ext cx="268920" cy="436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7FB4D4-23BF-82AC-BC7F-6A894E198C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7213" y="4297013"/>
                  <a:ext cx="29952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A16F184-1FC1-FD78-E58C-4D7133FE9190}"/>
                    </a:ext>
                  </a:extLst>
                </p14:cNvPr>
                <p14:cNvContentPartPr/>
                <p14:nvPr/>
              </p14:nvContentPartPr>
              <p14:xfrm>
                <a:off x="1381173" y="4287653"/>
                <a:ext cx="705600" cy="453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A16F184-1FC1-FD78-E58C-4D7133FE91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65693" y="4272173"/>
                  <a:ext cx="7362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E91B0B-44C5-A209-9AB6-A69C9D7CAC91}"/>
                    </a:ext>
                  </a:extLst>
                </p14:cNvPr>
                <p14:cNvContentPartPr/>
                <p14:nvPr/>
              </p14:nvContentPartPr>
              <p14:xfrm>
                <a:off x="2131413" y="4285133"/>
                <a:ext cx="218880" cy="384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E91B0B-44C5-A209-9AB6-A69C9D7CAC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15933" y="4269653"/>
                  <a:ext cx="2494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0F3F34C-E285-FB99-7935-B986CE938D67}"/>
                    </a:ext>
                  </a:extLst>
                </p14:cNvPr>
                <p14:cNvContentPartPr/>
                <p14:nvPr/>
              </p14:nvContentPartPr>
              <p14:xfrm>
                <a:off x="2296293" y="4807493"/>
                <a:ext cx="9360" cy="32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0F3F34C-E285-FB99-7935-B986CE938D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81173" y="4792373"/>
                  <a:ext cx="399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169B48-9C73-FF0C-3ADD-6C56190B797D}"/>
              </a:ext>
            </a:extLst>
          </p:cNvPr>
          <p:cNvGrpSpPr/>
          <p:nvPr/>
        </p:nvGrpSpPr>
        <p:grpSpPr>
          <a:xfrm>
            <a:off x="1026933" y="5202773"/>
            <a:ext cx="1382760" cy="638640"/>
            <a:chOff x="1026933" y="5202773"/>
            <a:chExt cx="138276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0B4A65-A7A4-58E0-0A28-963676BBFB03}"/>
                    </a:ext>
                  </a:extLst>
                </p14:cNvPr>
                <p14:cNvContentPartPr/>
                <p14:nvPr/>
              </p14:nvContentPartPr>
              <p14:xfrm>
                <a:off x="1026933" y="5289173"/>
                <a:ext cx="18360" cy="431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0B4A65-A7A4-58E0-0A28-963676BBFB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1453" y="5274053"/>
                  <a:ext cx="486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8A6326F-74DF-A996-3F46-74EF0F2B1044}"/>
                    </a:ext>
                  </a:extLst>
                </p14:cNvPr>
                <p14:cNvContentPartPr/>
                <p14:nvPr/>
              </p14:nvContentPartPr>
              <p14:xfrm>
                <a:off x="1076613" y="5308253"/>
                <a:ext cx="261720" cy="406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8A6326F-74DF-A996-3F46-74EF0F2B10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1493" y="5293133"/>
                  <a:ext cx="2923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E6FEDDF-E43B-AF62-704F-9A2255AC62BB}"/>
                    </a:ext>
                  </a:extLst>
                </p14:cNvPr>
                <p14:cNvContentPartPr/>
                <p14:nvPr/>
              </p14:nvContentPartPr>
              <p14:xfrm>
                <a:off x="1396293" y="5296733"/>
                <a:ext cx="689400" cy="435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E6FEDDF-E43B-AF62-704F-9A2255AC62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80813" y="5281253"/>
                  <a:ext cx="7200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2C47AD-EB9C-40BF-4299-D5320BCF888D}"/>
                    </a:ext>
                  </a:extLst>
                </p14:cNvPr>
                <p14:cNvContentPartPr/>
                <p14:nvPr/>
              </p14:nvContentPartPr>
              <p14:xfrm>
                <a:off x="2200893" y="5202773"/>
                <a:ext cx="185040" cy="491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2C47AD-EB9C-40BF-4299-D5320BCF88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85413" y="5187653"/>
                  <a:ext cx="2152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41672A-4564-4685-B319-8BE944D82C73}"/>
                    </a:ext>
                  </a:extLst>
                </p14:cNvPr>
                <p14:cNvContentPartPr/>
                <p14:nvPr/>
              </p14:nvContentPartPr>
              <p14:xfrm>
                <a:off x="2398533" y="5832413"/>
                <a:ext cx="11160" cy="9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41672A-4564-4685-B319-8BE944D82C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83413" y="5817293"/>
                  <a:ext cx="417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281DF71-F522-9491-5092-0A9915B3EA30}"/>
              </a:ext>
            </a:extLst>
          </p:cNvPr>
          <p:cNvGrpSpPr/>
          <p:nvPr/>
        </p:nvGrpSpPr>
        <p:grpSpPr>
          <a:xfrm>
            <a:off x="2192613" y="1699613"/>
            <a:ext cx="336600" cy="221760"/>
            <a:chOff x="2192613" y="1699613"/>
            <a:chExt cx="33660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256734-C5CB-0A19-1C56-769FC467A2C4}"/>
                    </a:ext>
                  </a:extLst>
                </p14:cNvPr>
                <p14:cNvContentPartPr/>
                <p14:nvPr/>
              </p14:nvContentPartPr>
              <p14:xfrm>
                <a:off x="2192613" y="1775573"/>
                <a:ext cx="234000" cy="21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256734-C5CB-0A19-1C56-769FC467A2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77493" y="1760093"/>
                  <a:ext cx="264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6DA285-578C-8F18-95CA-D5297F8960C7}"/>
                    </a:ext>
                  </a:extLst>
                </p14:cNvPr>
                <p14:cNvContentPartPr/>
                <p14:nvPr/>
              </p14:nvContentPartPr>
              <p14:xfrm>
                <a:off x="2412933" y="1699613"/>
                <a:ext cx="116280" cy="221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6DA285-578C-8F18-95CA-D5297F8960C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97813" y="1684493"/>
                  <a:ext cx="1468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3EC470-FC47-6095-75A0-90961D1D24B7}"/>
              </a:ext>
            </a:extLst>
          </p:cNvPr>
          <p:cNvGrpSpPr/>
          <p:nvPr/>
        </p:nvGrpSpPr>
        <p:grpSpPr>
          <a:xfrm>
            <a:off x="2957973" y="1229813"/>
            <a:ext cx="1160280" cy="697320"/>
            <a:chOff x="2957973" y="1229813"/>
            <a:chExt cx="1160280" cy="69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126573-0B0D-0A5E-CA06-25517E084F34}"/>
                    </a:ext>
                  </a:extLst>
                </p14:cNvPr>
                <p14:cNvContentPartPr/>
                <p14:nvPr/>
              </p14:nvContentPartPr>
              <p14:xfrm>
                <a:off x="2957973" y="1353653"/>
                <a:ext cx="298080" cy="573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126573-0B0D-0A5E-CA06-25517E084F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42853" y="1338533"/>
                  <a:ext cx="3286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7C28CF-6687-CD69-02BF-740A0A25C6C1}"/>
                    </a:ext>
                  </a:extLst>
                </p14:cNvPr>
                <p14:cNvContentPartPr/>
                <p14:nvPr/>
              </p14:nvContentPartPr>
              <p14:xfrm>
                <a:off x="3332013" y="1229813"/>
                <a:ext cx="425880" cy="656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7C28CF-6687-CD69-02BF-740A0A25C6C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16533" y="1214333"/>
                  <a:ext cx="45648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B3E4E62-5C45-D569-1907-F2CE7B02F0E6}"/>
                    </a:ext>
                  </a:extLst>
                </p14:cNvPr>
                <p14:cNvContentPartPr/>
                <p14:nvPr/>
              </p14:nvContentPartPr>
              <p14:xfrm>
                <a:off x="3620373" y="1528973"/>
                <a:ext cx="142920" cy="39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B3E4E62-5C45-D569-1907-F2CE7B02F0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05253" y="1513853"/>
                  <a:ext cx="173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8D300F2-D15E-CE33-7012-4F14A42FB9B8}"/>
                    </a:ext>
                  </a:extLst>
                </p14:cNvPr>
                <p14:cNvContentPartPr/>
                <p14:nvPr/>
              </p14:nvContentPartPr>
              <p14:xfrm>
                <a:off x="3827733" y="1559573"/>
                <a:ext cx="223200" cy="253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8D300F2-D15E-CE33-7012-4F14A42FB9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12613" y="1544453"/>
                  <a:ext cx="253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2686F44-1943-B486-F30C-1A330490645F}"/>
                    </a:ext>
                  </a:extLst>
                </p14:cNvPr>
                <p14:cNvContentPartPr/>
                <p14:nvPr/>
              </p14:nvContentPartPr>
              <p14:xfrm>
                <a:off x="4115013" y="1736693"/>
                <a:ext cx="3240" cy="3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2686F44-1943-B486-F30C-1A33049064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99533" y="1721573"/>
                  <a:ext cx="3348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C15C061-900E-A316-2603-73BE668F6396}"/>
                  </a:ext>
                </a:extLst>
              </p14:cNvPr>
              <p14:cNvContentPartPr/>
              <p14:nvPr/>
            </p14:nvContentPartPr>
            <p14:xfrm>
              <a:off x="4610373" y="2001293"/>
              <a:ext cx="772560" cy="514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C15C061-900E-A316-2603-73BE668F639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579773" y="1970693"/>
                <a:ext cx="83376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9DD19E1-5A95-BF72-B595-713FD33FE68E}"/>
              </a:ext>
            </a:extLst>
          </p:cNvPr>
          <p:cNvGrpSpPr/>
          <p:nvPr/>
        </p:nvGrpSpPr>
        <p:grpSpPr>
          <a:xfrm>
            <a:off x="8395413" y="1482533"/>
            <a:ext cx="408600" cy="119880"/>
            <a:chOff x="8395413" y="1482533"/>
            <a:chExt cx="40860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45C08FD-5F7C-04EF-4CB9-FE873077C531}"/>
                    </a:ext>
                  </a:extLst>
                </p14:cNvPr>
                <p14:cNvContentPartPr/>
                <p14:nvPr/>
              </p14:nvContentPartPr>
              <p14:xfrm>
                <a:off x="8395413" y="1536173"/>
                <a:ext cx="307440" cy="62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45C08FD-5F7C-04EF-4CB9-FE873077C5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64813" y="1505213"/>
                  <a:ext cx="369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00D30ED-DD45-3A03-1F78-DDDBDF5A50CC}"/>
                    </a:ext>
                  </a:extLst>
                </p14:cNvPr>
                <p14:cNvContentPartPr/>
                <p14:nvPr/>
              </p14:nvContentPartPr>
              <p14:xfrm>
                <a:off x="8624733" y="1482533"/>
                <a:ext cx="179280" cy="119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00D30ED-DD45-3A03-1F78-DDDBDF5A50C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94133" y="1451933"/>
                  <a:ext cx="2408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13EE5C9-95F3-D655-5C8B-BE91723A8E0E}"/>
              </a:ext>
            </a:extLst>
          </p:cNvPr>
          <p:cNvGrpSpPr/>
          <p:nvPr/>
        </p:nvGrpSpPr>
        <p:grpSpPr>
          <a:xfrm>
            <a:off x="9641733" y="1541573"/>
            <a:ext cx="301680" cy="188280"/>
            <a:chOff x="9641733" y="1541573"/>
            <a:chExt cx="30168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868179-40C6-01C8-A852-4373F10DC60E}"/>
                    </a:ext>
                  </a:extLst>
                </p14:cNvPr>
                <p14:cNvContentPartPr/>
                <p14:nvPr/>
              </p14:nvContentPartPr>
              <p14:xfrm>
                <a:off x="9641733" y="1595933"/>
                <a:ext cx="227880" cy="34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868179-40C6-01C8-A852-4373F10DC6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11133" y="1565333"/>
                  <a:ext cx="289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BF92E1-B26B-EAC0-DECE-F832479C90DD}"/>
                    </a:ext>
                  </a:extLst>
                </p14:cNvPr>
                <p14:cNvContentPartPr/>
                <p14:nvPr/>
              </p14:nvContentPartPr>
              <p14:xfrm>
                <a:off x="9855933" y="1541573"/>
                <a:ext cx="87480" cy="188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BF92E1-B26B-EAC0-DECE-F832479C90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24973" y="1510613"/>
                  <a:ext cx="1490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CFC1B55-BC84-30E9-59A3-5C923591515D}"/>
              </a:ext>
            </a:extLst>
          </p:cNvPr>
          <p:cNvGrpSpPr/>
          <p:nvPr/>
        </p:nvGrpSpPr>
        <p:grpSpPr>
          <a:xfrm>
            <a:off x="2175333" y="70613"/>
            <a:ext cx="3815640" cy="879480"/>
            <a:chOff x="2175333" y="70613"/>
            <a:chExt cx="3815640" cy="87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D68E7A1-9530-0E79-4049-F6FF5293B743}"/>
                    </a:ext>
                  </a:extLst>
                </p14:cNvPr>
                <p14:cNvContentPartPr/>
                <p14:nvPr/>
              </p14:nvContentPartPr>
              <p14:xfrm>
                <a:off x="2175333" y="70613"/>
                <a:ext cx="3815640" cy="879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D68E7A1-9530-0E79-4049-F6FF5293B74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44733" y="40013"/>
                  <a:ext cx="387720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63E1A6C-37D4-3401-093B-07B6EFB0BE90}"/>
                    </a:ext>
                  </a:extLst>
                </p14:cNvPr>
                <p14:cNvContentPartPr/>
                <p14:nvPr/>
              </p14:nvContentPartPr>
              <p14:xfrm>
                <a:off x="4917813" y="182573"/>
                <a:ext cx="397800" cy="64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63E1A6C-37D4-3401-093B-07B6EFB0BE9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87213" y="151973"/>
                  <a:ext cx="459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97CEE90-A9AF-D3BF-B1F2-192B923FA9FB}"/>
                  </a:ext>
                </a:extLst>
              </p14:cNvPr>
              <p14:cNvContentPartPr/>
              <p14:nvPr/>
            </p14:nvContentPartPr>
            <p14:xfrm>
              <a:off x="3581853" y="2984093"/>
              <a:ext cx="71280" cy="763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97CEE90-A9AF-D3BF-B1F2-192B923FA9F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566733" y="2968973"/>
                <a:ext cx="101880" cy="1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CFE3FAEB-F7FD-08AD-47A8-0DE080A0D16E}"/>
              </a:ext>
            </a:extLst>
          </p:cNvPr>
          <p:cNvGrpSpPr/>
          <p:nvPr/>
        </p:nvGrpSpPr>
        <p:grpSpPr>
          <a:xfrm>
            <a:off x="2322573" y="172133"/>
            <a:ext cx="9588600" cy="6387480"/>
            <a:chOff x="2322573" y="172133"/>
            <a:chExt cx="9588600" cy="63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B3CF4C7-23EA-8D1E-69E6-CA54C89846A5}"/>
                    </a:ext>
                  </a:extLst>
                </p14:cNvPr>
                <p14:cNvContentPartPr/>
                <p14:nvPr/>
              </p14:nvContentPartPr>
              <p14:xfrm>
                <a:off x="10776093" y="307853"/>
                <a:ext cx="279360" cy="277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B3CF4C7-23EA-8D1E-69E6-CA54C89846A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60973" y="292733"/>
                  <a:ext cx="3099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BDB7A78-51EB-564F-8E61-E7112BE3604E}"/>
                    </a:ext>
                  </a:extLst>
                </p14:cNvPr>
                <p14:cNvContentPartPr/>
                <p14:nvPr/>
              </p14:nvContentPartPr>
              <p14:xfrm>
                <a:off x="11592933" y="339533"/>
                <a:ext cx="318240" cy="275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BDB7A78-51EB-564F-8E61-E7112BE360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77453" y="324413"/>
                  <a:ext cx="348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A16748-EBB8-BB13-3754-97E77574270D}"/>
                    </a:ext>
                  </a:extLst>
                </p14:cNvPr>
                <p14:cNvContentPartPr/>
                <p14:nvPr/>
              </p14:nvContentPartPr>
              <p14:xfrm>
                <a:off x="11364333" y="236933"/>
                <a:ext cx="189000" cy="655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A16748-EBB8-BB13-3754-97E7757427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49213" y="221813"/>
                  <a:ext cx="21960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66395D3-9C27-0735-09D4-FF2CADC626E6}"/>
                    </a:ext>
                  </a:extLst>
                </p14:cNvPr>
                <p14:cNvContentPartPr/>
                <p14:nvPr/>
              </p14:nvContentPartPr>
              <p14:xfrm>
                <a:off x="10838373" y="670373"/>
                <a:ext cx="294480" cy="20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66395D3-9C27-0735-09D4-FF2CADC626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23253" y="654893"/>
                  <a:ext cx="324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F1F1111-835F-7CE2-4DC8-1AE57DCFC3A7}"/>
                    </a:ext>
                  </a:extLst>
                </p14:cNvPr>
                <p14:cNvContentPartPr/>
                <p14:nvPr/>
              </p14:nvContentPartPr>
              <p14:xfrm>
                <a:off x="9586293" y="517733"/>
                <a:ext cx="239040" cy="9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F1F1111-835F-7CE2-4DC8-1AE57DCFC3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70813" y="502613"/>
                  <a:ext cx="269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F38CAD7-0B74-4BF2-B4D1-39EA4E6FD730}"/>
                    </a:ext>
                  </a:extLst>
                </p14:cNvPr>
                <p14:cNvContentPartPr/>
                <p14:nvPr/>
              </p14:nvContentPartPr>
              <p14:xfrm>
                <a:off x="9850533" y="475253"/>
                <a:ext cx="54360" cy="137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F38CAD7-0B74-4BF2-B4D1-39EA4E6FD7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35413" y="459773"/>
                  <a:ext cx="84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DF2BA8-083E-188D-75E9-04265E26C843}"/>
                    </a:ext>
                  </a:extLst>
                </p14:cNvPr>
                <p14:cNvContentPartPr/>
                <p14:nvPr/>
              </p14:nvContentPartPr>
              <p14:xfrm>
                <a:off x="8532213" y="336653"/>
                <a:ext cx="209160" cy="390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DF2BA8-083E-188D-75E9-04265E26C84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16733" y="321533"/>
                  <a:ext cx="2397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CB7CC1F-1DBB-9E65-16B4-860E64AD0209}"/>
                    </a:ext>
                  </a:extLst>
                </p14:cNvPr>
                <p14:cNvContentPartPr/>
                <p14:nvPr/>
              </p14:nvContentPartPr>
              <p14:xfrm>
                <a:off x="8796093" y="297413"/>
                <a:ext cx="547200" cy="439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CB7CC1F-1DBB-9E65-16B4-860E64AD020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80973" y="281933"/>
                  <a:ext cx="5774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38F7A07-900D-7901-EC52-56069C93039C}"/>
                    </a:ext>
                  </a:extLst>
                </p14:cNvPr>
                <p14:cNvContentPartPr/>
                <p14:nvPr/>
              </p14:nvContentPartPr>
              <p14:xfrm>
                <a:off x="9286413" y="439973"/>
                <a:ext cx="30600" cy="33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38F7A07-900D-7901-EC52-56069C93039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71293" y="424853"/>
                  <a:ext cx="61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78321BE-AF7F-3576-A4B9-AE6F500D6708}"/>
                    </a:ext>
                  </a:extLst>
                </p14:cNvPr>
                <p14:cNvContentPartPr/>
                <p14:nvPr/>
              </p14:nvContentPartPr>
              <p14:xfrm>
                <a:off x="9417093" y="594413"/>
                <a:ext cx="9000" cy="1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78321BE-AF7F-3576-A4B9-AE6F500D670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401973" y="579293"/>
                  <a:ext cx="39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2E285EF-CB2E-6EE1-429A-DF652FCF7384}"/>
                    </a:ext>
                  </a:extLst>
                </p14:cNvPr>
                <p14:cNvContentPartPr/>
                <p14:nvPr/>
              </p14:nvContentPartPr>
              <p14:xfrm>
                <a:off x="8605293" y="860813"/>
                <a:ext cx="419760" cy="26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2E285EF-CB2E-6EE1-429A-DF652FCF73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90173" y="845693"/>
                  <a:ext cx="450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D5D8776-9AD3-B175-3BD6-23D9923F4EE1}"/>
                    </a:ext>
                  </a:extLst>
                </p14:cNvPr>
                <p14:cNvContentPartPr/>
                <p14:nvPr/>
              </p14:nvContentPartPr>
              <p14:xfrm>
                <a:off x="7169613" y="845693"/>
                <a:ext cx="603360" cy="82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D5D8776-9AD3-B175-3BD6-23D9923F4EE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54133" y="830573"/>
                  <a:ext cx="633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A5868BE-B886-5F9C-40BE-EB844CAC1CBB}"/>
                    </a:ext>
                  </a:extLst>
                </p14:cNvPr>
                <p14:cNvContentPartPr/>
                <p14:nvPr/>
              </p14:nvContentPartPr>
              <p14:xfrm>
                <a:off x="6965133" y="361853"/>
                <a:ext cx="206280" cy="407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A5868BE-B886-5F9C-40BE-EB844CAC1CB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49653" y="346373"/>
                  <a:ext cx="2368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B2F78BE-4185-D55C-8301-90AB0B8830E9}"/>
                    </a:ext>
                  </a:extLst>
                </p14:cNvPr>
                <p14:cNvContentPartPr/>
                <p14:nvPr/>
              </p14:nvContentPartPr>
              <p14:xfrm>
                <a:off x="7249533" y="565613"/>
                <a:ext cx="83880" cy="184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B2F78BE-4185-D55C-8301-90AB0B8830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34053" y="550493"/>
                  <a:ext cx="114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C5AC2CF-9946-00A8-D033-CDC602BDE491}"/>
                    </a:ext>
                  </a:extLst>
                </p14:cNvPr>
                <p14:cNvContentPartPr/>
                <p14:nvPr/>
              </p14:nvContentPartPr>
              <p14:xfrm>
                <a:off x="7375173" y="556253"/>
                <a:ext cx="69120" cy="133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C5AC2CF-9946-00A8-D033-CDC602BDE4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60053" y="541133"/>
                  <a:ext cx="99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88FEB74-E841-5F6C-7E23-127E45CB183E}"/>
                    </a:ext>
                  </a:extLst>
                </p14:cNvPr>
                <p14:cNvContentPartPr/>
                <p14:nvPr/>
              </p14:nvContentPartPr>
              <p14:xfrm>
                <a:off x="7489293" y="238733"/>
                <a:ext cx="198360" cy="504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88FEB74-E841-5F6C-7E23-127E45CB18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3813" y="223613"/>
                  <a:ext cx="2289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83840AA-D69F-DCC7-208E-66157E76F4DB}"/>
                    </a:ext>
                  </a:extLst>
                </p14:cNvPr>
                <p14:cNvContentPartPr/>
                <p14:nvPr/>
              </p14:nvContentPartPr>
              <p14:xfrm>
                <a:off x="7698813" y="317933"/>
                <a:ext cx="201960" cy="403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83840AA-D69F-DCC7-208E-66157E76F4D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3333" y="302453"/>
                  <a:ext cx="2325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94C4C93-A07F-C419-8391-737CA351B738}"/>
                    </a:ext>
                  </a:extLst>
                </p14:cNvPr>
                <p14:cNvContentPartPr/>
                <p14:nvPr/>
              </p14:nvContentPartPr>
              <p14:xfrm>
                <a:off x="8064213" y="704933"/>
                <a:ext cx="29520" cy="153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4C4C93-A07F-C419-8391-737CA351B7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49093" y="689813"/>
                  <a:ext cx="59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3207CD-B3AC-932B-C753-7A9C2F7EA615}"/>
                    </a:ext>
                  </a:extLst>
                </p14:cNvPr>
                <p14:cNvContentPartPr/>
                <p14:nvPr/>
              </p14:nvContentPartPr>
              <p14:xfrm>
                <a:off x="6816813" y="172133"/>
                <a:ext cx="1108440" cy="779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3207CD-B3AC-932B-C753-7A9C2F7EA61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01333" y="157013"/>
                  <a:ext cx="113904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EB2A78-2730-6D89-6D1B-4632F0F723D9}"/>
                    </a:ext>
                  </a:extLst>
                </p14:cNvPr>
                <p14:cNvContentPartPr/>
                <p14:nvPr/>
              </p14:nvContentPartPr>
              <p14:xfrm>
                <a:off x="8344293" y="201293"/>
                <a:ext cx="1068840" cy="732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EB2A78-2730-6D89-6D1B-4632F0F723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28813" y="186173"/>
                  <a:ext cx="109944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E08538E-D82E-48D8-6B71-50C8A9C8D505}"/>
                    </a:ext>
                  </a:extLst>
                </p14:cNvPr>
                <p14:cNvContentPartPr/>
                <p14:nvPr/>
              </p14:nvContentPartPr>
              <p14:xfrm>
                <a:off x="7125333" y="1099493"/>
                <a:ext cx="201960" cy="409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E08538E-D82E-48D8-6B71-50C8A9C8D5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10213" y="1084373"/>
                  <a:ext cx="2325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8663DDE-82E7-C8BF-AFA1-50A1432603B6}"/>
                    </a:ext>
                  </a:extLst>
                </p14:cNvPr>
                <p14:cNvContentPartPr/>
                <p14:nvPr/>
              </p14:nvContentPartPr>
              <p14:xfrm>
                <a:off x="7372653" y="1374533"/>
                <a:ext cx="44640" cy="91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8663DDE-82E7-C8BF-AFA1-50A1432603B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57533" y="1359053"/>
                  <a:ext cx="75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036EF98-5C6D-BBF0-AC81-2FF72A256CD1}"/>
                    </a:ext>
                  </a:extLst>
                </p14:cNvPr>
                <p14:cNvContentPartPr/>
                <p14:nvPr/>
              </p14:nvContentPartPr>
              <p14:xfrm>
                <a:off x="7358253" y="1206773"/>
                <a:ext cx="35640" cy="44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036EF98-5C6D-BBF0-AC81-2FF72A256CD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43133" y="1191653"/>
                  <a:ext cx="65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020718-675E-9D95-A82D-5D252D230A8C}"/>
                    </a:ext>
                  </a:extLst>
                </p14:cNvPr>
                <p14:cNvContentPartPr/>
                <p14:nvPr/>
              </p14:nvContentPartPr>
              <p14:xfrm>
                <a:off x="7527093" y="1110653"/>
                <a:ext cx="47520" cy="459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020718-675E-9D95-A82D-5D252D230A8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11973" y="1095173"/>
                  <a:ext cx="78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FE65EDE-4C1A-F508-FBB3-6EAF7B6CDD0D}"/>
                    </a:ext>
                  </a:extLst>
                </p14:cNvPr>
                <p14:cNvContentPartPr/>
                <p14:nvPr/>
              </p14:nvContentPartPr>
              <p14:xfrm>
                <a:off x="7527093" y="1257173"/>
                <a:ext cx="111240" cy="52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FE65EDE-4C1A-F508-FBB3-6EAF7B6CDD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11973" y="1242053"/>
                  <a:ext cx="141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E49506E-3C9C-CE50-57F8-064620182356}"/>
                    </a:ext>
                  </a:extLst>
                </p14:cNvPr>
                <p14:cNvContentPartPr/>
                <p14:nvPr/>
              </p14:nvContentPartPr>
              <p14:xfrm>
                <a:off x="7704213" y="1284533"/>
                <a:ext cx="108000" cy="206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E49506E-3C9C-CE50-57F8-06462018235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88733" y="1269413"/>
                  <a:ext cx="138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7C301E-61C0-0B6B-8CBD-EC2938694161}"/>
                    </a:ext>
                  </a:extLst>
                </p14:cNvPr>
                <p14:cNvContentPartPr/>
                <p14:nvPr/>
              </p14:nvContentPartPr>
              <p14:xfrm>
                <a:off x="7893573" y="1271573"/>
                <a:ext cx="116280" cy="267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7C301E-61C0-0B6B-8CBD-EC293869416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78453" y="1256093"/>
                  <a:ext cx="146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A09972-676D-D2A3-ADA2-531161C61B37}"/>
                    </a:ext>
                  </a:extLst>
                </p14:cNvPr>
                <p14:cNvContentPartPr/>
                <p14:nvPr/>
              </p14:nvContentPartPr>
              <p14:xfrm>
                <a:off x="8086173" y="1063133"/>
                <a:ext cx="133560" cy="488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A09972-676D-D2A3-ADA2-531161C61B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70693" y="1047653"/>
                  <a:ext cx="1641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CAB961A-320E-30C3-D423-361C7F3947DB}"/>
                    </a:ext>
                  </a:extLst>
                </p14:cNvPr>
                <p14:cNvContentPartPr/>
                <p14:nvPr/>
              </p14:nvContentPartPr>
              <p14:xfrm>
                <a:off x="8242053" y="1687013"/>
                <a:ext cx="2880" cy="12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CAB961A-320E-30C3-D423-361C7F3947D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26933" y="1671893"/>
                  <a:ext cx="33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5E982A1-605A-33E2-184B-9FAD24E16115}"/>
                    </a:ext>
                  </a:extLst>
                </p14:cNvPr>
                <p14:cNvContentPartPr/>
                <p14:nvPr/>
              </p14:nvContentPartPr>
              <p14:xfrm>
                <a:off x="7353573" y="1683053"/>
                <a:ext cx="650880" cy="62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5E982A1-605A-33E2-184B-9FAD24E1611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38453" y="1667573"/>
                  <a:ext cx="681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AAC07EF-A942-6437-D7FF-8349BA72AAC0}"/>
                    </a:ext>
                  </a:extLst>
                </p14:cNvPr>
                <p14:cNvContentPartPr/>
                <p14:nvPr/>
              </p14:nvContentPartPr>
              <p14:xfrm>
                <a:off x="8980773" y="1230173"/>
                <a:ext cx="40680" cy="376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AAC07EF-A942-6437-D7FF-8349BA72AAC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65653" y="1214693"/>
                  <a:ext cx="709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7E86201-3157-ECB2-4500-6DA4431A3B52}"/>
                    </a:ext>
                  </a:extLst>
                </p14:cNvPr>
                <p14:cNvContentPartPr/>
                <p14:nvPr/>
              </p14:nvContentPartPr>
              <p14:xfrm>
                <a:off x="9035133" y="1314773"/>
                <a:ext cx="335520" cy="574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7E86201-3157-ECB2-4500-6DA4431A3B5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20013" y="1299293"/>
                  <a:ext cx="36612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0FC4A6A-FC18-FA1E-42D8-85A78D6846C2}"/>
                    </a:ext>
                  </a:extLst>
                </p14:cNvPr>
                <p14:cNvContentPartPr/>
                <p14:nvPr/>
              </p14:nvContentPartPr>
              <p14:xfrm>
                <a:off x="9507453" y="1159973"/>
                <a:ext cx="120600" cy="390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0FC4A6A-FC18-FA1E-42D8-85A78D6846C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91973" y="1144853"/>
                  <a:ext cx="1512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6505252-B638-A85E-5420-EAD884580929}"/>
                    </a:ext>
                  </a:extLst>
                </p14:cNvPr>
                <p14:cNvContentPartPr/>
                <p14:nvPr/>
              </p14:nvContentPartPr>
              <p14:xfrm>
                <a:off x="9614013" y="1652813"/>
                <a:ext cx="19800" cy="16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6505252-B638-A85E-5420-EAD88458092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98893" y="1637333"/>
                  <a:ext cx="50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565A671-C8F5-50D3-8F04-EB94FD8DB98D}"/>
                    </a:ext>
                  </a:extLst>
                </p14:cNvPr>
                <p14:cNvContentPartPr/>
                <p14:nvPr/>
              </p14:nvContentPartPr>
              <p14:xfrm>
                <a:off x="8858373" y="986453"/>
                <a:ext cx="856440" cy="1061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565A671-C8F5-50D3-8F04-EB94FD8DB9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43253" y="971333"/>
                  <a:ext cx="88668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BAB9A63-D4A1-8898-4A82-9BDB5979F8D9}"/>
                    </a:ext>
                  </a:extLst>
                </p14:cNvPr>
                <p14:cNvContentPartPr/>
                <p14:nvPr/>
              </p14:nvContentPartPr>
              <p14:xfrm>
                <a:off x="6943893" y="821213"/>
                <a:ext cx="1335240" cy="1149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BAB9A63-D4A1-8898-4A82-9BDB5979F8D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28413" y="806093"/>
                  <a:ext cx="136584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6E234E3-5DBD-F807-486C-0051C3DF2332}"/>
                    </a:ext>
                  </a:extLst>
                </p14:cNvPr>
                <p14:cNvContentPartPr/>
                <p14:nvPr/>
              </p14:nvContentPartPr>
              <p14:xfrm>
                <a:off x="10193613" y="1303613"/>
                <a:ext cx="294120" cy="524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6E234E3-5DBD-F807-486C-0051C3DF23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493" y="1288493"/>
                  <a:ext cx="3243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F2932E2-32EA-AF46-1482-E7F5FFA403E1}"/>
                    </a:ext>
                  </a:extLst>
                </p14:cNvPr>
                <p14:cNvContentPartPr/>
                <p14:nvPr/>
              </p14:nvContentPartPr>
              <p14:xfrm>
                <a:off x="10552893" y="1459853"/>
                <a:ext cx="438480" cy="501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F2932E2-32EA-AF46-1482-E7F5FFA403E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37773" y="1444373"/>
                  <a:ext cx="4690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4752226-BD0F-12AB-8B06-5C798B9B76ED}"/>
                    </a:ext>
                  </a:extLst>
                </p14:cNvPr>
                <p14:cNvContentPartPr/>
                <p14:nvPr/>
              </p14:nvContentPartPr>
              <p14:xfrm>
                <a:off x="11028813" y="1197053"/>
                <a:ext cx="177120" cy="535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4752226-BD0F-12AB-8B06-5C798B9B76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13693" y="1181933"/>
                  <a:ext cx="20772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8B1B5C-D780-E45D-F914-23ED21637C1F}"/>
                    </a:ext>
                  </a:extLst>
                </p14:cNvPr>
                <p14:cNvContentPartPr/>
                <p14:nvPr/>
              </p14:nvContentPartPr>
              <p14:xfrm>
                <a:off x="11190813" y="1833173"/>
                <a:ext cx="360" cy="25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8B1B5C-D780-E45D-F914-23ED21637C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175333" y="1818053"/>
                  <a:ext cx="30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7D8C64-2F73-B8C4-D283-DECE98486438}"/>
                    </a:ext>
                  </a:extLst>
                </p14:cNvPr>
                <p14:cNvContentPartPr/>
                <p14:nvPr/>
              </p14:nvContentPartPr>
              <p14:xfrm>
                <a:off x="9988413" y="857213"/>
                <a:ext cx="1366200" cy="1397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7D8C64-2F73-B8C4-D283-DECE984864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72933" y="842093"/>
                  <a:ext cx="1396800" cy="14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D69E6C-7B20-5FE3-91A0-356E657DFABB}"/>
                    </a:ext>
                  </a:extLst>
                </p14:cNvPr>
                <p14:cNvContentPartPr/>
                <p14:nvPr/>
              </p14:nvContentPartPr>
              <p14:xfrm>
                <a:off x="10049253" y="2116493"/>
                <a:ext cx="1296720" cy="127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D69E6C-7B20-5FE3-91A0-356E657DFAB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34133" y="2101373"/>
                  <a:ext cx="1327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B055F5-4609-614D-207E-FA55C9D0BFA6}"/>
                    </a:ext>
                  </a:extLst>
                </p14:cNvPr>
                <p14:cNvContentPartPr/>
                <p14:nvPr/>
              </p14:nvContentPartPr>
              <p14:xfrm>
                <a:off x="9025413" y="1922813"/>
                <a:ext cx="708840" cy="45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B055F5-4609-614D-207E-FA55C9D0BFA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10293" y="1907693"/>
                  <a:ext cx="739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17796EF-3B98-E492-2A05-A540FFFC895B}"/>
                    </a:ext>
                  </a:extLst>
                </p14:cNvPr>
                <p14:cNvContentPartPr/>
                <p14:nvPr/>
              </p14:nvContentPartPr>
              <p14:xfrm>
                <a:off x="7248093" y="1848653"/>
                <a:ext cx="891000" cy="103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17796EF-3B98-E492-2A05-A540FFFC895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32613" y="1833533"/>
                  <a:ext cx="921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CDFFBD-EF8C-22DC-333E-70DCC16C7500}"/>
                    </a:ext>
                  </a:extLst>
                </p14:cNvPr>
                <p14:cNvContentPartPr/>
                <p14:nvPr/>
              </p14:nvContentPartPr>
              <p14:xfrm>
                <a:off x="6096453" y="888893"/>
                <a:ext cx="213840" cy="18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CDFFBD-EF8C-22DC-333E-70DCC16C750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81333" y="873413"/>
                  <a:ext cx="244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0972F29-49F4-DAAC-EC59-EA2F36F3C69D}"/>
                    </a:ext>
                  </a:extLst>
                </p14:cNvPr>
                <p14:cNvContentPartPr/>
                <p14:nvPr/>
              </p14:nvContentPartPr>
              <p14:xfrm>
                <a:off x="6325413" y="805013"/>
                <a:ext cx="124560" cy="111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0972F29-49F4-DAAC-EC59-EA2F36F3C69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09933" y="789893"/>
                  <a:ext cx="154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9C66457-570A-DA9D-C71D-F9BF0CC642F4}"/>
                    </a:ext>
                  </a:extLst>
                </p14:cNvPr>
                <p14:cNvContentPartPr/>
                <p14:nvPr/>
              </p14:nvContentPartPr>
              <p14:xfrm>
                <a:off x="6096813" y="439613"/>
                <a:ext cx="621360" cy="97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9C66457-570A-DA9D-C71D-F9BF0CC642F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81693" y="424133"/>
                  <a:ext cx="651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D162EAA-EDBC-BA35-17B9-0AED0634FBCA}"/>
                    </a:ext>
                  </a:extLst>
                </p14:cNvPr>
                <p14:cNvContentPartPr/>
                <p14:nvPr/>
              </p14:nvContentPartPr>
              <p14:xfrm>
                <a:off x="6046053" y="404333"/>
                <a:ext cx="124200" cy="188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D162EAA-EDBC-BA35-17B9-0AED0634FBC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30933" y="389213"/>
                  <a:ext cx="154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653C80B-EF51-26CE-9065-BA959C5900DC}"/>
                    </a:ext>
                  </a:extLst>
                </p14:cNvPr>
                <p14:cNvContentPartPr/>
                <p14:nvPr/>
              </p14:nvContentPartPr>
              <p14:xfrm>
                <a:off x="4657893" y="332333"/>
                <a:ext cx="64080" cy="280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653C80B-EF51-26CE-9065-BA959C5900D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42773" y="316853"/>
                  <a:ext cx="94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0155D05-3C53-E235-7310-AC8ADB0E780B}"/>
                    </a:ext>
                  </a:extLst>
                </p14:cNvPr>
                <p14:cNvContentPartPr/>
                <p14:nvPr/>
              </p14:nvContentPartPr>
              <p14:xfrm>
                <a:off x="4797213" y="447893"/>
                <a:ext cx="194400" cy="213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0155D05-3C53-E235-7310-AC8ADB0E780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82093" y="432773"/>
                  <a:ext cx="225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C2ED85A-9989-DA9D-C7C4-E9ED0F8EA5E9}"/>
                    </a:ext>
                  </a:extLst>
                </p14:cNvPr>
                <p14:cNvContentPartPr/>
                <p14:nvPr/>
              </p14:nvContentPartPr>
              <p14:xfrm>
                <a:off x="5037693" y="454733"/>
                <a:ext cx="84600" cy="166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C2ED85A-9989-DA9D-C7C4-E9ED0F8EA5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22573" y="439253"/>
                  <a:ext cx="114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87C905A-E21F-0CDA-6F1C-E252C7B0386C}"/>
                    </a:ext>
                  </a:extLst>
                </p14:cNvPr>
                <p14:cNvContentPartPr/>
                <p14:nvPr/>
              </p14:nvContentPartPr>
              <p14:xfrm>
                <a:off x="5169453" y="419813"/>
                <a:ext cx="264600" cy="325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87C905A-E21F-0CDA-6F1C-E252C7B038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54333" y="404693"/>
                  <a:ext cx="295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49960C8-E4D3-7E16-AF8F-925A0C094648}"/>
                    </a:ext>
                  </a:extLst>
                </p14:cNvPr>
                <p14:cNvContentPartPr/>
                <p14:nvPr/>
              </p14:nvContentPartPr>
              <p14:xfrm>
                <a:off x="5516493" y="234053"/>
                <a:ext cx="46080" cy="410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49960C8-E4D3-7E16-AF8F-925A0C0946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01013" y="218933"/>
                  <a:ext cx="763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3AD74DD-29F8-3D62-5E4E-5518404CD969}"/>
                    </a:ext>
                  </a:extLst>
                </p14:cNvPr>
                <p14:cNvContentPartPr/>
                <p14:nvPr/>
              </p14:nvContentPartPr>
              <p14:xfrm>
                <a:off x="5466093" y="442853"/>
                <a:ext cx="155160" cy="30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3AD74DD-29F8-3D62-5E4E-5518404CD96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50613" y="427733"/>
                  <a:ext cx="185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CB62AD-504D-3557-6519-0A3E7F1740E7}"/>
                    </a:ext>
                  </a:extLst>
                </p14:cNvPr>
                <p14:cNvContentPartPr/>
                <p14:nvPr/>
              </p14:nvContentPartPr>
              <p14:xfrm>
                <a:off x="5700093" y="254573"/>
                <a:ext cx="114480" cy="355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CB62AD-504D-3557-6519-0A3E7F1740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84973" y="239093"/>
                  <a:ext cx="1450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9D352CC-2CAB-1EDA-A834-7CFF762190AD}"/>
                    </a:ext>
                  </a:extLst>
                </p14:cNvPr>
                <p14:cNvContentPartPr/>
                <p14:nvPr/>
              </p14:nvContentPartPr>
              <p14:xfrm>
                <a:off x="5806653" y="711053"/>
                <a:ext cx="12960" cy="17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9D352CC-2CAB-1EDA-A834-7CFF762190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91533" y="695933"/>
                  <a:ext cx="43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3FF26A-A0BA-1F00-C7A4-373FBDBEA57C}"/>
                    </a:ext>
                  </a:extLst>
                </p14:cNvPr>
                <p14:cNvContentPartPr/>
                <p14:nvPr/>
              </p14:nvContentPartPr>
              <p14:xfrm>
                <a:off x="4937613" y="788093"/>
                <a:ext cx="682560" cy="24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3FF26A-A0BA-1F00-C7A4-373FBDBEA5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22493" y="772973"/>
                  <a:ext cx="713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7C6B561-4686-5E2B-31C8-ACB3A0AD8154}"/>
                    </a:ext>
                  </a:extLst>
                </p14:cNvPr>
                <p14:cNvContentPartPr/>
                <p14:nvPr/>
              </p14:nvContentPartPr>
              <p14:xfrm>
                <a:off x="4035453" y="343853"/>
                <a:ext cx="243000" cy="384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7C6B561-4686-5E2B-31C8-ACB3A0AD815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20333" y="328733"/>
                  <a:ext cx="2732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5D5B1FB-DBF1-E6C5-43B1-1AABD69F7E3F}"/>
                    </a:ext>
                  </a:extLst>
                </p14:cNvPr>
                <p14:cNvContentPartPr/>
                <p14:nvPr/>
              </p14:nvContentPartPr>
              <p14:xfrm>
                <a:off x="4110333" y="254573"/>
                <a:ext cx="134640" cy="264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5D5B1FB-DBF1-E6C5-43B1-1AABD69F7E3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94853" y="239093"/>
                  <a:ext cx="16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7AFE60D-FD38-E9B4-FB73-4D4B11B0B3B1}"/>
                    </a:ext>
                  </a:extLst>
                </p14:cNvPr>
                <p14:cNvContentPartPr/>
                <p14:nvPr/>
              </p14:nvContentPartPr>
              <p14:xfrm>
                <a:off x="4153173" y="321533"/>
                <a:ext cx="165240" cy="219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7AFE60D-FD38-E9B4-FB73-4D4B11B0B3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37693" y="306053"/>
                  <a:ext cx="195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3F21CAA-5FCC-840B-5DC0-A8AA0A0AAE26}"/>
                    </a:ext>
                  </a:extLst>
                </p14:cNvPr>
                <p14:cNvContentPartPr/>
                <p14:nvPr/>
              </p14:nvContentPartPr>
              <p14:xfrm>
                <a:off x="3691293" y="485333"/>
                <a:ext cx="257400" cy="262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3F21CAA-5FCC-840B-5DC0-A8AA0A0AAE2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76173" y="470213"/>
                  <a:ext cx="288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E84EC77-EBBD-19D6-E80F-460925EA33D5}"/>
                    </a:ext>
                  </a:extLst>
                </p14:cNvPr>
                <p14:cNvContentPartPr/>
                <p14:nvPr/>
              </p14:nvContentPartPr>
              <p14:xfrm>
                <a:off x="3667533" y="310013"/>
                <a:ext cx="146160" cy="216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E84EC77-EBBD-19D6-E80F-460925EA33D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52053" y="294533"/>
                  <a:ext cx="176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41ADB42-6D31-7A78-E496-47968B90BC54}"/>
                    </a:ext>
                  </a:extLst>
                </p14:cNvPr>
                <p14:cNvContentPartPr/>
                <p14:nvPr/>
              </p14:nvContentPartPr>
              <p14:xfrm>
                <a:off x="2358933" y="320093"/>
                <a:ext cx="228960" cy="415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41ADB42-6D31-7A78-E496-47968B90BC5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43453" y="304613"/>
                  <a:ext cx="2595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310C711-266C-0661-F023-71AE86B1AB42}"/>
                    </a:ext>
                  </a:extLst>
                </p14:cNvPr>
                <p14:cNvContentPartPr/>
                <p14:nvPr/>
              </p14:nvContentPartPr>
              <p14:xfrm>
                <a:off x="2696253" y="238013"/>
                <a:ext cx="783720" cy="717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310C711-266C-0661-F023-71AE86B1AB4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81133" y="222533"/>
                  <a:ext cx="81432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7388E48-D874-F679-5E95-B5B90A8564C8}"/>
                    </a:ext>
                  </a:extLst>
                </p14:cNvPr>
                <p14:cNvContentPartPr/>
                <p14:nvPr/>
              </p14:nvContentPartPr>
              <p14:xfrm>
                <a:off x="3546213" y="479933"/>
                <a:ext cx="13680" cy="72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7388E48-D874-F679-5E95-B5B90A8564C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31093" y="464453"/>
                  <a:ext cx="44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A41E953-DC67-89B3-B3B9-312CEB3F9168}"/>
                    </a:ext>
                  </a:extLst>
                </p14:cNvPr>
                <p14:cNvContentPartPr/>
                <p14:nvPr/>
              </p14:nvContentPartPr>
              <p14:xfrm>
                <a:off x="3552693" y="220733"/>
                <a:ext cx="6840" cy="551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A41E953-DC67-89B3-B3B9-312CEB3F916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37213" y="205613"/>
                  <a:ext cx="3744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ED779D2-98A6-330F-7BBE-18FA39624F3A}"/>
                    </a:ext>
                  </a:extLst>
                </p14:cNvPr>
                <p14:cNvContentPartPr/>
                <p14:nvPr/>
              </p14:nvContentPartPr>
              <p14:xfrm>
                <a:off x="7441053" y="2157533"/>
                <a:ext cx="604800" cy="33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ED779D2-98A6-330F-7BBE-18FA39624F3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25573" y="2142413"/>
                  <a:ext cx="635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3AA9CF2-F146-6D45-9129-A081DF5D5BB4}"/>
                    </a:ext>
                  </a:extLst>
                </p14:cNvPr>
                <p14:cNvContentPartPr/>
                <p14:nvPr/>
              </p14:nvContentPartPr>
              <p14:xfrm>
                <a:off x="9160413" y="2181293"/>
                <a:ext cx="441000" cy="21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3AA9CF2-F146-6D45-9129-A081DF5D5B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44933" y="2166173"/>
                  <a:ext cx="471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9064BAB-F28F-6869-B3CD-1543D47F3AF4}"/>
                    </a:ext>
                  </a:extLst>
                </p14:cNvPr>
                <p14:cNvContentPartPr/>
                <p14:nvPr/>
              </p14:nvContentPartPr>
              <p14:xfrm>
                <a:off x="3158133" y="1940093"/>
                <a:ext cx="907200" cy="120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9064BAB-F28F-6869-B3CD-1543D47F3AF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43013" y="1924613"/>
                  <a:ext cx="937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7FA17AA-9A99-8EDF-045B-A58A23D1A25D}"/>
                    </a:ext>
                  </a:extLst>
                </p14:cNvPr>
                <p14:cNvContentPartPr/>
                <p14:nvPr/>
              </p14:nvContentPartPr>
              <p14:xfrm>
                <a:off x="4269093" y="1876013"/>
                <a:ext cx="43200" cy="174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7FA17AA-9A99-8EDF-045B-A58A23D1A25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53613" y="1860533"/>
                  <a:ext cx="73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8C28C8B-A03A-D923-1D9F-BA6D22C5095D}"/>
                    </a:ext>
                  </a:extLst>
                </p14:cNvPr>
                <p14:cNvContentPartPr/>
                <p14:nvPr/>
              </p14:nvContentPartPr>
              <p14:xfrm>
                <a:off x="4417773" y="1324853"/>
                <a:ext cx="195480" cy="536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8C28C8B-A03A-D923-1D9F-BA6D22C5095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02293" y="1309733"/>
                  <a:ext cx="2257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06A2EF4-955D-2CAA-AD12-AE5FF532A25E}"/>
                    </a:ext>
                  </a:extLst>
                </p14:cNvPr>
                <p14:cNvContentPartPr/>
                <p14:nvPr/>
              </p14:nvContentPartPr>
              <p14:xfrm>
                <a:off x="4483653" y="1651373"/>
                <a:ext cx="116640" cy="98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06A2EF4-955D-2CAA-AD12-AE5FF532A25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68173" y="1635893"/>
                  <a:ext cx="147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C04702-1DB1-07E3-7869-13043E85366F}"/>
                    </a:ext>
                  </a:extLst>
                </p14:cNvPr>
                <p14:cNvContentPartPr/>
                <p14:nvPr/>
              </p14:nvContentPartPr>
              <p14:xfrm>
                <a:off x="4709013" y="1265453"/>
                <a:ext cx="438480" cy="591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C04702-1DB1-07E3-7869-13043E85366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93893" y="1250333"/>
                  <a:ext cx="46872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4C1124-6E92-41C1-9C7D-0616982471A9}"/>
                    </a:ext>
                  </a:extLst>
                </p14:cNvPr>
                <p14:cNvContentPartPr/>
                <p14:nvPr/>
              </p14:nvContentPartPr>
              <p14:xfrm>
                <a:off x="5211933" y="1507733"/>
                <a:ext cx="179280" cy="410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4C1124-6E92-41C1-9C7D-0616982471A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96453" y="1492613"/>
                  <a:ext cx="2095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E70207-D490-8BB8-1E60-CF41984F1635}"/>
                    </a:ext>
                  </a:extLst>
                </p14:cNvPr>
                <p14:cNvContentPartPr/>
                <p14:nvPr/>
              </p14:nvContentPartPr>
              <p14:xfrm>
                <a:off x="5465373" y="1518893"/>
                <a:ext cx="221040" cy="517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E70207-D490-8BB8-1E60-CF41984F163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49893" y="1503773"/>
                  <a:ext cx="2516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55E103-4793-7038-BAF1-05D534D53BCB}"/>
                    </a:ext>
                  </a:extLst>
                </p14:cNvPr>
                <p14:cNvContentPartPr/>
                <p14:nvPr/>
              </p14:nvContentPartPr>
              <p14:xfrm>
                <a:off x="5691453" y="1505933"/>
                <a:ext cx="145440" cy="235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55E103-4793-7038-BAF1-05D534D53BC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75973" y="1490813"/>
                  <a:ext cx="175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F91571-0E01-D548-8197-DAE4CD5D70BB}"/>
                    </a:ext>
                  </a:extLst>
                </p14:cNvPr>
                <p14:cNvContentPartPr/>
                <p14:nvPr/>
              </p14:nvContentPartPr>
              <p14:xfrm>
                <a:off x="5972253" y="1737773"/>
                <a:ext cx="8640" cy="133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F91571-0E01-D548-8197-DAE4CD5D70B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57133" y="1722653"/>
                  <a:ext cx="38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1AF8B5-D59D-F048-E478-65FA1E2BB38B}"/>
                    </a:ext>
                  </a:extLst>
                </p14:cNvPr>
                <p14:cNvContentPartPr/>
                <p14:nvPr/>
              </p14:nvContentPartPr>
              <p14:xfrm>
                <a:off x="6080613" y="1183013"/>
                <a:ext cx="345600" cy="6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1AF8B5-D59D-F048-E478-65FA1E2BB38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65493" y="1167893"/>
                  <a:ext cx="375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E98D81D-2296-AC6C-7A2F-9BC01DBF5D46}"/>
                    </a:ext>
                  </a:extLst>
                </p14:cNvPr>
                <p14:cNvContentPartPr/>
                <p14:nvPr/>
              </p14:nvContentPartPr>
              <p14:xfrm>
                <a:off x="6374733" y="1148813"/>
                <a:ext cx="108000" cy="105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E98D81D-2296-AC6C-7A2F-9BC01DBF5D4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59253" y="1133333"/>
                  <a:ext cx="138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0CC6768-2FD5-A05D-8BF3-E32AED0409C1}"/>
                    </a:ext>
                  </a:extLst>
                </p14:cNvPr>
                <p14:cNvContentPartPr/>
                <p14:nvPr/>
              </p14:nvContentPartPr>
              <p14:xfrm>
                <a:off x="6218493" y="1543733"/>
                <a:ext cx="236880" cy="60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0CC6768-2FD5-A05D-8BF3-E32AED0409C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03373" y="1528253"/>
                  <a:ext cx="267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39138D9-18F5-CC4A-18A4-320350209F3C}"/>
                    </a:ext>
                  </a:extLst>
                </p14:cNvPr>
                <p14:cNvContentPartPr/>
                <p14:nvPr/>
              </p14:nvContentPartPr>
              <p14:xfrm>
                <a:off x="6454293" y="1466333"/>
                <a:ext cx="108720" cy="124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39138D9-18F5-CC4A-18A4-320350209F3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39173" y="1451213"/>
                  <a:ext cx="139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123463F-18C7-F926-04E5-2C2F5457BB57}"/>
                    </a:ext>
                  </a:extLst>
                </p14:cNvPr>
                <p14:cNvContentPartPr/>
                <p14:nvPr/>
              </p14:nvContentPartPr>
              <p14:xfrm>
                <a:off x="6275013" y="1845413"/>
                <a:ext cx="276120" cy="12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123463F-18C7-F926-04E5-2C2F5457BB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59893" y="1830293"/>
                  <a:ext cx="306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F5F9E06-D847-F030-806B-A7F902AA04AD}"/>
                    </a:ext>
                  </a:extLst>
                </p14:cNvPr>
                <p14:cNvContentPartPr/>
                <p14:nvPr/>
              </p14:nvContentPartPr>
              <p14:xfrm>
                <a:off x="6524853" y="1759013"/>
                <a:ext cx="113760" cy="154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F5F9E06-D847-F030-806B-A7F902AA04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09373" y="1743893"/>
                  <a:ext cx="144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FFB2EE0-52DC-156A-D59F-98383BA14BD7}"/>
                    </a:ext>
                  </a:extLst>
                </p14:cNvPr>
                <p14:cNvContentPartPr/>
                <p14:nvPr/>
              </p14:nvContentPartPr>
              <p14:xfrm>
                <a:off x="2848893" y="1167173"/>
                <a:ext cx="1386720" cy="913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FFB2EE0-52DC-156A-D59F-98383BA14B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33773" y="1152053"/>
                  <a:ext cx="1416960" cy="9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7D4958B-8146-95BF-2E83-300DFB1CC479}"/>
                    </a:ext>
                  </a:extLst>
                </p14:cNvPr>
                <p14:cNvContentPartPr/>
                <p14:nvPr/>
              </p14:nvContentPartPr>
              <p14:xfrm>
                <a:off x="2604093" y="2065733"/>
                <a:ext cx="439920" cy="609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7D4958B-8146-95BF-2E83-300DFB1CC47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88613" y="2050253"/>
                  <a:ext cx="47052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F0D4C02-8E7D-8D84-630E-3265328A82B8}"/>
                    </a:ext>
                  </a:extLst>
                </p14:cNvPr>
                <p14:cNvContentPartPr/>
                <p14:nvPr/>
              </p14:nvContentPartPr>
              <p14:xfrm>
                <a:off x="2581053" y="2509253"/>
                <a:ext cx="140040" cy="184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F0D4C02-8E7D-8D84-630E-3265328A82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65573" y="2493773"/>
                  <a:ext cx="170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14319E7-219B-8A77-0D16-C42E85299605}"/>
                    </a:ext>
                  </a:extLst>
                </p14:cNvPr>
                <p14:cNvContentPartPr/>
                <p14:nvPr/>
              </p14:nvContentPartPr>
              <p14:xfrm>
                <a:off x="2897133" y="2590253"/>
                <a:ext cx="109440" cy="302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14319E7-219B-8A77-0D16-C42E8529960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82013" y="2575133"/>
                  <a:ext cx="140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A3578A2-07D5-908B-436A-0C933E7DD129}"/>
                    </a:ext>
                  </a:extLst>
                </p14:cNvPr>
                <p14:cNvContentPartPr/>
                <p14:nvPr/>
              </p14:nvContentPartPr>
              <p14:xfrm>
                <a:off x="2980653" y="2553533"/>
                <a:ext cx="239040" cy="332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A3578A2-07D5-908B-436A-0C933E7DD12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65533" y="2538053"/>
                  <a:ext cx="269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E3557C9-27EC-34E4-DB89-9636897AE84F}"/>
                    </a:ext>
                  </a:extLst>
                </p14:cNvPr>
                <p14:cNvContentPartPr/>
                <p14:nvPr/>
              </p14:nvContentPartPr>
              <p14:xfrm>
                <a:off x="3274413" y="2490533"/>
                <a:ext cx="493920" cy="617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E3557C9-27EC-34E4-DB89-9636897AE84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59293" y="2475413"/>
                  <a:ext cx="52416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2A9DE98-E168-4C2F-8DA8-106DE0DC1625}"/>
                    </a:ext>
                  </a:extLst>
                </p14:cNvPr>
                <p14:cNvContentPartPr/>
                <p14:nvPr/>
              </p14:nvContentPartPr>
              <p14:xfrm>
                <a:off x="3911613" y="2447693"/>
                <a:ext cx="179280" cy="408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2A9DE98-E168-4C2F-8DA8-106DE0DC162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96133" y="2432573"/>
                  <a:ext cx="2098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805B721-0777-8ECA-5AB3-700401301826}"/>
                    </a:ext>
                  </a:extLst>
                </p14:cNvPr>
                <p14:cNvContentPartPr/>
                <p14:nvPr/>
              </p14:nvContentPartPr>
              <p14:xfrm>
                <a:off x="4084053" y="2959253"/>
                <a:ext cx="14400" cy="18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805B721-0777-8ECA-5AB3-70040130182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68933" y="2944133"/>
                  <a:ext cx="45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CBB5AA4-CCDF-DA5B-6EB1-5CF3C96341DC}"/>
                    </a:ext>
                  </a:extLst>
                </p14:cNvPr>
                <p14:cNvContentPartPr/>
                <p14:nvPr/>
              </p14:nvContentPartPr>
              <p14:xfrm>
                <a:off x="3031413" y="3125573"/>
                <a:ext cx="826920" cy="37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CBB5AA4-CCDF-DA5B-6EB1-5CF3C96341D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16293" y="3110453"/>
                  <a:ext cx="857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247189F-8DD3-AA67-9EA9-EE0316DA6AFE}"/>
                    </a:ext>
                  </a:extLst>
                </p14:cNvPr>
                <p14:cNvContentPartPr/>
                <p14:nvPr/>
              </p14:nvContentPartPr>
              <p14:xfrm>
                <a:off x="4514973" y="2700053"/>
                <a:ext cx="387000" cy="63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247189F-8DD3-AA67-9EA9-EE0316DA6AF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99853" y="2684933"/>
                  <a:ext cx="417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0BCFA73-F7A7-CB26-2294-EF74C1AC7A9C}"/>
                    </a:ext>
                  </a:extLst>
                </p14:cNvPr>
                <p14:cNvContentPartPr/>
                <p14:nvPr/>
              </p14:nvContentPartPr>
              <p14:xfrm>
                <a:off x="4831773" y="2672333"/>
                <a:ext cx="117360" cy="192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0BCFA73-F7A7-CB26-2294-EF74C1AC7A9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16293" y="2656853"/>
                  <a:ext cx="147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FC95B07-96C9-A87D-6DC4-E2F35BE963F1}"/>
                    </a:ext>
                  </a:extLst>
                </p14:cNvPr>
                <p14:cNvContentPartPr/>
                <p14:nvPr/>
              </p14:nvContentPartPr>
              <p14:xfrm>
                <a:off x="11379453" y="1285613"/>
                <a:ext cx="203760" cy="428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FC95B07-96C9-A87D-6DC4-E2F35BE963F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64333" y="1270493"/>
                  <a:ext cx="234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A5C693C-FCCE-36BA-713A-5623A0C00749}"/>
                    </a:ext>
                  </a:extLst>
                </p14:cNvPr>
                <p14:cNvContentPartPr/>
                <p14:nvPr/>
              </p14:nvContentPartPr>
              <p14:xfrm>
                <a:off x="9935133" y="1025333"/>
                <a:ext cx="88560" cy="20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A5C693C-FCCE-36BA-713A-5623A0C0074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20013" y="1010213"/>
                  <a:ext cx="119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FE16B39-F3E8-0C6A-6E60-94720DA2274C}"/>
                    </a:ext>
                  </a:extLst>
                </p14:cNvPr>
                <p14:cNvContentPartPr/>
                <p14:nvPr/>
              </p14:nvContentPartPr>
              <p14:xfrm>
                <a:off x="8409453" y="1111733"/>
                <a:ext cx="106200" cy="47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FE16B39-F3E8-0C6A-6E60-94720DA2274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394333" y="1096613"/>
                  <a:ext cx="136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69127F6-667B-23D4-AF2D-72DB51AA5133}"/>
                    </a:ext>
                  </a:extLst>
                </p14:cNvPr>
                <p14:cNvContentPartPr/>
                <p14:nvPr/>
              </p14:nvContentPartPr>
              <p14:xfrm>
                <a:off x="2322573" y="3799853"/>
                <a:ext cx="289440" cy="136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69127F6-667B-23D4-AF2D-72DB51AA513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07453" y="3784733"/>
                  <a:ext cx="320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CBC3A44-3E6C-578C-22C8-0031BF1B437F}"/>
                    </a:ext>
                  </a:extLst>
                </p14:cNvPr>
                <p14:cNvContentPartPr/>
                <p14:nvPr/>
              </p14:nvContentPartPr>
              <p14:xfrm>
                <a:off x="2535333" y="3741893"/>
                <a:ext cx="191880" cy="190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CBC3A44-3E6C-578C-22C8-0031BF1B43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20213" y="3726413"/>
                  <a:ext cx="222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A93230-2D8C-F56B-CE61-1A89B21D76EE}"/>
                    </a:ext>
                  </a:extLst>
                </p14:cNvPr>
                <p14:cNvContentPartPr/>
                <p14:nvPr/>
              </p14:nvContentPartPr>
              <p14:xfrm>
                <a:off x="3103053" y="3525173"/>
                <a:ext cx="63720" cy="402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A93230-2D8C-F56B-CE61-1A89B21D76E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87933" y="3510053"/>
                  <a:ext cx="939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E356DB7-DF89-2E7A-B5DD-4F6F9F434B59}"/>
                    </a:ext>
                  </a:extLst>
                </p14:cNvPr>
                <p14:cNvContentPartPr/>
                <p14:nvPr/>
              </p14:nvContentPartPr>
              <p14:xfrm>
                <a:off x="3287013" y="3470093"/>
                <a:ext cx="83880" cy="4705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E356DB7-DF89-2E7A-B5DD-4F6F9F434B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71533" y="3454973"/>
                  <a:ext cx="1144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94B9780-A15F-AA80-82AA-E6AAF00AFAEE}"/>
                    </a:ext>
                  </a:extLst>
                </p14:cNvPr>
                <p14:cNvContentPartPr/>
                <p14:nvPr/>
              </p14:nvContentPartPr>
              <p14:xfrm>
                <a:off x="3191253" y="3636413"/>
                <a:ext cx="718920" cy="262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94B9780-A15F-AA80-82AA-E6AAF00AFAE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175773" y="3621293"/>
                  <a:ext cx="749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33A856D-4640-0745-81AF-35F75A7FFB68}"/>
                    </a:ext>
                  </a:extLst>
                </p14:cNvPr>
                <p14:cNvContentPartPr/>
                <p14:nvPr/>
              </p14:nvContentPartPr>
              <p14:xfrm>
                <a:off x="3913053" y="3387293"/>
                <a:ext cx="201240" cy="403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33A856D-4640-0745-81AF-35F75A7FFB6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897933" y="3372173"/>
                  <a:ext cx="2318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7680D58-D582-21E7-6DB5-A45EECDEC3D2}"/>
                    </a:ext>
                  </a:extLst>
                </p14:cNvPr>
                <p14:cNvContentPartPr/>
                <p14:nvPr/>
              </p14:nvContentPartPr>
              <p14:xfrm>
                <a:off x="4135533" y="3948173"/>
                <a:ext cx="7920" cy="13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7680D58-D582-21E7-6DB5-A45EECDEC3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120413" y="3933053"/>
                  <a:ext cx="38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8F96C72-969C-A3F7-688E-D820FD99FAB1}"/>
                    </a:ext>
                  </a:extLst>
                </p14:cNvPr>
                <p14:cNvContentPartPr/>
                <p14:nvPr/>
              </p14:nvContentPartPr>
              <p14:xfrm>
                <a:off x="4415253" y="3863933"/>
                <a:ext cx="374760" cy="12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8F96C72-969C-A3F7-688E-D820FD99FAB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00133" y="3848813"/>
                  <a:ext cx="405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703A9F5-23DD-031B-044B-47064FBCBE6C}"/>
                    </a:ext>
                  </a:extLst>
                </p14:cNvPr>
                <p14:cNvContentPartPr/>
                <p14:nvPr/>
              </p14:nvContentPartPr>
              <p14:xfrm>
                <a:off x="4703613" y="3755213"/>
                <a:ext cx="152640" cy="198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703A9F5-23DD-031B-044B-47064FBCBE6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688493" y="3740093"/>
                  <a:ext cx="183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C59156B-9493-18DC-6237-F366ADD6E0A6}"/>
                    </a:ext>
                  </a:extLst>
                </p14:cNvPr>
                <p14:cNvContentPartPr/>
                <p14:nvPr/>
              </p14:nvContentPartPr>
              <p14:xfrm>
                <a:off x="5517933" y="2555693"/>
                <a:ext cx="252360" cy="561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C59156B-9493-18DC-6237-F366ADD6E0A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502813" y="2540573"/>
                  <a:ext cx="28260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4BD3079-F2CC-5F92-1891-F0AA763149A6}"/>
                    </a:ext>
                  </a:extLst>
                </p14:cNvPr>
                <p14:cNvContentPartPr/>
                <p14:nvPr/>
              </p14:nvContentPartPr>
              <p14:xfrm>
                <a:off x="5890893" y="2805893"/>
                <a:ext cx="81000" cy="203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4BD3079-F2CC-5F92-1891-F0AA763149A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75413" y="2790773"/>
                  <a:ext cx="111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5A94B9C-7119-15A3-6C14-4EF0148BFBEB}"/>
                    </a:ext>
                  </a:extLst>
                </p14:cNvPr>
                <p14:cNvContentPartPr/>
                <p14:nvPr/>
              </p14:nvContentPartPr>
              <p14:xfrm>
                <a:off x="5911053" y="2691413"/>
                <a:ext cx="28080" cy="62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5A94B9C-7119-15A3-6C14-4EF0148BFBE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895933" y="2676293"/>
                  <a:ext cx="58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BDF3725-C46B-8641-A37D-5E4BD61ABDDB}"/>
                    </a:ext>
                  </a:extLst>
                </p14:cNvPr>
                <p14:cNvContentPartPr/>
                <p14:nvPr/>
              </p14:nvContentPartPr>
              <p14:xfrm>
                <a:off x="6017253" y="2684933"/>
                <a:ext cx="130680" cy="330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BDF3725-C46B-8641-A37D-5E4BD61ABDD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01773" y="2669813"/>
                  <a:ext cx="1612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825A37B-0A3E-3AD6-2D4F-83B81B39DE8B}"/>
                    </a:ext>
                  </a:extLst>
                </p14:cNvPr>
                <p14:cNvContentPartPr/>
                <p14:nvPr/>
              </p14:nvContentPartPr>
              <p14:xfrm>
                <a:off x="6287973" y="2593133"/>
                <a:ext cx="732600" cy="413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825A37B-0A3E-3AD6-2D4F-83B81B39DE8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72493" y="2578013"/>
                  <a:ext cx="7632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68401A7-F9E5-48D0-19E2-574F2F0CF056}"/>
                    </a:ext>
                  </a:extLst>
                </p14:cNvPr>
                <p14:cNvContentPartPr/>
                <p14:nvPr/>
              </p14:nvContentPartPr>
              <p14:xfrm>
                <a:off x="7403253" y="2740373"/>
                <a:ext cx="125640" cy="321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68401A7-F9E5-48D0-19E2-574F2F0CF05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88133" y="2725253"/>
                  <a:ext cx="1562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26280E3-A9B8-020A-E6F2-BA4B234A64DA}"/>
                    </a:ext>
                  </a:extLst>
                </p14:cNvPr>
                <p14:cNvContentPartPr/>
                <p14:nvPr/>
              </p14:nvContentPartPr>
              <p14:xfrm>
                <a:off x="7603413" y="2772773"/>
                <a:ext cx="791640" cy="194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26280E3-A9B8-020A-E6F2-BA4B234A64D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588293" y="2757653"/>
                  <a:ext cx="822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C9C8A96-4512-FCF2-20F0-8AA389C25F44}"/>
                    </a:ext>
                  </a:extLst>
                </p14:cNvPr>
                <p14:cNvContentPartPr/>
                <p14:nvPr/>
              </p14:nvContentPartPr>
              <p14:xfrm>
                <a:off x="8697813" y="2774573"/>
                <a:ext cx="48960" cy="174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C9C8A96-4512-FCF2-20F0-8AA389C25F4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82333" y="2759453"/>
                  <a:ext cx="79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45F216C-B71F-F2F6-D7AA-5A83982396E5}"/>
                    </a:ext>
                  </a:extLst>
                </p14:cNvPr>
                <p14:cNvContentPartPr/>
                <p14:nvPr/>
              </p14:nvContentPartPr>
              <p14:xfrm>
                <a:off x="8708253" y="2631293"/>
                <a:ext cx="31680" cy="37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45F216C-B71F-F2F6-D7AA-5A83982396E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92773" y="2616173"/>
                  <a:ext cx="62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CB57DA3-6723-890A-B330-939483740AF4}"/>
                    </a:ext>
                  </a:extLst>
                </p14:cNvPr>
                <p14:cNvContentPartPr/>
                <p14:nvPr/>
              </p14:nvContentPartPr>
              <p14:xfrm>
                <a:off x="8817693" y="2588093"/>
                <a:ext cx="407160" cy="583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CB57DA3-6723-890A-B330-939483740AF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802573" y="2572973"/>
                  <a:ext cx="43776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749CF68-4A5C-EAAC-A6CD-70E6DD7D9A3C}"/>
                    </a:ext>
                  </a:extLst>
                </p14:cNvPr>
                <p14:cNvContentPartPr/>
                <p14:nvPr/>
              </p14:nvContentPartPr>
              <p14:xfrm>
                <a:off x="9323493" y="2728493"/>
                <a:ext cx="270360" cy="181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749CF68-4A5C-EAAC-A6CD-70E6DD7D9A3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08373" y="2713013"/>
                  <a:ext cx="300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0F49179-8221-1859-860F-5C06F9C14891}"/>
                    </a:ext>
                  </a:extLst>
                </p14:cNvPr>
                <p14:cNvContentPartPr/>
                <p14:nvPr/>
              </p14:nvContentPartPr>
              <p14:xfrm>
                <a:off x="9669093" y="2490533"/>
                <a:ext cx="31320" cy="417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0F49179-8221-1859-860F-5C06F9C1489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53973" y="2475413"/>
                  <a:ext cx="619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8F67FD9-DB3C-1FB0-CA67-DFA93875D65F}"/>
                    </a:ext>
                  </a:extLst>
                </p14:cNvPr>
                <p14:cNvContentPartPr/>
                <p14:nvPr/>
              </p14:nvContentPartPr>
              <p14:xfrm>
                <a:off x="9592053" y="2630933"/>
                <a:ext cx="88920" cy="36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8F67FD9-DB3C-1FB0-CA67-DFA93875D65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76933" y="2615813"/>
                  <a:ext cx="119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547D3D7-D1F9-1505-ABD6-5810FC23466D}"/>
                    </a:ext>
                  </a:extLst>
                </p14:cNvPr>
                <p14:cNvContentPartPr/>
                <p14:nvPr/>
              </p14:nvContentPartPr>
              <p14:xfrm>
                <a:off x="9707253" y="2480093"/>
                <a:ext cx="298080" cy="403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547D3D7-D1F9-1505-ABD6-5810FC23466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92133" y="2464973"/>
                  <a:ext cx="32832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71E804F-F2BE-6CBC-ADB2-92B5E74BCD6D}"/>
                    </a:ext>
                  </a:extLst>
                </p14:cNvPr>
                <p14:cNvContentPartPr/>
                <p14:nvPr/>
              </p14:nvContentPartPr>
              <p14:xfrm>
                <a:off x="9924333" y="2627693"/>
                <a:ext cx="41040" cy="8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71E804F-F2BE-6CBC-ADB2-92B5E74BCD6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09213" y="2612213"/>
                  <a:ext cx="71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27D8BAB-B0C0-7D78-1596-3DAAB2FFA2BE}"/>
                    </a:ext>
                  </a:extLst>
                </p14:cNvPr>
                <p14:cNvContentPartPr/>
                <p14:nvPr/>
              </p14:nvContentPartPr>
              <p14:xfrm>
                <a:off x="10254453" y="2438333"/>
                <a:ext cx="87120" cy="519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27D8BAB-B0C0-7D78-1596-3DAAB2FFA2B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39333" y="2423213"/>
                  <a:ext cx="1173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B5C67D1-E051-309D-B9A7-B2BA6FE94B2D}"/>
                    </a:ext>
                  </a:extLst>
                </p14:cNvPr>
                <p14:cNvContentPartPr/>
                <p14:nvPr/>
              </p14:nvContentPartPr>
              <p14:xfrm>
                <a:off x="10201533" y="2509613"/>
                <a:ext cx="497880" cy="387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B5C67D1-E051-309D-B9A7-B2BA6FE94B2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86053" y="2494493"/>
                  <a:ext cx="5284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F559F59-51FE-CE1B-5E8A-AB67D08AE7A6}"/>
                    </a:ext>
                  </a:extLst>
                </p14:cNvPr>
                <p14:cNvContentPartPr/>
                <p14:nvPr/>
              </p14:nvContentPartPr>
              <p14:xfrm>
                <a:off x="10658373" y="2693933"/>
                <a:ext cx="45000" cy="45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F559F59-51FE-CE1B-5E8A-AB67D08AE7A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643253" y="2678453"/>
                  <a:ext cx="75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298BED6-29A6-B327-5913-34491C6B5FB4}"/>
                    </a:ext>
                  </a:extLst>
                </p14:cNvPr>
                <p14:cNvContentPartPr/>
                <p14:nvPr/>
              </p14:nvContentPartPr>
              <p14:xfrm>
                <a:off x="10758093" y="2665133"/>
                <a:ext cx="192600" cy="464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298BED6-29A6-B327-5913-34491C6B5FB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742973" y="2649653"/>
                  <a:ext cx="2228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F9BE934-3EF0-C9C1-FC70-3EADA9D6004C}"/>
                    </a:ext>
                  </a:extLst>
                </p14:cNvPr>
                <p14:cNvContentPartPr/>
                <p14:nvPr/>
              </p14:nvContentPartPr>
              <p14:xfrm>
                <a:off x="10990293" y="2764133"/>
                <a:ext cx="38160" cy="165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F9BE934-3EF0-C9C1-FC70-3EADA9D6004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975173" y="2749013"/>
                  <a:ext cx="6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3E34E91-DF88-6D04-539B-19F3A38264ED}"/>
                    </a:ext>
                  </a:extLst>
                </p14:cNvPr>
                <p14:cNvContentPartPr/>
                <p14:nvPr/>
              </p14:nvContentPartPr>
              <p14:xfrm>
                <a:off x="11118813" y="2523293"/>
                <a:ext cx="113760" cy="4431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3E34E91-DF88-6D04-539B-19F3A38264E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103333" y="2508173"/>
                  <a:ext cx="1443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4BAFF8-3A15-BCF9-C19B-3B919E86E1FE}"/>
                    </a:ext>
                  </a:extLst>
                </p14:cNvPr>
                <p14:cNvContentPartPr/>
                <p14:nvPr/>
              </p14:nvContentPartPr>
              <p14:xfrm>
                <a:off x="11204853" y="3060413"/>
                <a:ext cx="19800" cy="11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4BAFF8-3A15-BCF9-C19B-3B919E86E1F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189733" y="3045293"/>
                  <a:ext cx="50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73B8875-49FA-1CA3-B049-94B1924B4FDC}"/>
                    </a:ext>
                  </a:extLst>
                </p14:cNvPr>
                <p14:cNvContentPartPr/>
                <p14:nvPr/>
              </p14:nvContentPartPr>
              <p14:xfrm>
                <a:off x="5307333" y="3643973"/>
                <a:ext cx="331920" cy="335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73B8875-49FA-1CA3-B049-94B1924B4FD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292213" y="3628853"/>
                  <a:ext cx="3625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884B207-BF9F-E76A-7E90-133430CCEC75}"/>
                    </a:ext>
                  </a:extLst>
                </p14:cNvPr>
                <p14:cNvContentPartPr/>
                <p14:nvPr/>
              </p14:nvContentPartPr>
              <p14:xfrm>
                <a:off x="5704053" y="3478373"/>
                <a:ext cx="679320" cy="469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884B207-BF9F-E76A-7E90-133430CCEC7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88933" y="3463253"/>
                  <a:ext cx="7099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BD8CDB8-2071-4E5D-BB5D-BC17BF6F8242}"/>
                    </a:ext>
                  </a:extLst>
                </p14:cNvPr>
                <p14:cNvContentPartPr/>
                <p14:nvPr/>
              </p14:nvContentPartPr>
              <p14:xfrm>
                <a:off x="6426213" y="3623453"/>
                <a:ext cx="388080" cy="284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BD8CDB8-2071-4E5D-BB5D-BC17BF6F824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10733" y="3608333"/>
                  <a:ext cx="418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C28D83D-9F2D-0F2D-E1A7-DD95E32BAF47}"/>
                    </a:ext>
                  </a:extLst>
                </p14:cNvPr>
                <p14:cNvContentPartPr/>
                <p14:nvPr/>
              </p14:nvContentPartPr>
              <p14:xfrm>
                <a:off x="7423773" y="3634613"/>
                <a:ext cx="204480" cy="303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C28D83D-9F2D-0F2D-E1A7-DD95E32BAF4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08653" y="3619493"/>
                  <a:ext cx="2347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9C99480-CF63-DE63-8C90-864228158C10}"/>
                    </a:ext>
                  </a:extLst>
                </p14:cNvPr>
                <p14:cNvContentPartPr/>
                <p14:nvPr/>
              </p14:nvContentPartPr>
              <p14:xfrm>
                <a:off x="7699173" y="3712733"/>
                <a:ext cx="123120" cy="127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9C99480-CF63-DE63-8C90-864228158C1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684053" y="3697613"/>
                  <a:ext cx="153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16C3138-27E5-F9D0-3720-29042E765B97}"/>
                    </a:ext>
                  </a:extLst>
                </p14:cNvPr>
                <p14:cNvContentPartPr/>
                <p14:nvPr/>
              </p14:nvContentPartPr>
              <p14:xfrm>
                <a:off x="7873053" y="3667373"/>
                <a:ext cx="115920" cy="2401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16C3138-27E5-F9D0-3720-29042E765B9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857573" y="3652253"/>
                  <a:ext cx="1465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457AD07-AE37-88A5-AC7E-618AAA3D5FCE}"/>
                    </a:ext>
                  </a:extLst>
                </p14:cNvPr>
                <p14:cNvContentPartPr/>
                <p14:nvPr/>
              </p14:nvContentPartPr>
              <p14:xfrm>
                <a:off x="8166813" y="3538853"/>
                <a:ext cx="417600" cy="7131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457AD07-AE37-88A5-AC7E-618AAA3D5FC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151333" y="3523733"/>
                  <a:ext cx="44820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1E9E4F9-FF63-CC74-7FC4-CC2F9EFD93D2}"/>
                    </a:ext>
                  </a:extLst>
                </p14:cNvPr>
                <p14:cNvContentPartPr/>
                <p14:nvPr/>
              </p14:nvContentPartPr>
              <p14:xfrm>
                <a:off x="7721853" y="4079213"/>
                <a:ext cx="445680" cy="40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1E9E4F9-FF63-CC74-7FC4-CC2F9EFD93D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06733" y="4064093"/>
                  <a:ext cx="475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30BC856-42FD-D7E8-8753-BA8FDFD25530}"/>
                    </a:ext>
                  </a:extLst>
                </p14:cNvPr>
                <p14:cNvContentPartPr/>
                <p14:nvPr/>
              </p14:nvContentPartPr>
              <p14:xfrm>
                <a:off x="8863773" y="3730733"/>
                <a:ext cx="266400" cy="52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30BC856-42FD-D7E8-8753-BA8FDFD2553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848293" y="3715613"/>
                  <a:ext cx="296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195D4B7-BA02-DEAF-FFAC-EB698AD7ABFD}"/>
                    </a:ext>
                  </a:extLst>
                </p14:cNvPr>
                <p14:cNvContentPartPr/>
                <p14:nvPr/>
              </p14:nvContentPartPr>
              <p14:xfrm>
                <a:off x="9093453" y="3660893"/>
                <a:ext cx="125280" cy="198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195D4B7-BA02-DEAF-FFAC-EB698AD7ABF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078333" y="3645773"/>
                  <a:ext cx="155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95CF341-3021-4582-F861-DAF4CF947BC4}"/>
                    </a:ext>
                  </a:extLst>
                </p14:cNvPr>
                <p14:cNvContentPartPr/>
                <p14:nvPr/>
              </p14:nvContentPartPr>
              <p14:xfrm>
                <a:off x="9397653" y="3557213"/>
                <a:ext cx="119520" cy="384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95CF341-3021-4582-F861-DAF4CF947BC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82173" y="3542093"/>
                  <a:ext cx="1501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D56D1EC-38BC-BD50-185D-CF91301C349E}"/>
                    </a:ext>
                  </a:extLst>
                </p14:cNvPr>
                <p14:cNvContentPartPr/>
                <p14:nvPr/>
              </p14:nvContentPartPr>
              <p14:xfrm>
                <a:off x="9589893" y="3764573"/>
                <a:ext cx="99360" cy="135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D56D1EC-38BC-BD50-185D-CF91301C349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74413" y="3749453"/>
                  <a:ext cx="129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39AA78C-005A-DB32-165D-77474887EEBF}"/>
                    </a:ext>
                  </a:extLst>
                </p14:cNvPr>
                <p14:cNvContentPartPr/>
                <p14:nvPr/>
              </p14:nvContentPartPr>
              <p14:xfrm>
                <a:off x="9757653" y="3740093"/>
                <a:ext cx="86400" cy="156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39AA78C-005A-DB32-165D-77474887EEB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742533" y="3724973"/>
                  <a:ext cx="117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5364779-F417-7C3A-897D-52F25A4E0342}"/>
                    </a:ext>
                  </a:extLst>
                </p14:cNvPr>
                <p14:cNvContentPartPr/>
                <p14:nvPr/>
              </p14:nvContentPartPr>
              <p14:xfrm>
                <a:off x="10010013" y="3607253"/>
                <a:ext cx="185760" cy="349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5364779-F417-7C3A-897D-52F25A4E034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994533" y="3592133"/>
                  <a:ext cx="2163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BA7C7B4-7FEF-CE0D-C000-978CDA36513C}"/>
                    </a:ext>
                  </a:extLst>
                </p14:cNvPr>
                <p14:cNvContentPartPr/>
                <p14:nvPr/>
              </p14:nvContentPartPr>
              <p14:xfrm>
                <a:off x="10289733" y="3613733"/>
                <a:ext cx="15480" cy="3639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BA7C7B4-7FEF-CE0D-C000-978CDA36513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274613" y="3598253"/>
                  <a:ext cx="460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BE143DA-0F77-D6BA-15FE-A520802AFB3A}"/>
                    </a:ext>
                  </a:extLst>
                </p14:cNvPr>
                <p14:cNvContentPartPr/>
                <p14:nvPr/>
              </p14:nvContentPartPr>
              <p14:xfrm>
                <a:off x="10191453" y="3637853"/>
                <a:ext cx="208800" cy="2682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BE143DA-0F77-D6BA-15FE-A520802AFB3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75973" y="3622733"/>
                  <a:ext cx="239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D88DD23-70E7-A98D-BD13-0073E758A90D}"/>
                    </a:ext>
                  </a:extLst>
                </p14:cNvPr>
                <p14:cNvContentPartPr/>
                <p14:nvPr/>
              </p14:nvContentPartPr>
              <p14:xfrm>
                <a:off x="10440213" y="3803093"/>
                <a:ext cx="115560" cy="202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D88DD23-70E7-A98D-BD13-0073E758A90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424733" y="3787613"/>
                  <a:ext cx="146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962C1FA-59F9-CA98-1C22-1A0A4EC8CC13}"/>
                    </a:ext>
                  </a:extLst>
                </p14:cNvPr>
                <p14:cNvContentPartPr/>
                <p14:nvPr/>
              </p14:nvContentPartPr>
              <p14:xfrm>
                <a:off x="10665933" y="3868253"/>
                <a:ext cx="5760" cy="68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962C1FA-59F9-CA98-1C22-1A0A4EC8CC1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650453" y="3853133"/>
                  <a:ext cx="36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FB20FE5-994A-868D-268E-8DAD17FA8A3E}"/>
                    </a:ext>
                  </a:extLst>
                </p14:cNvPr>
                <p14:cNvContentPartPr/>
                <p14:nvPr/>
              </p14:nvContentPartPr>
              <p14:xfrm>
                <a:off x="10435533" y="3785093"/>
                <a:ext cx="218880" cy="2685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FB20FE5-994A-868D-268E-8DAD17FA8A3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420413" y="3769973"/>
                  <a:ext cx="249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8E22495-E4CE-5354-819F-A4765696602B}"/>
                    </a:ext>
                  </a:extLst>
                </p14:cNvPr>
                <p14:cNvContentPartPr/>
                <p14:nvPr/>
              </p14:nvContentPartPr>
              <p14:xfrm>
                <a:off x="9322053" y="3197933"/>
                <a:ext cx="1347840" cy="11998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8E22495-E4CE-5354-819F-A4765696602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06933" y="3182813"/>
                  <a:ext cx="1378080" cy="12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A3A2613-31C9-AEAC-BA48-1D3D57ED8145}"/>
                    </a:ext>
                  </a:extLst>
                </p14:cNvPr>
                <p14:cNvContentPartPr/>
                <p14:nvPr/>
              </p14:nvContentPartPr>
              <p14:xfrm>
                <a:off x="7257453" y="3091373"/>
                <a:ext cx="1425600" cy="1424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A3A2613-31C9-AEAC-BA48-1D3D57ED814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241973" y="3076253"/>
                  <a:ext cx="1455840" cy="14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89E665-12DC-0EC6-C307-0E8133C625C4}"/>
                    </a:ext>
                  </a:extLst>
                </p14:cNvPr>
                <p14:cNvContentPartPr/>
                <p14:nvPr/>
              </p14:nvContentPartPr>
              <p14:xfrm>
                <a:off x="5970453" y="4106573"/>
                <a:ext cx="330840" cy="5407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89E665-12DC-0EC6-C307-0E8133C625C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55333" y="4091093"/>
                  <a:ext cx="3614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9DFB65F-2D3C-7220-05FA-032F563EA7A8}"/>
                    </a:ext>
                  </a:extLst>
                </p14:cNvPr>
                <p14:cNvContentPartPr/>
                <p14:nvPr/>
              </p14:nvContentPartPr>
              <p14:xfrm>
                <a:off x="6263493" y="4500413"/>
                <a:ext cx="137880" cy="204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9DFB65F-2D3C-7220-05FA-032F563EA7A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248013" y="4485293"/>
                  <a:ext cx="168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1343B10-EF18-C294-30EB-35144317529E}"/>
                    </a:ext>
                  </a:extLst>
                </p14:cNvPr>
                <p14:cNvContentPartPr/>
                <p14:nvPr/>
              </p14:nvContentPartPr>
              <p14:xfrm>
                <a:off x="7055853" y="4486733"/>
                <a:ext cx="1740600" cy="10738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1343B10-EF18-C294-30EB-35144317529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40733" y="4471613"/>
                  <a:ext cx="177120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AE5069E-308B-311D-074C-273CC7AB2307}"/>
                    </a:ext>
                  </a:extLst>
                </p14:cNvPr>
                <p14:cNvContentPartPr/>
                <p14:nvPr/>
              </p14:nvContentPartPr>
              <p14:xfrm>
                <a:off x="7349613" y="4137533"/>
                <a:ext cx="2617560" cy="1360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AE5069E-308B-311D-074C-273CC7AB230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334493" y="4122413"/>
                  <a:ext cx="264816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825FF0F-0FA2-AC90-71D8-FBA348C8BA3A}"/>
                    </a:ext>
                  </a:extLst>
                </p14:cNvPr>
                <p14:cNvContentPartPr/>
                <p14:nvPr/>
              </p14:nvContentPartPr>
              <p14:xfrm>
                <a:off x="8761893" y="5401133"/>
                <a:ext cx="1311480" cy="56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825FF0F-0FA2-AC90-71D8-FBA348C8BA3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746773" y="5386013"/>
                  <a:ext cx="1341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DED406C-32B6-E533-A02F-30F65B81F190}"/>
                    </a:ext>
                  </a:extLst>
                </p14:cNvPr>
                <p14:cNvContentPartPr/>
                <p14:nvPr/>
              </p14:nvContentPartPr>
              <p14:xfrm>
                <a:off x="7051173" y="4414373"/>
                <a:ext cx="237960" cy="3096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DED406C-32B6-E533-A02F-30F65B81F19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36053" y="4398893"/>
                  <a:ext cx="268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BD091BC-7A73-4F63-6F86-7E7CDE06C922}"/>
                    </a:ext>
                  </a:extLst>
                </p14:cNvPr>
                <p14:cNvContentPartPr/>
                <p14:nvPr/>
              </p14:nvContentPartPr>
              <p14:xfrm>
                <a:off x="10047453" y="5315813"/>
                <a:ext cx="145080" cy="2152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BD091BC-7A73-4F63-6F86-7E7CDE06C92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031973" y="5300333"/>
                  <a:ext cx="17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55E59A0-1047-379C-975D-F2E76D6CE7EA}"/>
                    </a:ext>
                  </a:extLst>
                </p14:cNvPr>
                <p14:cNvContentPartPr/>
                <p14:nvPr/>
              </p14:nvContentPartPr>
              <p14:xfrm>
                <a:off x="6021573" y="4684733"/>
                <a:ext cx="396720" cy="13089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55E59A0-1047-379C-975D-F2E76D6CE7E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006093" y="4669253"/>
                  <a:ext cx="427320" cy="13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F6318BD-573E-CBAF-5142-415C47CB2A47}"/>
                    </a:ext>
                  </a:extLst>
                </p14:cNvPr>
                <p14:cNvContentPartPr/>
                <p14:nvPr/>
              </p14:nvContentPartPr>
              <p14:xfrm>
                <a:off x="6342693" y="5883173"/>
                <a:ext cx="218520" cy="990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F6318BD-573E-CBAF-5142-415C47CB2A4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327213" y="5868053"/>
                  <a:ext cx="248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DF3B3A8-5841-3BE3-685F-DE9D6B845BA4}"/>
                    </a:ext>
                  </a:extLst>
                </p14:cNvPr>
                <p14:cNvContentPartPr/>
                <p14:nvPr/>
              </p14:nvContentPartPr>
              <p14:xfrm>
                <a:off x="6915813" y="5869853"/>
                <a:ext cx="65160" cy="3153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DF3B3A8-5841-3BE3-685F-DE9D6B845BA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900333" y="5854733"/>
                  <a:ext cx="954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F771991-1F8E-33EF-2D82-6BE83204E952}"/>
                    </a:ext>
                  </a:extLst>
                </p14:cNvPr>
                <p14:cNvContentPartPr/>
                <p14:nvPr/>
              </p14:nvContentPartPr>
              <p14:xfrm>
                <a:off x="6932013" y="5809733"/>
                <a:ext cx="226440" cy="383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F771991-1F8E-33EF-2D82-6BE83204E95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916893" y="5794613"/>
                  <a:ext cx="257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5B0E9CC-D453-6EB4-06A0-A7937E19436B}"/>
                    </a:ext>
                  </a:extLst>
                </p14:cNvPr>
                <p14:cNvContentPartPr/>
                <p14:nvPr/>
              </p14:nvContentPartPr>
              <p14:xfrm>
                <a:off x="7241253" y="5730173"/>
                <a:ext cx="354960" cy="428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5B0E9CC-D453-6EB4-06A0-A7937E19436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25773" y="5714693"/>
                  <a:ext cx="3852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F7F09CD-9D24-FA84-C863-CC7D4201BEE7}"/>
                    </a:ext>
                  </a:extLst>
                </p14:cNvPr>
                <p14:cNvContentPartPr/>
                <p14:nvPr/>
              </p14:nvContentPartPr>
              <p14:xfrm>
                <a:off x="7477053" y="5967053"/>
                <a:ext cx="278640" cy="167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F7F09CD-9D24-FA84-C863-CC7D4201BEE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1933" y="5951933"/>
                  <a:ext cx="308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345717D-7C3A-ACA2-4AD4-6E9A3C52226A}"/>
                    </a:ext>
                  </a:extLst>
                </p14:cNvPr>
                <p14:cNvContentPartPr/>
                <p14:nvPr/>
              </p14:nvContentPartPr>
              <p14:xfrm>
                <a:off x="8144133" y="5694533"/>
                <a:ext cx="186480" cy="502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345717D-7C3A-ACA2-4AD4-6E9A3C52226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29013" y="5679413"/>
                  <a:ext cx="2170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5439759-04E8-DA2D-DFBF-0E476344A3FF}"/>
                    </a:ext>
                  </a:extLst>
                </p14:cNvPr>
                <p14:cNvContentPartPr/>
                <p14:nvPr/>
              </p14:nvContentPartPr>
              <p14:xfrm>
                <a:off x="8174013" y="5634413"/>
                <a:ext cx="937080" cy="7142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5439759-04E8-DA2D-DFBF-0E476344A3F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58893" y="5619293"/>
                  <a:ext cx="96768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D94BC5C-BDBC-8DAD-8B87-1FDE217B2080}"/>
                    </a:ext>
                  </a:extLst>
                </p14:cNvPr>
                <p14:cNvContentPartPr/>
                <p14:nvPr/>
              </p14:nvContentPartPr>
              <p14:xfrm>
                <a:off x="9200013" y="6056693"/>
                <a:ext cx="75960" cy="1785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D94BC5C-BDBC-8DAD-8B87-1FDE217B208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184533" y="6041213"/>
                  <a:ext cx="106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B5629D1-0F26-7E48-E43B-76BC58E5CFF5}"/>
                    </a:ext>
                  </a:extLst>
                </p14:cNvPr>
                <p14:cNvContentPartPr/>
                <p14:nvPr/>
              </p14:nvContentPartPr>
              <p14:xfrm>
                <a:off x="9380373" y="5759333"/>
                <a:ext cx="77400" cy="3834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B5629D1-0F26-7E48-E43B-76BC58E5CFF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364893" y="5744213"/>
                  <a:ext cx="108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6763926-202A-FE10-59BF-7347C0712E26}"/>
                    </a:ext>
                  </a:extLst>
                </p14:cNvPr>
                <p14:cNvContentPartPr/>
                <p14:nvPr/>
              </p14:nvContentPartPr>
              <p14:xfrm>
                <a:off x="9361653" y="5949413"/>
                <a:ext cx="75240" cy="165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6763926-202A-FE10-59BF-7347C0712E2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346533" y="5933933"/>
                  <a:ext cx="105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44451C2-E03C-BF97-D385-8F4B149DBA89}"/>
                    </a:ext>
                  </a:extLst>
                </p14:cNvPr>
                <p14:cNvContentPartPr/>
                <p14:nvPr/>
              </p14:nvContentPartPr>
              <p14:xfrm>
                <a:off x="9627693" y="6137333"/>
                <a:ext cx="14400" cy="7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44451C2-E03C-BF97-D385-8F4B149DBA8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612573" y="6122213"/>
                  <a:ext cx="45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A21D2E4-7D88-3521-625E-8C6916FB499E}"/>
                    </a:ext>
                  </a:extLst>
                </p14:cNvPr>
                <p14:cNvContentPartPr/>
                <p14:nvPr/>
              </p14:nvContentPartPr>
              <p14:xfrm>
                <a:off x="10098933" y="5615333"/>
                <a:ext cx="211680" cy="8200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A21D2E4-7D88-3521-625E-8C6916FB499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083453" y="5600213"/>
                  <a:ext cx="24192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F82F414-460C-87D3-0F41-E879D52E049B}"/>
                    </a:ext>
                  </a:extLst>
                </p14:cNvPr>
                <p14:cNvContentPartPr/>
                <p14:nvPr/>
              </p14:nvContentPartPr>
              <p14:xfrm>
                <a:off x="10673853" y="5528933"/>
                <a:ext cx="14400" cy="353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F82F414-460C-87D3-0F41-E879D52E049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658733" y="5513453"/>
                  <a:ext cx="450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EF91D48-5493-B1F0-677F-0F58AF2C8A27}"/>
                    </a:ext>
                  </a:extLst>
                </p14:cNvPr>
                <p14:cNvContentPartPr/>
                <p14:nvPr/>
              </p14:nvContentPartPr>
              <p14:xfrm>
                <a:off x="10520493" y="5362253"/>
                <a:ext cx="259560" cy="2188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EF91D48-5493-B1F0-677F-0F58AF2C8A2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505373" y="5347133"/>
                  <a:ext cx="290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E427CE2-7E44-2025-615A-BD3EA72881D5}"/>
                    </a:ext>
                  </a:extLst>
                </p14:cNvPr>
                <p14:cNvContentPartPr/>
                <p14:nvPr/>
              </p14:nvContentPartPr>
              <p14:xfrm>
                <a:off x="10864293" y="5681933"/>
                <a:ext cx="68400" cy="2041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E427CE2-7E44-2025-615A-BD3EA72881D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849173" y="5666813"/>
                  <a:ext cx="99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DD93469-0B47-093A-9ABF-7FDDE5CC79B1}"/>
                    </a:ext>
                  </a:extLst>
                </p14:cNvPr>
                <p14:cNvContentPartPr/>
                <p14:nvPr/>
              </p14:nvContentPartPr>
              <p14:xfrm>
                <a:off x="11015853" y="5652773"/>
                <a:ext cx="411840" cy="2073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DD93469-0B47-093A-9ABF-7FDDE5CC79B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000373" y="5637653"/>
                  <a:ext cx="442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B2AE5D3-36B1-D2C3-B434-E4265CA4A60E}"/>
                    </a:ext>
                  </a:extLst>
                </p14:cNvPr>
                <p14:cNvContentPartPr/>
                <p14:nvPr/>
              </p14:nvContentPartPr>
              <p14:xfrm>
                <a:off x="2475213" y="4717133"/>
                <a:ext cx="189720" cy="363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B2AE5D3-36B1-D2C3-B434-E4265CA4A60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460093" y="4702013"/>
                  <a:ext cx="220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05B3D10-6E00-121D-5192-454427ECF49D}"/>
                    </a:ext>
                  </a:extLst>
                </p14:cNvPr>
                <p14:cNvContentPartPr/>
                <p14:nvPr/>
              </p14:nvContentPartPr>
              <p14:xfrm>
                <a:off x="2606613" y="4636853"/>
                <a:ext cx="100080" cy="2019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05B3D10-6E00-121D-5192-454427ECF49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591133" y="4621373"/>
                  <a:ext cx="130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7164891-0C08-5C4F-743D-AD7BB746D431}"/>
                    </a:ext>
                  </a:extLst>
                </p14:cNvPr>
                <p14:cNvContentPartPr/>
                <p14:nvPr/>
              </p14:nvContentPartPr>
              <p14:xfrm>
                <a:off x="3013413" y="4537133"/>
                <a:ext cx="333360" cy="4042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7164891-0C08-5C4F-743D-AD7BB746D43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997933" y="4522013"/>
                  <a:ext cx="3639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027A8E2-71CE-912D-2BA3-3D563DD925A8}"/>
                    </a:ext>
                  </a:extLst>
                </p14:cNvPr>
                <p14:cNvContentPartPr/>
                <p14:nvPr/>
              </p14:nvContentPartPr>
              <p14:xfrm>
                <a:off x="3380973" y="4443533"/>
                <a:ext cx="612360" cy="4644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027A8E2-71CE-912D-2BA3-3D563DD925A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365493" y="4428413"/>
                  <a:ext cx="6429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8F4A870-61DB-D3D4-BE1E-0CAE0DE49578}"/>
                    </a:ext>
                  </a:extLst>
                </p14:cNvPr>
                <p14:cNvContentPartPr/>
                <p14:nvPr/>
              </p14:nvContentPartPr>
              <p14:xfrm>
                <a:off x="3992253" y="4467653"/>
                <a:ext cx="176040" cy="3711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8F4A870-61DB-D3D4-BE1E-0CAE0DE4957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976773" y="4452533"/>
                  <a:ext cx="2062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B3E13C5-9125-CB50-B8A5-B14E48C4EEFC}"/>
                    </a:ext>
                  </a:extLst>
                </p14:cNvPr>
                <p14:cNvContentPartPr/>
                <p14:nvPr/>
              </p14:nvContentPartPr>
              <p14:xfrm>
                <a:off x="4211493" y="4925213"/>
                <a:ext cx="22680" cy="9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B3E13C5-9125-CB50-B8A5-B14E48C4EEF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196373" y="4909733"/>
                  <a:ext cx="53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FEA471A-2CCE-40AA-CABE-F827F19F0D08}"/>
                    </a:ext>
                  </a:extLst>
                </p14:cNvPr>
                <p14:cNvContentPartPr/>
                <p14:nvPr/>
              </p14:nvContentPartPr>
              <p14:xfrm>
                <a:off x="3300333" y="5079653"/>
                <a:ext cx="541080" cy="1195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FEA471A-2CCE-40AA-CABE-F827F19F0D0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285213" y="5064173"/>
                  <a:ext cx="571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50D2E10-A07B-846D-717D-6AD040F0B3DA}"/>
                    </a:ext>
                  </a:extLst>
                </p14:cNvPr>
                <p14:cNvContentPartPr/>
                <p14:nvPr/>
              </p14:nvContentPartPr>
              <p14:xfrm>
                <a:off x="4400493" y="4656293"/>
                <a:ext cx="281880" cy="4824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50D2E10-A07B-846D-717D-6AD040F0B3D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385373" y="4641173"/>
                  <a:ext cx="312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6DC0E89-B376-BB07-7947-287AF34A0641}"/>
                    </a:ext>
                  </a:extLst>
                </p14:cNvPr>
                <p14:cNvContentPartPr/>
                <p14:nvPr/>
              </p14:nvContentPartPr>
              <p14:xfrm>
                <a:off x="4743213" y="4442813"/>
                <a:ext cx="555120" cy="6033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6DC0E89-B376-BB07-7947-287AF34A064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727733" y="4427693"/>
                  <a:ext cx="58536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350D1FD-E398-26F5-093E-62E452516CAC}"/>
                    </a:ext>
                  </a:extLst>
                </p14:cNvPr>
                <p14:cNvContentPartPr/>
                <p14:nvPr/>
              </p14:nvContentPartPr>
              <p14:xfrm>
                <a:off x="5328933" y="4403213"/>
                <a:ext cx="232200" cy="4798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350D1FD-E398-26F5-093E-62E452516CA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313813" y="4388093"/>
                  <a:ext cx="2628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170815C-F062-721E-ECEC-CAADCF5515BC}"/>
                    </a:ext>
                  </a:extLst>
                </p14:cNvPr>
                <p14:cNvContentPartPr/>
                <p14:nvPr/>
              </p14:nvContentPartPr>
              <p14:xfrm>
                <a:off x="5605773" y="4726493"/>
                <a:ext cx="209880" cy="1393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170815C-F062-721E-ECEC-CAADCF5515B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590653" y="4711373"/>
                  <a:ext cx="240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A7377FA-A723-3BE3-FBA6-7A1AEE1A6972}"/>
                    </a:ext>
                  </a:extLst>
                </p14:cNvPr>
                <p14:cNvContentPartPr/>
                <p14:nvPr/>
              </p14:nvContentPartPr>
              <p14:xfrm>
                <a:off x="5726013" y="4409693"/>
                <a:ext cx="124920" cy="3560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A7377FA-A723-3BE3-FBA6-7A1AEE1A697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710893" y="4394573"/>
                  <a:ext cx="1555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CFD89BC-6ED9-C634-C1FA-A1131F116AA4}"/>
                    </a:ext>
                  </a:extLst>
                </p14:cNvPr>
                <p14:cNvContentPartPr/>
                <p14:nvPr/>
              </p14:nvContentPartPr>
              <p14:xfrm>
                <a:off x="5921493" y="4895693"/>
                <a:ext cx="5040" cy="14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CFD89BC-6ED9-C634-C1FA-A1131F116AA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906373" y="4880573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2021135-CC28-E5B7-019B-583029F9DD4F}"/>
                    </a:ext>
                  </a:extLst>
                </p14:cNvPr>
                <p14:cNvContentPartPr/>
                <p14:nvPr/>
              </p14:nvContentPartPr>
              <p14:xfrm>
                <a:off x="4656453" y="4938173"/>
                <a:ext cx="1110240" cy="4471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2021135-CC28-E5B7-019B-583029F9DD4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640973" y="4923053"/>
                  <a:ext cx="11404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34DED10-3D29-855D-180B-F56418E2EB40}"/>
                    </a:ext>
                  </a:extLst>
                </p14:cNvPr>
                <p14:cNvContentPartPr/>
                <p14:nvPr/>
              </p14:nvContentPartPr>
              <p14:xfrm>
                <a:off x="2569173" y="5709293"/>
                <a:ext cx="219600" cy="44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34DED10-3D29-855D-180B-F56418E2EB4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554053" y="5694173"/>
                  <a:ext cx="250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C3AD6E3-C409-D671-C88D-AC6370AC41A3}"/>
                    </a:ext>
                  </a:extLst>
                </p14:cNvPr>
                <p14:cNvContentPartPr/>
                <p14:nvPr/>
              </p14:nvContentPartPr>
              <p14:xfrm>
                <a:off x="2747373" y="5662133"/>
                <a:ext cx="149760" cy="1818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C3AD6E3-C409-D671-C88D-AC6370AC41A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731893" y="5646653"/>
                  <a:ext cx="180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8883F3D-64B0-2F26-69CF-44C8EAFF2107}"/>
                    </a:ext>
                  </a:extLst>
                </p14:cNvPr>
                <p14:cNvContentPartPr/>
                <p14:nvPr/>
              </p14:nvContentPartPr>
              <p14:xfrm>
                <a:off x="3118173" y="5719733"/>
                <a:ext cx="394920" cy="2563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8883F3D-64B0-2F26-69CF-44C8EAFF210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103053" y="5704613"/>
                  <a:ext cx="425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06B4933-1AFC-F862-FB07-96B56C6E0D52}"/>
                    </a:ext>
                  </a:extLst>
                </p14:cNvPr>
                <p14:cNvContentPartPr/>
                <p14:nvPr/>
              </p14:nvContentPartPr>
              <p14:xfrm>
                <a:off x="3454053" y="5890013"/>
                <a:ext cx="203400" cy="2062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06B4933-1AFC-F862-FB07-96B56C6E0D5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438933" y="5874893"/>
                  <a:ext cx="233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3FBC4BF-2D37-11D3-4868-999AF1070641}"/>
                    </a:ext>
                  </a:extLst>
                </p14:cNvPr>
                <p14:cNvContentPartPr/>
                <p14:nvPr/>
              </p14:nvContentPartPr>
              <p14:xfrm>
                <a:off x="3843213" y="5671853"/>
                <a:ext cx="104400" cy="6390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3FBC4BF-2D37-11D3-4868-999AF107064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828093" y="5656373"/>
                  <a:ext cx="13500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96828CD-8A3A-46B4-8E36-ABC2116334ED}"/>
                    </a:ext>
                  </a:extLst>
                </p14:cNvPr>
                <p14:cNvContentPartPr/>
                <p14:nvPr/>
              </p14:nvContentPartPr>
              <p14:xfrm>
                <a:off x="3812973" y="5908733"/>
                <a:ext cx="732240" cy="2376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96828CD-8A3A-46B4-8E36-ABC2116334E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797853" y="5893613"/>
                  <a:ext cx="762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0013247-0FD4-A362-71BE-FF8631FB686F}"/>
                    </a:ext>
                  </a:extLst>
                </p14:cNvPr>
                <p14:cNvContentPartPr/>
                <p14:nvPr/>
              </p14:nvContentPartPr>
              <p14:xfrm>
                <a:off x="3670773" y="5449373"/>
                <a:ext cx="983880" cy="10044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0013247-0FD4-A362-71BE-FF8631FB686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655653" y="5434253"/>
                  <a:ext cx="101412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6D7DCB6-0C6B-5CDF-2165-63209F1452BF}"/>
                    </a:ext>
                  </a:extLst>
                </p14:cNvPr>
                <p14:cNvContentPartPr/>
                <p14:nvPr/>
              </p14:nvContentPartPr>
              <p14:xfrm>
                <a:off x="4865613" y="5796413"/>
                <a:ext cx="87840" cy="5979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6D7DCB6-0C6B-5CDF-2165-63209F1452B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850133" y="5780933"/>
                  <a:ext cx="11844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3D0583D-B6FA-DE55-8F41-913362D37EB0}"/>
                    </a:ext>
                  </a:extLst>
                </p14:cNvPr>
                <p14:cNvContentPartPr/>
                <p14:nvPr/>
              </p14:nvContentPartPr>
              <p14:xfrm>
                <a:off x="4838253" y="6190613"/>
                <a:ext cx="229680" cy="1098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3D0583D-B6FA-DE55-8F41-913362D37EB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823133" y="6175493"/>
                  <a:ext cx="260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86D6761-72B9-3220-7C76-CA73839ECBA2}"/>
                    </a:ext>
                  </a:extLst>
                </p14:cNvPr>
                <p14:cNvContentPartPr/>
                <p14:nvPr/>
              </p14:nvContentPartPr>
              <p14:xfrm>
                <a:off x="5072613" y="6121133"/>
                <a:ext cx="29520" cy="313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86D6761-72B9-3220-7C76-CA73839ECBA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057493" y="6105653"/>
                  <a:ext cx="59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E26FE95-4D9A-5F09-6CD0-153C597914C1}"/>
                    </a:ext>
                  </a:extLst>
                </p14:cNvPr>
                <p14:cNvContentPartPr/>
                <p14:nvPr/>
              </p14:nvContentPartPr>
              <p14:xfrm>
                <a:off x="5112573" y="5860853"/>
                <a:ext cx="253440" cy="4532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E26FE95-4D9A-5F09-6CD0-153C597914C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097453" y="5845373"/>
                  <a:ext cx="2840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0C9DD43-01C2-7587-C78D-2B51452EDF74}"/>
                    </a:ext>
                  </a:extLst>
                </p14:cNvPr>
                <p14:cNvContentPartPr/>
                <p14:nvPr/>
              </p14:nvContentPartPr>
              <p14:xfrm>
                <a:off x="5516133" y="6273773"/>
                <a:ext cx="10080" cy="1180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0C9DD43-01C2-7587-C78D-2B51452EDF7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500653" y="6258653"/>
                  <a:ext cx="40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3A36F10-81DD-8356-1D7C-82D84BFEBC50}"/>
                    </a:ext>
                  </a:extLst>
                </p14:cNvPr>
                <p14:cNvContentPartPr/>
                <p14:nvPr/>
              </p14:nvContentPartPr>
              <p14:xfrm>
                <a:off x="5674893" y="5996213"/>
                <a:ext cx="513360" cy="4334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3A36F10-81DD-8356-1D7C-82D84BFEBC5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659773" y="5980733"/>
                  <a:ext cx="5436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CD2A3C2-913C-EBAC-4C90-C92AC2FC86F8}"/>
                    </a:ext>
                  </a:extLst>
                </p14:cNvPr>
                <p14:cNvContentPartPr/>
                <p14:nvPr/>
              </p14:nvContentPartPr>
              <p14:xfrm>
                <a:off x="6255573" y="6345773"/>
                <a:ext cx="31320" cy="122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CD2A3C2-913C-EBAC-4C90-C92AC2FC86F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240093" y="6330293"/>
                  <a:ext cx="61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8C1D652-E8AC-910B-9C6D-39BC215D7E23}"/>
                    </a:ext>
                  </a:extLst>
                </p14:cNvPr>
                <p14:cNvContentPartPr/>
                <p14:nvPr/>
              </p14:nvContentPartPr>
              <p14:xfrm>
                <a:off x="6336933" y="6429653"/>
                <a:ext cx="15120" cy="633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8C1D652-E8AC-910B-9C6D-39BC215D7E2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321453" y="6414533"/>
                  <a:ext cx="45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904E10D-DDA7-3883-5CA7-8B80E5B69D68}"/>
                    </a:ext>
                  </a:extLst>
                </p14:cNvPr>
                <p14:cNvContentPartPr/>
                <p14:nvPr/>
              </p14:nvContentPartPr>
              <p14:xfrm>
                <a:off x="6451773" y="6190613"/>
                <a:ext cx="158760" cy="3690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904E10D-DDA7-3883-5CA7-8B80E5B69D6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436653" y="6175493"/>
                  <a:ext cx="1893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42AA2C1-DBB1-03F8-D480-2349AF8020DE}"/>
                    </a:ext>
                  </a:extLst>
                </p14:cNvPr>
                <p14:cNvContentPartPr/>
                <p14:nvPr/>
              </p14:nvContentPartPr>
              <p14:xfrm>
                <a:off x="6659133" y="6376013"/>
                <a:ext cx="68760" cy="1458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42AA2C1-DBB1-03F8-D480-2349AF8020D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644013" y="6360533"/>
                  <a:ext cx="99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C4464FD-5153-EE1C-5032-A6CA1C0695C1}"/>
                    </a:ext>
                  </a:extLst>
                </p14:cNvPr>
                <p14:cNvContentPartPr/>
                <p14:nvPr/>
              </p14:nvContentPartPr>
              <p14:xfrm>
                <a:off x="6819333" y="6430733"/>
                <a:ext cx="234000" cy="892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C4464FD-5153-EE1C-5032-A6CA1C0695C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804213" y="6415253"/>
                  <a:ext cx="264240" cy="11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873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1079888C-9273-E33A-8F5F-5AD6AC95DAEB}"/>
              </a:ext>
            </a:extLst>
          </p:cNvPr>
          <p:cNvGrpSpPr/>
          <p:nvPr/>
        </p:nvGrpSpPr>
        <p:grpSpPr>
          <a:xfrm>
            <a:off x="941613" y="216053"/>
            <a:ext cx="11016360" cy="6013440"/>
            <a:chOff x="941613" y="216053"/>
            <a:chExt cx="11016360" cy="601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EF2918B-B12C-B6DE-6768-C8BCCF009E94}"/>
                    </a:ext>
                  </a:extLst>
                </p14:cNvPr>
                <p14:cNvContentPartPr/>
                <p14:nvPr/>
              </p14:nvContentPartPr>
              <p14:xfrm>
                <a:off x="941613" y="657773"/>
                <a:ext cx="306000" cy="16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EF2918B-B12C-B6DE-6768-C8BCCF009E9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6493" y="642653"/>
                  <a:ext cx="336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0B261F0-8A40-81D2-6999-F9081E393134}"/>
                    </a:ext>
                  </a:extLst>
                </p14:cNvPr>
                <p14:cNvContentPartPr/>
                <p14:nvPr/>
              </p14:nvContentPartPr>
              <p14:xfrm>
                <a:off x="1258053" y="555173"/>
                <a:ext cx="107640" cy="214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0B261F0-8A40-81D2-6999-F9081E3931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2573" y="540053"/>
                  <a:ext cx="137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B7CCE65-480D-72D0-DAB1-822B51910A83}"/>
                    </a:ext>
                  </a:extLst>
                </p14:cNvPr>
                <p14:cNvContentPartPr/>
                <p14:nvPr/>
              </p14:nvContentPartPr>
              <p14:xfrm>
                <a:off x="1071933" y="1078253"/>
                <a:ext cx="309960" cy="66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B7CCE65-480D-72D0-DAB1-822B51910A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6453" y="1063133"/>
                  <a:ext cx="340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6DD610-A3EA-C7B6-9317-A28D34408739}"/>
                    </a:ext>
                  </a:extLst>
                </p14:cNvPr>
                <p14:cNvContentPartPr/>
                <p14:nvPr/>
              </p14:nvContentPartPr>
              <p14:xfrm>
                <a:off x="1268853" y="969533"/>
                <a:ext cx="212760" cy="140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6DD610-A3EA-C7B6-9317-A28D344087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3373" y="954053"/>
                  <a:ext cx="243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472CF67-E1A0-6FDD-3E33-1E9EC72AC369}"/>
                    </a:ext>
                  </a:extLst>
                </p14:cNvPr>
                <p14:cNvContentPartPr/>
                <p14:nvPr/>
              </p14:nvContentPartPr>
              <p14:xfrm>
                <a:off x="1049253" y="1976813"/>
                <a:ext cx="384120" cy="44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472CF67-E1A0-6FDD-3E33-1E9EC72AC3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3773" y="1961693"/>
                  <a:ext cx="414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48B276-1D66-87D8-4AAE-5E610C6758F1}"/>
                    </a:ext>
                  </a:extLst>
                </p14:cNvPr>
                <p14:cNvContentPartPr/>
                <p14:nvPr/>
              </p14:nvContentPartPr>
              <p14:xfrm>
                <a:off x="1317453" y="1879973"/>
                <a:ext cx="180360" cy="286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48B276-1D66-87D8-4AAE-5E610C6758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2333" y="1864853"/>
                  <a:ext cx="2106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B3BE4C7-10FA-6137-DB4D-669DBE07C25C}"/>
                    </a:ext>
                  </a:extLst>
                </p14:cNvPr>
                <p14:cNvContentPartPr/>
                <p14:nvPr/>
              </p14:nvContentPartPr>
              <p14:xfrm>
                <a:off x="1129533" y="2408093"/>
                <a:ext cx="431640" cy="46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B3BE4C7-10FA-6137-DB4D-669DBE07C2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4413" y="2392973"/>
                  <a:ext cx="462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B028BD2-9520-D6E3-97C2-7B4FC9530F65}"/>
                    </a:ext>
                  </a:extLst>
                </p14:cNvPr>
                <p14:cNvContentPartPr/>
                <p14:nvPr/>
              </p14:nvContentPartPr>
              <p14:xfrm>
                <a:off x="1427973" y="2369933"/>
                <a:ext cx="176760" cy="235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B028BD2-9520-D6E3-97C2-7B4FC9530F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12853" y="2354453"/>
                  <a:ext cx="207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510211-A5ED-2BAD-D313-33F42AC7FBE3}"/>
                    </a:ext>
                  </a:extLst>
                </p14:cNvPr>
                <p14:cNvContentPartPr/>
                <p14:nvPr/>
              </p14:nvContentPartPr>
              <p14:xfrm>
                <a:off x="5031213" y="533573"/>
                <a:ext cx="67320" cy="358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510211-A5ED-2BAD-D313-33F42AC7FB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15733" y="518093"/>
                  <a:ext cx="979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884B68-9993-C753-B19F-8755E40F1158}"/>
                    </a:ext>
                  </a:extLst>
                </p14:cNvPr>
                <p14:cNvContentPartPr/>
                <p14:nvPr/>
              </p14:nvContentPartPr>
              <p14:xfrm>
                <a:off x="5204733" y="695573"/>
                <a:ext cx="155520" cy="325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884B68-9993-C753-B19F-8755E40F11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89253" y="680453"/>
                  <a:ext cx="1861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C98570-4132-5BA2-B3AA-FDD58CE4B0F0}"/>
                    </a:ext>
                  </a:extLst>
                </p14:cNvPr>
                <p14:cNvContentPartPr/>
                <p14:nvPr/>
              </p14:nvContentPartPr>
              <p14:xfrm>
                <a:off x="5212293" y="665333"/>
                <a:ext cx="159840" cy="68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C98570-4132-5BA2-B3AA-FDD58CE4B0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96813" y="650213"/>
                  <a:ext cx="190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AA808E-6738-2837-5C45-461DA4AF4CF4}"/>
                    </a:ext>
                  </a:extLst>
                </p14:cNvPr>
                <p14:cNvContentPartPr/>
                <p14:nvPr/>
              </p14:nvContentPartPr>
              <p14:xfrm>
                <a:off x="4920333" y="301373"/>
                <a:ext cx="729360" cy="914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AA808E-6738-2837-5C45-461DA4AF4C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04853" y="285893"/>
                  <a:ext cx="75996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F6DE40-2F5E-0092-4E6A-DBB57A5BC629}"/>
                    </a:ext>
                  </a:extLst>
                </p14:cNvPr>
                <p14:cNvContentPartPr/>
                <p14:nvPr/>
              </p14:nvContentPartPr>
              <p14:xfrm>
                <a:off x="4974693" y="568493"/>
                <a:ext cx="39960" cy="123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F6DE40-2F5E-0092-4E6A-DBB57A5BC6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59573" y="553373"/>
                  <a:ext cx="70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6CA668B-635A-BF05-90FB-CB87BDB26064}"/>
                    </a:ext>
                  </a:extLst>
                </p14:cNvPr>
                <p14:cNvContentPartPr/>
                <p14:nvPr/>
              </p14:nvContentPartPr>
              <p14:xfrm>
                <a:off x="5012133" y="523133"/>
                <a:ext cx="162360" cy="446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6CA668B-635A-BF05-90FB-CB87BDB260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97013" y="508013"/>
                  <a:ext cx="1926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B54E12-AB13-FC54-63CD-2C6531FCF95D}"/>
                    </a:ext>
                  </a:extLst>
                </p14:cNvPr>
                <p14:cNvContentPartPr/>
                <p14:nvPr/>
              </p14:nvContentPartPr>
              <p14:xfrm>
                <a:off x="2653773" y="369773"/>
                <a:ext cx="296280" cy="267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B54E12-AB13-FC54-63CD-2C6531FCF9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38293" y="354293"/>
                  <a:ext cx="326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8A516D-4FB5-4CA5-F99B-A2BB568C6FAB}"/>
                    </a:ext>
                  </a:extLst>
                </p14:cNvPr>
                <p14:cNvContentPartPr/>
                <p14:nvPr/>
              </p14:nvContentPartPr>
              <p14:xfrm>
                <a:off x="3124293" y="361493"/>
                <a:ext cx="34200" cy="307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8A516D-4FB5-4CA5-F99B-A2BB568C6F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09173" y="346373"/>
                  <a:ext cx="64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28BD7A-FDB3-0A52-832C-91C7822DE06B}"/>
                    </a:ext>
                  </a:extLst>
                </p14:cNvPr>
                <p14:cNvContentPartPr/>
                <p14:nvPr/>
              </p14:nvContentPartPr>
              <p14:xfrm>
                <a:off x="3254253" y="420173"/>
                <a:ext cx="164880" cy="297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28BD7A-FDB3-0A52-832C-91C7822DE0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39133" y="404693"/>
                  <a:ext cx="195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C7CCB0-E7FC-FEE3-EB03-9D92659C65A4}"/>
                    </a:ext>
                  </a:extLst>
                </p14:cNvPr>
                <p14:cNvContentPartPr/>
                <p14:nvPr/>
              </p14:nvContentPartPr>
              <p14:xfrm>
                <a:off x="3249213" y="374093"/>
                <a:ext cx="218160" cy="64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C7CCB0-E7FC-FEE3-EB03-9D92659C65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33733" y="358973"/>
                  <a:ext cx="248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EE10F9C-D0B6-DAEE-E568-D959814B2402}"/>
                    </a:ext>
                  </a:extLst>
                </p14:cNvPr>
                <p14:cNvContentPartPr/>
                <p14:nvPr/>
              </p14:nvContentPartPr>
              <p14:xfrm>
                <a:off x="3674733" y="377693"/>
                <a:ext cx="254880" cy="454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EE10F9C-D0B6-DAEE-E568-D959814B24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59253" y="362573"/>
                  <a:ext cx="2851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50CB61-C395-3F77-3D10-506A259E0F46}"/>
                    </a:ext>
                  </a:extLst>
                </p14:cNvPr>
                <p14:cNvContentPartPr/>
                <p14:nvPr/>
              </p14:nvContentPartPr>
              <p14:xfrm>
                <a:off x="3013053" y="216053"/>
                <a:ext cx="619920" cy="795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50CB61-C395-3F77-3D10-506A259E0F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97933" y="200933"/>
                  <a:ext cx="65016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BD2333B-319B-D93C-2339-E0C73F510E49}"/>
                    </a:ext>
                  </a:extLst>
                </p14:cNvPr>
                <p14:cNvContentPartPr/>
                <p14:nvPr/>
              </p14:nvContentPartPr>
              <p14:xfrm>
                <a:off x="3838893" y="295973"/>
                <a:ext cx="37080" cy="547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BD2333B-319B-D93C-2339-E0C73F510E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3773" y="280853"/>
                  <a:ext cx="6732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7CB9407-EBC9-CFDB-D584-52C8D4325FAE}"/>
                    </a:ext>
                  </a:extLst>
                </p14:cNvPr>
                <p14:cNvContentPartPr/>
                <p14:nvPr/>
              </p14:nvContentPartPr>
              <p14:xfrm>
                <a:off x="2750613" y="374453"/>
                <a:ext cx="177120" cy="391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7CB9407-EBC9-CFDB-D584-52C8D4325F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35493" y="359333"/>
                  <a:ext cx="207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A01EA5-4CC3-9E12-C9DF-71F30D6B7815}"/>
                    </a:ext>
                  </a:extLst>
                </p14:cNvPr>
                <p14:cNvContentPartPr/>
                <p14:nvPr/>
              </p14:nvContentPartPr>
              <p14:xfrm>
                <a:off x="1357773" y="3386933"/>
                <a:ext cx="236880" cy="69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A01EA5-4CC3-9E12-C9DF-71F30D6B78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42653" y="3371813"/>
                  <a:ext cx="267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4EE43A-87F3-B037-5579-7B745679A497}"/>
                    </a:ext>
                  </a:extLst>
                </p14:cNvPr>
                <p14:cNvContentPartPr/>
                <p14:nvPr/>
              </p14:nvContentPartPr>
              <p14:xfrm>
                <a:off x="1415373" y="4005413"/>
                <a:ext cx="243000" cy="107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4EE43A-87F3-B037-5579-7B745679A4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00253" y="3989933"/>
                  <a:ext cx="273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C40450F-3981-429E-FD72-20EDC3C5416F}"/>
                    </a:ext>
                  </a:extLst>
                </p14:cNvPr>
                <p14:cNvContentPartPr/>
                <p14:nvPr/>
              </p14:nvContentPartPr>
              <p14:xfrm>
                <a:off x="1540293" y="4451093"/>
                <a:ext cx="142920" cy="64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C40450F-3981-429E-FD72-20EDC3C541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24813" y="4435613"/>
                  <a:ext cx="173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D0DEEF4-10DE-86AB-3459-B8AA935E2511}"/>
                    </a:ext>
                  </a:extLst>
                </p14:cNvPr>
                <p14:cNvContentPartPr/>
                <p14:nvPr/>
              </p14:nvContentPartPr>
              <p14:xfrm>
                <a:off x="1521933" y="5085773"/>
                <a:ext cx="243000" cy="111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D0DEEF4-10DE-86AB-3459-B8AA935E25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06813" y="5070293"/>
                  <a:ext cx="273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24921A7-D63C-D304-06A2-0F2AD5E0C80D}"/>
                    </a:ext>
                  </a:extLst>
                </p14:cNvPr>
                <p14:cNvContentPartPr/>
                <p14:nvPr/>
              </p14:nvContentPartPr>
              <p14:xfrm>
                <a:off x="1659813" y="5426333"/>
                <a:ext cx="179640" cy="121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24921A7-D63C-D304-06A2-0F2AD5E0C80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44693" y="5411213"/>
                  <a:ext cx="210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3071780-DB0C-D7A4-509E-390EFE277508}"/>
                    </a:ext>
                  </a:extLst>
                </p14:cNvPr>
                <p14:cNvContentPartPr/>
                <p14:nvPr/>
              </p14:nvContentPartPr>
              <p14:xfrm>
                <a:off x="5714853" y="2185253"/>
                <a:ext cx="39960" cy="630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3071780-DB0C-D7A4-509E-390EFE2775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99373" y="2170133"/>
                  <a:ext cx="7056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75D0E22-9487-EADE-27A8-CA367BB6D0FB}"/>
                    </a:ext>
                  </a:extLst>
                </p14:cNvPr>
                <p14:cNvContentPartPr/>
                <p14:nvPr/>
              </p14:nvContentPartPr>
              <p14:xfrm>
                <a:off x="5484813" y="2130893"/>
                <a:ext cx="293760" cy="159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75D0E22-9487-EADE-27A8-CA367BB6D0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69693" y="2115413"/>
                  <a:ext cx="324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D1E832C-194D-B934-20F5-D2709A5F866E}"/>
                    </a:ext>
                  </a:extLst>
                </p14:cNvPr>
                <p14:cNvContentPartPr/>
                <p14:nvPr/>
              </p14:nvContentPartPr>
              <p14:xfrm>
                <a:off x="5942013" y="2545613"/>
                <a:ext cx="201600" cy="242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D1E832C-194D-B934-20F5-D2709A5F866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26893" y="2530133"/>
                  <a:ext cx="232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5D1C7E-ED0E-F1F5-318F-7003C1470321}"/>
                    </a:ext>
                  </a:extLst>
                </p14:cNvPr>
                <p14:cNvContentPartPr/>
                <p14:nvPr/>
              </p14:nvContentPartPr>
              <p14:xfrm>
                <a:off x="6289773" y="2317373"/>
                <a:ext cx="261000" cy="702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5D1C7E-ED0E-F1F5-318F-7003C14703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74653" y="2302253"/>
                  <a:ext cx="29124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EC43E50-F420-FED0-37DA-1F98B8ED240E}"/>
                    </a:ext>
                  </a:extLst>
                </p14:cNvPr>
                <p14:cNvContentPartPr/>
                <p14:nvPr/>
              </p14:nvContentPartPr>
              <p14:xfrm>
                <a:off x="7559853" y="2034053"/>
                <a:ext cx="69120" cy="533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EC43E50-F420-FED0-37DA-1F98B8ED24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44733" y="2018933"/>
                  <a:ext cx="9936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6FEB0EC-55F0-E212-2D02-CF6837866B3D}"/>
                    </a:ext>
                  </a:extLst>
                </p14:cNvPr>
                <p14:cNvContentPartPr/>
                <p14:nvPr/>
              </p14:nvContentPartPr>
              <p14:xfrm>
                <a:off x="7706013" y="2313413"/>
                <a:ext cx="199440" cy="269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FEB0EC-55F0-E212-2D02-CF6837866B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90893" y="2298293"/>
                  <a:ext cx="2300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BE2D233-1A3B-82A3-2B2D-F7C25ED29F07}"/>
                    </a:ext>
                  </a:extLst>
                </p14:cNvPr>
                <p14:cNvContentPartPr/>
                <p14:nvPr/>
              </p14:nvContentPartPr>
              <p14:xfrm>
                <a:off x="7277613" y="1652093"/>
                <a:ext cx="800280" cy="1305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BE2D233-1A3B-82A3-2B2D-F7C25ED29F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62493" y="1636973"/>
                  <a:ext cx="83088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73E4BC9-2ABD-9CFF-2F06-A510732A991C}"/>
                    </a:ext>
                  </a:extLst>
                </p14:cNvPr>
                <p14:cNvContentPartPr/>
                <p14:nvPr/>
              </p14:nvContentPartPr>
              <p14:xfrm>
                <a:off x="5955693" y="3772493"/>
                <a:ext cx="67680" cy="503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73E4BC9-2ABD-9CFF-2F06-A510732A991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40213" y="3757373"/>
                  <a:ext cx="9828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0CABF2F-428F-2D49-8D9C-4D53ADB24259}"/>
                    </a:ext>
                  </a:extLst>
                </p14:cNvPr>
                <p14:cNvContentPartPr/>
                <p14:nvPr/>
              </p14:nvContentPartPr>
              <p14:xfrm>
                <a:off x="5832573" y="3637133"/>
                <a:ext cx="295560" cy="128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0CABF2F-428F-2D49-8D9C-4D53ADB242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17453" y="3622013"/>
                  <a:ext cx="325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4EF8C5-FCB5-546D-1510-EFDFDCC9CF35}"/>
                    </a:ext>
                  </a:extLst>
                </p14:cNvPr>
                <p14:cNvContentPartPr/>
                <p14:nvPr/>
              </p14:nvContentPartPr>
              <p14:xfrm>
                <a:off x="6142893" y="3948173"/>
                <a:ext cx="210600" cy="182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4EF8C5-FCB5-546D-1510-EFDFDCC9CF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27773" y="3933053"/>
                  <a:ext cx="241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95E224-F176-0C66-36F4-6BCBA18D468F}"/>
                    </a:ext>
                  </a:extLst>
                </p14:cNvPr>
                <p14:cNvContentPartPr/>
                <p14:nvPr/>
              </p14:nvContentPartPr>
              <p14:xfrm>
                <a:off x="6411093" y="3879053"/>
                <a:ext cx="217080" cy="779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95E224-F176-0C66-36F4-6BCBA18D46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95973" y="3863933"/>
                  <a:ext cx="247680" cy="80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23E785-3773-2473-46BB-8BEB8B23AE54}"/>
                    </a:ext>
                  </a:extLst>
                </p14:cNvPr>
                <p14:cNvContentPartPr/>
                <p14:nvPr/>
              </p14:nvContentPartPr>
              <p14:xfrm>
                <a:off x="7627533" y="3725693"/>
                <a:ext cx="185400" cy="476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23E785-3773-2473-46BB-8BEB8B23AE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12053" y="3710213"/>
                  <a:ext cx="2160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6D4799-0546-7F47-3C62-5C750FB17665}"/>
                    </a:ext>
                  </a:extLst>
                </p14:cNvPr>
                <p14:cNvContentPartPr/>
                <p14:nvPr/>
              </p14:nvContentPartPr>
              <p14:xfrm>
                <a:off x="7672893" y="3596813"/>
                <a:ext cx="289080" cy="180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6D4799-0546-7F47-3C62-5C750FB176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57773" y="3581333"/>
                  <a:ext cx="319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EEC0A65-3204-6571-F53F-AC69B7DC0D12}"/>
                    </a:ext>
                  </a:extLst>
                </p14:cNvPr>
                <p14:cNvContentPartPr/>
                <p14:nvPr/>
              </p14:nvContentPartPr>
              <p14:xfrm>
                <a:off x="5780373" y="3236813"/>
                <a:ext cx="2928600" cy="2232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EEC0A65-3204-6571-F53F-AC69B7DC0D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64893" y="3221333"/>
                  <a:ext cx="2958840" cy="22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7BF0C6-8D49-F7B9-8574-CB5B3B64C39C}"/>
                    </a:ext>
                  </a:extLst>
                </p14:cNvPr>
                <p14:cNvContentPartPr/>
                <p14:nvPr/>
              </p14:nvContentPartPr>
              <p14:xfrm>
                <a:off x="2217453" y="1171493"/>
                <a:ext cx="2958480" cy="1510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7BF0C6-8D49-F7B9-8574-CB5B3B64C3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02333" y="1156373"/>
                  <a:ext cx="298908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F669CAE-2495-C5B8-9647-0C4F25498ECC}"/>
                    </a:ext>
                  </a:extLst>
                </p14:cNvPr>
                <p14:cNvContentPartPr/>
                <p14:nvPr/>
              </p14:nvContentPartPr>
              <p14:xfrm>
                <a:off x="5038053" y="2453813"/>
                <a:ext cx="205920" cy="237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F669CAE-2495-C5B8-9647-0C4F25498EC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22573" y="2438693"/>
                  <a:ext cx="2365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79A12C-63BE-DD88-5900-05058FB51107}"/>
                    </a:ext>
                  </a:extLst>
                </p14:cNvPr>
                <p14:cNvContentPartPr/>
                <p14:nvPr/>
              </p14:nvContentPartPr>
              <p14:xfrm>
                <a:off x="4247493" y="2499893"/>
                <a:ext cx="1243800" cy="1731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79A12C-63BE-DD88-5900-05058FB511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32013" y="2484773"/>
                  <a:ext cx="1274040" cy="17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D56E86-B667-04CF-2238-17CDDC9EDE7F}"/>
                    </a:ext>
                  </a:extLst>
                </p14:cNvPr>
                <p14:cNvContentPartPr/>
                <p14:nvPr/>
              </p14:nvContentPartPr>
              <p14:xfrm>
                <a:off x="5371413" y="4068773"/>
                <a:ext cx="222840" cy="369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D56E86-B667-04CF-2238-17CDDC9EDE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56293" y="4053293"/>
                  <a:ext cx="2534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D5C47E-EF36-120B-1630-C01CD8C8348E}"/>
                    </a:ext>
                  </a:extLst>
                </p14:cNvPr>
                <p14:cNvContentPartPr/>
                <p14:nvPr/>
              </p14:nvContentPartPr>
              <p14:xfrm>
                <a:off x="8027853" y="3619853"/>
                <a:ext cx="1621440" cy="435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D5C47E-EF36-120B-1630-C01CD8C8348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12733" y="3604733"/>
                  <a:ext cx="16520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F69E60-F206-1F1B-387E-241A885BE24E}"/>
                    </a:ext>
                  </a:extLst>
                </p14:cNvPr>
                <p14:cNvContentPartPr/>
                <p14:nvPr/>
              </p14:nvContentPartPr>
              <p14:xfrm>
                <a:off x="9443733" y="3535613"/>
                <a:ext cx="266760" cy="232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F69E60-F206-1F1B-387E-241A885BE2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28613" y="3520493"/>
                  <a:ext cx="297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F3C7997-317E-3EFD-1D4D-50336A6035FE}"/>
                    </a:ext>
                  </a:extLst>
                </p14:cNvPr>
                <p14:cNvContentPartPr/>
                <p14:nvPr/>
              </p14:nvContentPartPr>
              <p14:xfrm>
                <a:off x="9873573" y="2896253"/>
                <a:ext cx="790920" cy="750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F3C7997-317E-3EFD-1D4D-50336A6035F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58453" y="2881133"/>
                  <a:ext cx="82152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0CE9532-A615-FB9C-FA2B-F83A4435D2E1}"/>
                    </a:ext>
                  </a:extLst>
                </p14:cNvPr>
                <p14:cNvContentPartPr/>
                <p14:nvPr/>
              </p14:nvContentPartPr>
              <p14:xfrm>
                <a:off x="10674933" y="2855573"/>
                <a:ext cx="631800" cy="775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0CE9532-A615-FB9C-FA2B-F83A4435D2E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659813" y="2840453"/>
                  <a:ext cx="66204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CBE1207-69AD-B351-8707-963B4823891B}"/>
                    </a:ext>
                  </a:extLst>
                </p14:cNvPr>
                <p14:cNvContentPartPr/>
                <p14:nvPr/>
              </p14:nvContentPartPr>
              <p14:xfrm>
                <a:off x="11171373" y="3199013"/>
                <a:ext cx="94320" cy="36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CBE1207-69AD-B351-8707-963B4823891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55893" y="3183533"/>
                  <a:ext cx="124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F20BCE4-7449-9251-D748-DACDD70254D2}"/>
                    </a:ext>
                  </a:extLst>
                </p14:cNvPr>
                <p14:cNvContentPartPr/>
                <p14:nvPr/>
              </p14:nvContentPartPr>
              <p14:xfrm>
                <a:off x="9585213" y="2286053"/>
                <a:ext cx="2046960" cy="1783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F20BCE4-7449-9251-D748-DACDD70254D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69733" y="2270933"/>
                  <a:ext cx="2077200" cy="18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0096FB5-F41D-0D45-AAA4-C73DBF9A8946}"/>
                    </a:ext>
                  </a:extLst>
                </p14:cNvPr>
                <p14:cNvContentPartPr/>
                <p14:nvPr/>
              </p14:nvContentPartPr>
              <p14:xfrm>
                <a:off x="10584213" y="3276773"/>
                <a:ext cx="6480" cy="14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0096FB5-F41D-0D45-AAA4-C73DBF9A89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69093" y="3261653"/>
                  <a:ext cx="37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F7C1198-EC31-9404-F5E7-720B75841B22}"/>
                    </a:ext>
                  </a:extLst>
                </p14:cNvPr>
                <p14:cNvContentPartPr/>
                <p14:nvPr/>
              </p14:nvContentPartPr>
              <p14:xfrm>
                <a:off x="9879693" y="4098293"/>
                <a:ext cx="246960" cy="1134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F7C1198-EC31-9404-F5E7-720B75841B2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64573" y="4083173"/>
                  <a:ext cx="277560" cy="11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0F3B40A-17DD-4849-6842-33135FFD1178}"/>
                    </a:ext>
                  </a:extLst>
                </p14:cNvPr>
                <p14:cNvContentPartPr/>
                <p14:nvPr/>
              </p14:nvContentPartPr>
              <p14:xfrm>
                <a:off x="9776373" y="5067413"/>
                <a:ext cx="246600" cy="197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0F3B40A-17DD-4849-6842-33135FFD11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61253" y="5051933"/>
                  <a:ext cx="277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08A134-4DDB-7787-A31B-55DFE0F9B581}"/>
                    </a:ext>
                  </a:extLst>
                </p14:cNvPr>
                <p14:cNvContentPartPr/>
                <p14:nvPr/>
              </p14:nvContentPartPr>
              <p14:xfrm>
                <a:off x="9377853" y="5422013"/>
                <a:ext cx="146520" cy="478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08A134-4DDB-7787-A31B-55DFE0F9B5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62733" y="5406893"/>
                  <a:ext cx="1771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E651913-5FC8-6FF7-87BA-6B3F859CE542}"/>
                    </a:ext>
                  </a:extLst>
                </p14:cNvPr>
                <p14:cNvContentPartPr/>
                <p14:nvPr/>
              </p14:nvContentPartPr>
              <p14:xfrm>
                <a:off x="9610413" y="5503373"/>
                <a:ext cx="140760" cy="459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E651913-5FC8-6FF7-87BA-6B3F859CE5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95293" y="5487893"/>
                  <a:ext cx="1710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0FDB36A-6FFA-C1A2-1A6F-5C3378BF222E}"/>
                    </a:ext>
                  </a:extLst>
                </p14:cNvPr>
                <p14:cNvContentPartPr/>
                <p14:nvPr/>
              </p14:nvContentPartPr>
              <p14:xfrm>
                <a:off x="9495933" y="5613533"/>
                <a:ext cx="469440" cy="198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0FDB36A-6FFA-C1A2-1A6F-5C3378BF22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80813" y="5598053"/>
                  <a:ext cx="499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1B258F1-76F2-E6B9-3D4A-FD738DBFB591}"/>
                    </a:ext>
                  </a:extLst>
                </p14:cNvPr>
                <p14:cNvContentPartPr/>
                <p14:nvPr/>
              </p14:nvContentPartPr>
              <p14:xfrm>
                <a:off x="10049973" y="5443973"/>
                <a:ext cx="203400" cy="547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1B258F1-76F2-E6B9-3D4A-FD738DBFB5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34853" y="5428493"/>
                  <a:ext cx="23400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BF81B9-BE42-CE9D-20F6-5BDAEB6AC76B}"/>
                    </a:ext>
                  </a:extLst>
                </p14:cNvPr>
                <p14:cNvContentPartPr/>
                <p14:nvPr/>
              </p14:nvContentPartPr>
              <p14:xfrm>
                <a:off x="10299093" y="5256053"/>
                <a:ext cx="470880" cy="521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BF81B9-BE42-CE9D-20F6-5BDAEB6AC76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83973" y="5240933"/>
                  <a:ext cx="5011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E5515CF-A03F-3294-0803-DEC9F7965939}"/>
                    </a:ext>
                  </a:extLst>
                </p14:cNvPr>
                <p14:cNvContentPartPr/>
                <p14:nvPr/>
              </p14:nvContentPartPr>
              <p14:xfrm>
                <a:off x="9864573" y="5418413"/>
                <a:ext cx="7560" cy="15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E5515CF-A03F-3294-0803-DEC9F79659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49453" y="5402933"/>
                  <a:ext cx="3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F7E82A8-CD2F-8E8A-CF97-A098A17171B4}"/>
                    </a:ext>
                  </a:extLst>
                </p14:cNvPr>
                <p14:cNvContentPartPr/>
                <p14:nvPr/>
              </p14:nvContentPartPr>
              <p14:xfrm>
                <a:off x="10977333" y="5120333"/>
                <a:ext cx="222840" cy="449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F7E82A8-CD2F-8E8A-CF97-A098A17171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62213" y="5104853"/>
                  <a:ext cx="2534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E456CA1-B106-8B25-5B0A-9074194F1CFC}"/>
                    </a:ext>
                  </a:extLst>
                </p14:cNvPr>
                <p14:cNvContentPartPr/>
                <p14:nvPr/>
              </p14:nvContentPartPr>
              <p14:xfrm>
                <a:off x="11063373" y="4908653"/>
                <a:ext cx="736560" cy="739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E456CA1-B106-8B25-5B0A-9074194F1CF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47893" y="4893533"/>
                  <a:ext cx="76716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1D60BCB-95DE-E04F-13A2-5C40ED6FB7D0}"/>
                    </a:ext>
                  </a:extLst>
                </p14:cNvPr>
                <p14:cNvContentPartPr/>
                <p14:nvPr/>
              </p14:nvContentPartPr>
              <p14:xfrm>
                <a:off x="11849973" y="5304653"/>
                <a:ext cx="21240" cy="114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1D60BCB-95DE-E04F-13A2-5C40ED6FB7D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834493" y="5289533"/>
                  <a:ext cx="51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89C7865-4729-C273-9DAE-BE23A15F838A}"/>
                    </a:ext>
                  </a:extLst>
                </p14:cNvPr>
                <p14:cNvContentPartPr/>
                <p14:nvPr/>
              </p14:nvContentPartPr>
              <p14:xfrm>
                <a:off x="9211533" y="4749533"/>
                <a:ext cx="2746440" cy="1479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89C7865-4729-C273-9DAE-BE23A15F838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96413" y="4734053"/>
                  <a:ext cx="2776680" cy="15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3D4E4C-4A2B-A4E3-FCF3-D91C2C6EC2E6}"/>
                    </a:ext>
                  </a:extLst>
                </p14:cNvPr>
                <p14:cNvContentPartPr/>
                <p14:nvPr/>
              </p14:nvContentPartPr>
              <p14:xfrm>
                <a:off x="8249253" y="5737013"/>
                <a:ext cx="740160" cy="55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3D4E4C-4A2B-A4E3-FCF3-D91C2C6EC2E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34133" y="5721893"/>
                  <a:ext cx="770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108CAF6-C49E-0271-D163-6B89ACF3C200}"/>
                    </a:ext>
                  </a:extLst>
                </p14:cNvPr>
                <p14:cNvContentPartPr/>
                <p14:nvPr/>
              </p14:nvContentPartPr>
              <p14:xfrm>
                <a:off x="8825613" y="5645213"/>
                <a:ext cx="144000" cy="169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108CAF6-C49E-0271-D163-6B89ACF3C20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10493" y="5629733"/>
                  <a:ext cx="174240" cy="19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6835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2984</TotalTime>
  <Words>0</Words>
  <Application>Microsoft Macintosh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Aammar Tufail</dc:creator>
  <cp:lastModifiedBy>Muhammad Aammar Tufail</cp:lastModifiedBy>
  <cp:revision>2</cp:revision>
  <dcterms:created xsi:type="dcterms:W3CDTF">2023-03-24T18:03:06Z</dcterms:created>
  <dcterms:modified xsi:type="dcterms:W3CDTF">2023-03-26T19:47:55Z</dcterms:modified>
</cp:coreProperties>
</file>